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6"/>
  </p:sldMasterIdLst>
  <p:handoutMasterIdLst>
    <p:handoutMasterId r:id="rId34"/>
  </p:handoutMasterIdLst>
  <p:sldIdLst>
    <p:sldId id="256" r:id="rId17"/>
    <p:sldId id="257" r:id="rId18"/>
    <p:sldId id="258" r:id="rId19"/>
    <p:sldId id="259" r:id="rId20"/>
    <p:sldId id="260" r:id="rId21"/>
    <p:sldId id="261" r:id="rId22"/>
    <p:sldId id="262" r:id="rId23"/>
    <p:sldId id="263" r:id="rId24"/>
    <p:sldId id="264" r:id="rId25"/>
    <p:sldId id="265" r:id="rId26"/>
    <p:sldId id="266" r:id="rId27"/>
    <p:sldId id="267" r:id="rId28"/>
    <p:sldId id="270" r:id="rId29"/>
    <p:sldId id="268" r:id="rId30"/>
    <p:sldId id="269" r:id="rId31"/>
    <p:sldId id="271" r:id="rId32"/>
    <p:sldId id="272" r:id="rId33"/>
  </p:sldIdLst>
  <p:sldSz cx="12192000" cy="6858000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2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customXml" Target="../customXml/item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" Type="http://schemas.openxmlformats.org/officeDocument/2006/relationships/customXml" Target="../customXml/item3.xml"/><Relationship Id="rId21" Type="http://schemas.openxmlformats.org/officeDocument/2006/relationships/slide" Target="slides/slide5.xml"/><Relationship Id="rId34" Type="http://schemas.openxmlformats.org/officeDocument/2006/relationships/handoutMaster" Target="handoutMasters/handoutMaster1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.xml"/><Relationship Id="rId20" Type="http://schemas.openxmlformats.org/officeDocument/2006/relationships/slide" Target="slides/slide4.xml"/><Relationship Id="rId29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viewProps" Target="viewProps.xml"/><Relationship Id="rId10" Type="http://schemas.openxmlformats.org/officeDocument/2006/relationships/customXml" Target="../customXml/item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72992F-B552-4803-AC61-BAE18B64E7DC}" type="datetimeFigureOut">
              <a:rPr lang="en-US" smtClean="0"/>
              <a:t>10/11/2016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C1B8BF-9609-4E80-B069-629986497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4208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5E202-2472-4106-9908-E4CA8B70AB9E}" type="datetimeFigureOut">
              <a:rPr lang="en-US" smtClean="0"/>
              <a:t>10/11/2016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5FB9-461F-41D5-B289-BE0A29577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502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5E202-2472-4106-9908-E4CA8B70AB9E}" type="datetimeFigureOut">
              <a:rPr lang="en-US" smtClean="0"/>
              <a:t>10/11/2016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5FB9-461F-41D5-B289-BE0A29577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883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5E202-2472-4106-9908-E4CA8B70AB9E}" type="datetimeFigureOut">
              <a:rPr lang="en-US" smtClean="0"/>
              <a:t>10/11/2016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5FB9-461F-41D5-B289-BE0A29577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223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5E202-2472-4106-9908-E4CA8B70AB9E}" type="datetimeFigureOut">
              <a:rPr lang="en-US" smtClean="0"/>
              <a:t>10/11/2016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5FB9-461F-41D5-B289-BE0A29577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522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5E202-2472-4106-9908-E4CA8B70AB9E}" type="datetimeFigureOut">
              <a:rPr lang="en-US" smtClean="0"/>
              <a:t>10/11/2016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5FB9-461F-41D5-B289-BE0A29577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176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5E202-2472-4106-9908-E4CA8B70AB9E}" type="datetimeFigureOut">
              <a:rPr lang="en-US" smtClean="0"/>
              <a:t>10/11/2016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5FB9-461F-41D5-B289-BE0A29577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135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5E202-2472-4106-9908-E4CA8B70AB9E}" type="datetimeFigureOut">
              <a:rPr lang="en-US" smtClean="0"/>
              <a:t>10/11/2016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5FB9-461F-41D5-B289-BE0A29577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888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5E202-2472-4106-9908-E4CA8B70AB9E}" type="datetimeFigureOut">
              <a:rPr lang="en-US" smtClean="0"/>
              <a:t>10/11/2016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5FB9-461F-41D5-B289-BE0A29577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37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5E202-2472-4106-9908-E4CA8B70AB9E}" type="datetimeFigureOut">
              <a:rPr lang="en-US" smtClean="0"/>
              <a:t>10/11/2016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5FB9-461F-41D5-B289-BE0A29577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6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5E202-2472-4106-9908-E4CA8B70AB9E}" type="datetimeFigureOut">
              <a:rPr lang="en-US" smtClean="0"/>
              <a:t>10/11/2016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5FB9-461F-41D5-B289-BE0A29577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966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5E202-2472-4106-9908-E4CA8B70AB9E}" type="datetimeFigureOut">
              <a:rPr lang="en-US" smtClean="0"/>
              <a:t>10/11/2016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5FB9-461F-41D5-B289-BE0A29577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15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5E202-2472-4106-9908-E4CA8B70AB9E}" type="datetimeFigureOut">
              <a:rPr lang="en-US" smtClean="0"/>
              <a:t>10/11/2016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75FB9-461F-41D5-B289-BE0A29577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292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Tibble Fork Dam Site</a:t>
            </a:r>
            <a:br>
              <a:rPr lang="en-US" dirty="0" smtClean="0">
                <a:solidFill>
                  <a:srgbClr val="C00000"/>
                </a:solidFill>
              </a:rPr>
            </a:b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American Fork, Utah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August 2016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285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49" y="-936845"/>
            <a:ext cx="10678501" cy="873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778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700" y="-134354"/>
            <a:ext cx="8229600" cy="6992354"/>
          </a:xfrm>
        </p:spPr>
      </p:pic>
    </p:spTree>
    <p:extLst>
      <p:ext uri="{BB962C8B-B14F-4D97-AF65-F5344CB8AC3E}">
        <p14:creationId xmlns:p14="http://schemas.microsoft.com/office/powerpoint/2010/main" val="470828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876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055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875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473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217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104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522" y="0"/>
            <a:ext cx="8458200" cy="692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52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805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699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416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5419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842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6860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284" y="555387"/>
            <a:ext cx="13400870" cy="531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43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3.xml><?xml version="1.0" encoding="utf-8"?>
<EsriMapsInfo xmlns="ESRI.ArcGIS.Mapping.OfficeIntegration.PowerPointInfo">
  <Version>Version1</Version>
  <RequiresSignIn>False</RequiresSignIn>
</EsriMapsInfo>
</file>

<file path=customXml/item4.xml><?xml version="1.0" encoding="utf-8"?>
<EsriMapsInfo xmlns="ESRI.ArcGIS.Mapping.OfficeIntegration.PowerPointInfo">
  <Version>Version1</Version>
  <RequiresSignIn>False</RequiresSignIn>
</EsriMapsInfo>
</file>

<file path=customXml/item5.xml><?xml version="1.0" encoding="utf-8"?>
<EsriMapsInfo xmlns="ESRI.ArcGIS.Mapping.OfficeIntegration.PowerPointInfo">
  <Version>Version1</Version>
  <RequiresSignIn>False</RequiresSignIn>
</EsriMapsInfo>
</file>

<file path=customXml/item6.xml><?xml version="1.0" encoding="utf-8"?>
<EsriMapsInfo xmlns="ESRI.ArcGIS.Mapping.OfficeIntegration.PowerPointInfo">
  <Version>Version1</Version>
  <RequiresSignIn>False</RequiresSignIn>
</EsriMapsInfo>
</file>

<file path=customXml/item7.xml><?xml version="1.0" encoding="utf-8"?>
<EsriMapsInfo xmlns="ESRI.ArcGIS.Mapping.OfficeIntegration.PowerPointInfo">
  <Version>Version1</Version>
  <RequiresSignIn>False</RequiresSignIn>
</EsriMapsInfo>
</file>

<file path=customXml/item8.xml><?xml version="1.0" encoding="utf-8"?>
<EsriMapsInfo xmlns="ESRI.ArcGIS.Mapping.OfficeIntegration.PowerPointInfo">
  <Version>Version1</Version>
  <RequiresSignIn>False</RequiresSignIn>
</EsriMapsInfo>
</file>

<file path=customXml/item9.xml><?xml version="1.0" encoding="utf-8"?>
<EsriMapsInfo xmlns="ESRI.ArcGIS.Mapping.OfficeIntegration.PowerPointInfo">
  <Version>Version1</Version>
  <RequiresSignIn>False</RequiresSignIn>
</EsriMapsInfo>
</file>

<file path=customXml/item10.xml><?xml version="1.0" encoding="utf-8"?>
<EsriMapsInfo xmlns="ESRI.ArcGIS.Mapping.OfficeIntegration.PowerPointInfo">
  <Version>Version1</Version>
  <RequiresSignIn>False</RequiresSignIn>
</EsriMapsInfo>
</file>

<file path=customXml/item11.xml><?xml version="1.0" encoding="utf-8"?>
<EsriMapsInfo xmlns="ESRI.ArcGIS.Mapping.OfficeIntegration.PowerPointInfo">
  <Version>Version1</Version>
  <RequiresSignIn>False</RequiresSignIn>
</EsriMapsInfo>
</file>

<file path=customXml/item12.xml><?xml version="1.0" encoding="utf-8"?>
<EsriMapsInfo xmlns="ESRI.ArcGIS.Mapping.OfficeIntegration.PowerPointInfo">
  <Version>Version1</Version>
  <RequiresSignIn>False</RequiresSignIn>
</EsriMapsInfo>
</file>

<file path=customXml/item13.xml><?xml version="1.0" encoding="utf-8"?>
<EsriMapsInfo xmlns="ESRI.ArcGIS.Mapping.OfficeIntegration.PowerPointInfo">
  <Version>Version1</Version>
  <RequiresSignIn>False</RequiresSignIn>
</EsriMapsInfo>
</file>

<file path=customXml/item14.xml><?xml version="1.0" encoding="utf-8"?>
<EsriMapsInfo xmlns="ESRI.ArcGIS.Mapping.OfficeIntegration.PowerPointInfo">
  <Version>Version1</Version>
  <RequiresSignIn>False</RequiresSignIn>
</EsriMapsInfo>
</file>

<file path=customXml/item15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8265DDA5-B101-4A45-85A0-4CD01CE9AFA9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C86F11B9-9A7D-449F-99DF-2C0849D8E4C6}">
  <ds:schemaRefs>
    <ds:schemaRef ds:uri="ESRI.ArcGIS.Mapping.OfficeIntegration.PowerPointInfo"/>
  </ds:schemaRefs>
</ds:datastoreItem>
</file>

<file path=customXml/itemProps3.xml><?xml version="1.0" encoding="utf-8"?>
<ds:datastoreItem xmlns:ds="http://schemas.openxmlformats.org/officeDocument/2006/customXml" ds:itemID="{8D3C57A4-38EA-4FCD-AC4A-8405CD8D8DA2}">
  <ds:schemaRefs>
    <ds:schemaRef ds:uri="ESRI.ArcGIS.Mapping.OfficeIntegration.PowerPointInfo"/>
  </ds:schemaRefs>
</ds:datastoreItem>
</file>

<file path=customXml/itemProps4.xml><?xml version="1.0" encoding="utf-8"?>
<ds:datastoreItem xmlns:ds="http://schemas.openxmlformats.org/officeDocument/2006/customXml" ds:itemID="{FEFA3B0F-83A6-47CE-AC8C-ECAEBE4E65AC}">
  <ds:schemaRefs>
    <ds:schemaRef ds:uri="ESRI.ArcGIS.Mapping.OfficeIntegration.PowerPointInfo"/>
  </ds:schemaRefs>
</ds:datastoreItem>
</file>

<file path=customXml/itemProps5.xml><?xml version="1.0" encoding="utf-8"?>
<ds:datastoreItem xmlns:ds="http://schemas.openxmlformats.org/officeDocument/2006/customXml" ds:itemID="{9333ADC4-B629-41DE-A48E-6E5744C70185}">
  <ds:schemaRefs>
    <ds:schemaRef ds:uri="ESRI.ArcGIS.Mapping.OfficeIntegration.PowerPointInfo"/>
  </ds:schemaRefs>
</ds:datastoreItem>
</file>

<file path=customXml/itemProps6.xml><?xml version="1.0" encoding="utf-8"?>
<ds:datastoreItem xmlns:ds="http://schemas.openxmlformats.org/officeDocument/2006/customXml" ds:itemID="{DA34D002-1F65-4C95-940E-74A9926B7C68}">
  <ds:schemaRefs>
    <ds:schemaRef ds:uri="ESRI.ArcGIS.Mapping.OfficeIntegration.PowerPointInfo"/>
  </ds:schemaRefs>
</ds:datastoreItem>
</file>

<file path=customXml/itemProps7.xml><?xml version="1.0" encoding="utf-8"?>
<ds:datastoreItem xmlns:ds="http://schemas.openxmlformats.org/officeDocument/2006/customXml" ds:itemID="{54A1D10B-56E5-4D0A-A708-37CFD5D7F1F0}">
  <ds:schemaRefs>
    <ds:schemaRef ds:uri="ESRI.ArcGIS.Mapping.OfficeIntegration.PowerPointInfo"/>
  </ds:schemaRefs>
</ds:datastoreItem>
</file>

<file path=customXml/itemProps8.xml><?xml version="1.0" encoding="utf-8"?>
<ds:datastoreItem xmlns:ds="http://schemas.openxmlformats.org/officeDocument/2006/customXml" ds:itemID="{072F0909-9057-4ABB-9B2E-9E7A7C3EC5D5}">
  <ds:schemaRefs>
    <ds:schemaRef ds:uri="ESRI.ArcGIS.Mapping.OfficeIntegration.PowerPointInfo"/>
  </ds:schemaRefs>
</ds:datastoreItem>
</file>

<file path=customXml/itemProps9.xml><?xml version="1.0" encoding="utf-8"?>
<ds:datastoreItem xmlns:ds="http://schemas.openxmlformats.org/officeDocument/2006/customXml" ds:itemID="{605F537D-E228-48FC-BD40-6B55B3AC53C1}">
  <ds:schemaRefs>
    <ds:schemaRef ds:uri="ESRI.ArcGIS.Mapping.OfficeIntegration.PowerPointInfo"/>
  </ds:schemaRefs>
</ds:datastoreItem>
</file>

<file path=customXml/itemProps10.xml><?xml version="1.0" encoding="utf-8"?>
<ds:datastoreItem xmlns:ds="http://schemas.openxmlformats.org/officeDocument/2006/customXml" ds:itemID="{27A3886B-520D-4AA6-B0E0-EFF4FD9D1567}">
  <ds:schemaRefs>
    <ds:schemaRef ds:uri="ESRI.ArcGIS.Mapping.OfficeIntegration.PowerPointInfo"/>
  </ds:schemaRefs>
</ds:datastoreItem>
</file>

<file path=customXml/itemProps11.xml><?xml version="1.0" encoding="utf-8"?>
<ds:datastoreItem xmlns:ds="http://schemas.openxmlformats.org/officeDocument/2006/customXml" ds:itemID="{5A13731B-2382-431B-BB10-DCFF9124C75B}">
  <ds:schemaRefs>
    <ds:schemaRef ds:uri="ESRI.ArcGIS.Mapping.OfficeIntegration.PowerPointInfo"/>
  </ds:schemaRefs>
</ds:datastoreItem>
</file>

<file path=customXml/itemProps12.xml><?xml version="1.0" encoding="utf-8"?>
<ds:datastoreItem xmlns:ds="http://schemas.openxmlformats.org/officeDocument/2006/customXml" ds:itemID="{83C853CF-3BC8-4DB9-A3B5-5E66565B8990}">
  <ds:schemaRefs>
    <ds:schemaRef ds:uri="ESRI.ArcGIS.Mapping.OfficeIntegration.PowerPointInfo"/>
  </ds:schemaRefs>
</ds:datastoreItem>
</file>

<file path=customXml/itemProps13.xml><?xml version="1.0" encoding="utf-8"?>
<ds:datastoreItem xmlns:ds="http://schemas.openxmlformats.org/officeDocument/2006/customXml" ds:itemID="{6A6B3016-27D9-4E5B-8B0D-E56878CF54F4}">
  <ds:schemaRefs>
    <ds:schemaRef ds:uri="ESRI.ArcGIS.Mapping.OfficeIntegration.PowerPointInfo"/>
  </ds:schemaRefs>
</ds:datastoreItem>
</file>

<file path=customXml/itemProps14.xml><?xml version="1.0" encoding="utf-8"?>
<ds:datastoreItem xmlns:ds="http://schemas.openxmlformats.org/officeDocument/2006/customXml" ds:itemID="{D7D24134-1CFB-465F-BD59-C4C4187FA109}">
  <ds:schemaRefs>
    <ds:schemaRef ds:uri="ESRI.ArcGIS.Mapping.OfficeIntegration.PowerPointInfo"/>
  </ds:schemaRefs>
</ds:datastoreItem>
</file>

<file path=customXml/itemProps15.xml><?xml version="1.0" encoding="utf-8"?>
<ds:datastoreItem xmlns:ds="http://schemas.openxmlformats.org/officeDocument/2006/customXml" ds:itemID="{430971D1-ADB4-4748-8F41-DD37D0EAA159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10</Words>
  <Application>Microsoft Office PowerPoint</Application>
  <PresentationFormat>Widescreen</PresentationFormat>
  <Paragraphs>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Tibble Fork Dam Site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Ackerman, Joyce</dc:creator>
  <cp:lastModifiedBy>Ackerman, Joyce</cp:lastModifiedBy>
  <cp:revision>16</cp:revision>
  <cp:lastPrinted>2016-10-11T23:29:26Z</cp:lastPrinted>
  <dcterms:created xsi:type="dcterms:W3CDTF">2016-10-11T19:23:12Z</dcterms:created>
  <dcterms:modified xsi:type="dcterms:W3CDTF">2016-10-11T23:35:27Z</dcterms:modified>
</cp:coreProperties>
</file>