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3" r:id="rId4"/>
    <p:sldId id="258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32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EF3F-F6AB-4C1A-A4C6-D15F69E90350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A40F3-459F-4DF6-A450-7F18ABFBB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898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EF3F-F6AB-4C1A-A4C6-D15F69E90350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A40F3-459F-4DF6-A450-7F18ABFBB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296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EF3F-F6AB-4C1A-A4C6-D15F69E90350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A40F3-459F-4DF6-A450-7F18ABFBB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754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EF3F-F6AB-4C1A-A4C6-D15F69E90350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A40F3-459F-4DF6-A450-7F18ABFBB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7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EF3F-F6AB-4C1A-A4C6-D15F69E90350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A40F3-459F-4DF6-A450-7F18ABFBB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806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EF3F-F6AB-4C1A-A4C6-D15F69E90350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A40F3-459F-4DF6-A450-7F18ABFBB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362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EF3F-F6AB-4C1A-A4C6-D15F69E90350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A40F3-459F-4DF6-A450-7F18ABFBB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032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EF3F-F6AB-4C1A-A4C6-D15F69E90350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A40F3-459F-4DF6-A450-7F18ABFBB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385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EF3F-F6AB-4C1A-A4C6-D15F69E90350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A40F3-459F-4DF6-A450-7F18ABFBB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734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EF3F-F6AB-4C1A-A4C6-D15F69E90350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A40F3-459F-4DF6-A450-7F18ABFBB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4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EF3F-F6AB-4C1A-A4C6-D15F69E90350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A40F3-459F-4DF6-A450-7F18ABFBB481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66575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EF3F-F6AB-4C1A-A4C6-D15F69E90350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A40F3-459F-4DF6-A450-7F18ABFBB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9280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EF3F-F6AB-4C1A-A4C6-D15F69E90350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A40F3-459F-4DF6-A450-7F18ABFBB48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079890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EF3F-F6AB-4C1A-A4C6-D15F69E90350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A40F3-459F-4DF6-A450-7F18ABFBB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8962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EF3F-F6AB-4C1A-A4C6-D15F69E90350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A40F3-459F-4DF6-A450-7F18ABFBB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9236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EF3F-F6AB-4C1A-A4C6-D15F69E90350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A40F3-459F-4DF6-A450-7F18ABFBB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172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5EF3F-F6AB-4C1A-A4C6-D15F69E90350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5AA40F3-459F-4DF6-A450-7F18ABFBB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817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RRT Notification Matrix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40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Guide to Notifying RRT Agencies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Share information in a timely fashion </a:t>
            </a:r>
          </a:p>
          <a:p>
            <a:r>
              <a:rPr lang="en-US" dirty="0" smtClean="0"/>
              <a:t>Mitigate potential damages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13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Environmental Emergencies or Other Disasters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Provide Essential Elements of Information</a:t>
            </a:r>
          </a:p>
          <a:p>
            <a:r>
              <a:rPr lang="en-US" dirty="0" smtClean="0"/>
              <a:t>Furnish Critical Information </a:t>
            </a:r>
            <a:r>
              <a:rPr lang="en-US" dirty="0" smtClean="0"/>
              <a:t>Requirements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88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Participate?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Voluntary unless there is a regulatory/statutory requirement</a:t>
            </a:r>
          </a:p>
          <a:p>
            <a:r>
              <a:rPr lang="en-US" dirty="0" smtClean="0"/>
              <a:t>Right thing to do</a:t>
            </a:r>
          </a:p>
          <a:p>
            <a:r>
              <a:rPr lang="en-US" dirty="0" smtClean="0"/>
              <a:t>Share resources if warranted</a:t>
            </a:r>
          </a:p>
          <a:p>
            <a:r>
              <a:rPr lang="en-US" dirty="0" smtClean="0"/>
              <a:t>Potentially save lives, property, and/or the environment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71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8210" y="0"/>
            <a:ext cx="9144000" cy="1874520"/>
          </a:xfrm>
        </p:spPr>
        <p:txBody>
          <a:bodyPr>
            <a:normAutofit/>
          </a:bodyPr>
          <a:lstStyle/>
          <a:p>
            <a:pPr algn="l"/>
            <a:r>
              <a:rPr lang="en-US" sz="4400" dirty="0" smtClean="0"/>
              <a:t>Area Covered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874520"/>
            <a:ext cx="9144000" cy="3383280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Region VIII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Colorado, Montana, North Dakota, South Dakota, Utah, &amp; Wyoming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Tribal Nations</a:t>
            </a:r>
            <a:endParaRPr lang="en-US" sz="2800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7318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83</TotalTime>
  <Words>79</Words>
  <Application>Microsoft Office PowerPoint</Application>
  <PresentationFormat>Widescreen</PresentationFormat>
  <Paragraphs>16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Trebuchet MS</vt:lpstr>
      <vt:lpstr>Wingdings 3</vt:lpstr>
      <vt:lpstr>Facet</vt:lpstr>
      <vt:lpstr>RRT Notification Matrix</vt:lpstr>
      <vt:lpstr>Quick Guide to Notifying RRT Agencies</vt:lpstr>
      <vt:lpstr>Environmental Emergencies or Other Disasters</vt:lpstr>
      <vt:lpstr>Why Participate?</vt:lpstr>
      <vt:lpstr>Area Covered</vt:lpstr>
    </vt:vector>
  </TitlesOfParts>
  <Company>FEMA.NET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RRT Notification Matrix</dc:title>
  <dc:creator>Vasco, MaryBeth</dc:creator>
  <cp:lastModifiedBy>Vasco, MaryBeth</cp:lastModifiedBy>
  <cp:revision>9</cp:revision>
  <dcterms:created xsi:type="dcterms:W3CDTF">2016-05-08T20:48:22Z</dcterms:created>
  <dcterms:modified xsi:type="dcterms:W3CDTF">2016-05-10T20:30:25Z</dcterms:modified>
</cp:coreProperties>
</file>