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  <p:sldMasterId id="2147483661" r:id="rId5"/>
    <p:sldMasterId id="2147483684" r:id="rId6"/>
    <p:sldMasterId id="2147483696" r:id="rId7"/>
    <p:sldMasterId id="2147483709" r:id="rId8"/>
  </p:sldMasterIdLst>
  <p:notesMasterIdLst>
    <p:notesMasterId r:id="rId27"/>
  </p:notesMasterIdLst>
  <p:sldIdLst>
    <p:sldId id="416" r:id="rId9"/>
    <p:sldId id="427" r:id="rId10"/>
    <p:sldId id="426" r:id="rId11"/>
    <p:sldId id="431" r:id="rId12"/>
    <p:sldId id="432" r:id="rId13"/>
    <p:sldId id="463" r:id="rId14"/>
    <p:sldId id="458" r:id="rId15"/>
    <p:sldId id="460" r:id="rId16"/>
    <p:sldId id="461" r:id="rId17"/>
    <p:sldId id="465" r:id="rId18"/>
    <p:sldId id="466" r:id="rId19"/>
    <p:sldId id="467" r:id="rId20"/>
    <p:sldId id="468" r:id="rId21"/>
    <p:sldId id="469" r:id="rId22"/>
    <p:sldId id="470" r:id="rId23"/>
    <p:sldId id="471" r:id="rId24"/>
    <p:sldId id="472" r:id="rId25"/>
    <p:sldId id="384" r:id="rId26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1E3"/>
    <a:srgbClr val="FF5A33"/>
    <a:srgbClr val="B2B2B2"/>
    <a:srgbClr val="CC00CC"/>
    <a:srgbClr val="DDDDDD"/>
    <a:srgbClr val="FF7757"/>
    <a:srgbClr val="CC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6" autoAdjust="0"/>
    <p:restoredTop sz="86933" autoAdjust="0"/>
  </p:normalViewPr>
  <p:slideViewPr>
    <p:cSldViewPr>
      <p:cViewPr>
        <p:scale>
          <a:sx n="66" d="100"/>
          <a:sy n="66" d="100"/>
        </p:scale>
        <p:origin x="-1488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413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1" tIns="46546" rIns="93091" bIns="46546" numCol="1" anchor="t" anchorCtr="0" compatLnSpc="1">
            <a:prstTxWarp prst="textNoShape">
              <a:avLst/>
            </a:prstTxWarp>
          </a:bodyPr>
          <a:lstStyle>
            <a:lvl1pPr defTabSz="93102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8327" y="0"/>
            <a:ext cx="303413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1" tIns="46546" rIns="93091" bIns="46546" numCol="1" anchor="t" anchorCtr="0" compatLnSpc="1">
            <a:prstTxWarp prst="textNoShape">
              <a:avLst/>
            </a:prstTxWarp>
          </a:bodyPr>
          <a:lstStyle>
            <a:lvl1pPr algn="r" defTabSz="93102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3438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9454" y="4411823"/>
            <a:ext cx="5605143" cy="418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1" tIns="46546" rIns="93091" bIns="465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3645"/>
            <a:ext cx="303413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1" tIns="46546" rIns="93091" bIns="46546" numCol="1" anchor="b" anchorCtr="0" compatLnSpc="1">
            <a:prstTxWarp prst="textNoShape">
              <a:avLst/>
            </a:prstTxWarp>
          </a:bodyPr>
          <a:lstStyle>
            <a:lvl1pPr defTabSz="93102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327" y="8823645"/>
            <a:ext cx="303413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1" tIns="46546" rIns="93091" bIns="46546" numCol="1" anchor="b" anchorCtr="0" compatLnSpc="1">
            <a:prstTxWarp prst="textNoShape">
              <a:avLst/>
            </a:prstTxWarp>
          </a:bodyPr>
          <a:lstStyle>
            <a:lvl1pPr algn="r" defTabSz="93102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AFECB3C-84A9-416F-A9A5-693A6E9614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83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278" indent="-285492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968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8754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541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2328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9115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5902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2688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623F726-60B9-4C79-BF87-778B056A9F9E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3738"/>
            <a:ext cx="4649788" cy="348773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3408"/>
            <a:ext cx="5601971" cy="41817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6808" indent="-226808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278" indent="-285492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968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8754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541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2328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9115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5902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2688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9E4EFD-93E1-4216-851B-F3686C8E99D2}" type="slidenum">
              <a:rPr lang="en-US" sz="1200">
                <a:solidFill>
                  <a:srgbClr val="000000"/>
                </a:solidFill>
              </a:rPr>
              <a:pPr eaLnBrk="1" hangingPunct="1"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966743" y="8823645"/>
            <a:ext cx="3035722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 anchor="b"/>
          <a:lstStyle>
            <a:lvl1pPr defTabSz="930275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0275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0275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0275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0275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0B48870-7236-4F08-AD68-9B7D83FFAC0E}" type="slidenum">
              <a:rPr lang="en-US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</a:t>
            </a:fld>
            <a:endParaRPr lang="en-U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4276" name="Rectangle 2"/>
          <p:cNvSpPr txBox="1">
            <a:spLocks noGrp="1" noChangeArrowheads="1"/>
          </p:cNvSpPr>
          <p:nvPr/>
        </p:nvSpPr>
        <p:spPr bwMode="auto">
          <a:xfrm>
            <a:off x="2" y="1"/>
            <a:ext cx="3035722" cy="46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24" tIns="46462" rIns="92924" bIns="46462"/>
          <a:lstStyle>
            <a:lvl1pPr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Pipeline Technology</a:t>
            </a:r>
          </a:p>
        </p:txBody>
      </p:sp>
      <p:sp>
        <p:nvSpPr>
          <p:cNvPr id="54277" name="Rectangle 3"/>
          <p:cNvSpPr txBox="1">
            <a:spLocks noGrp="1" noChangeArrowheads="1"/>
          </p:cNvSpPr>
          <p:nvPr/>
        </p:nvSpPr>
        <p:spPr bwMode="auto">
          <a:xfrm>
            <a:off x="3968328" y="1"/>
            <a:ext cx="3035722" cy="46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24" tIns="46462" rIns="92924" bIns="46462"/>
          <a:lstStyle>
            <a:lvl1pPr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Pipeline Regulations</a:t>
            </a:r>
          </a:p>
        </p:txBody>
      </p:sp>
      <p:sp>
        <p:nvSpPr>
          <p:cNvPr id="54278" name="Rectangle 6"/>
          <p:cNvSpPr txBox="1">
            <a:spLocks noGrp="1" noChangeArrowheads="1"/>
          </p:cNvSpPr>
          <p:nvPr/>
        </p:nvSpPr>
        <p:spPr bwMode="auto">
          <a:xfrm>
            <a:off x="2" y="8826817"/>
            <a:ext cx="3035722" cy="46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24" tIns="46462" rIns="92924" bIns="46462" anchor="b"/>
          <a:lstStyle>
            <a:lvl1pPr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The University of Texas  •  PETEX</a:t>
            </a:r>
          </a:p>
        </p:txBody>
      </p:sp>
      <p:sp>
        <p:nvSpPr>
          <p:cNvPr id="54279" name="Rectangle 7"/>
          <p:cNvSpPr txBox="1">
            <a:spLocks noGrp="1" noChangeArrowheads="1"/>
          </p:cNvSpPr>
          <p:nvPr/>
        </p:nvSpPr>
        <p:spPr bwMode="auto">
          <a:xfrm>
            <a:off x="3968328" y="8826817"/>
            <a:ext cx="3035722" cy="46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24" tIns="46462" rIns="92924" bIns="46462" anchor="b"/>
          <a:lstStyle>
            <a:lvl1pPr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2868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076FD2D-B385-49C3-9611-44DDD88FCB03}" type="slidenum">
              <a:rPr lang="en-US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</a:t>
            </a:fld>
            <a:endParaRPr lang="en-U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42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5025" cy="3484562"/>
          </a:xfrm>
          <a:ln/>
        </p:spPr>
      </p:sp>
      <p:sp>
        <p:nvSpPr>
          <p:cNvPr id="542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777" y="4413409"/>
            <a:ext cx="5132496" cy="41802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24" tIns="46462" rIns="92924" bIns="46462"/>
          <a:lstStyle/>
          <a:p>
            <a:pPr eaLnBrk="1" hangingPunct="1">
              <a:spcBef>
                <a:spcPct val="0"/>
              </a:spcBef>
            </a:pPr>
            <a:endParaRPr lang="en-US" sz="18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278" indent="-285492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968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8754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541" indent="-228394" defTabSz="931021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2328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9115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5902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2688" indent="-228394" defTabSz="93102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A1675C-AD37-442C-9E5D-A35507DF9AAB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22F019B8-DD51-4415-BA1F-9377C2EA357E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3224883043"/>
      </p:ext>
    </p:extLst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5E55505A-FEDD-471C-B020-F244E35EF8FC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667404070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775D9070-CA56-4854-BC2A-1CD9DA46CDAA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2090218438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5F592373-589F-4A4F-966E-3E73F1825FE0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079292304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A03331FD-387B-4EAE-AE0E-E00FE1E54663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914938019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09E6BB1E-D167-4141-92A3-013FFE38DE67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2357647620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30531822-6F68-4B37-A0CC-1AC199915A06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905763045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8FED10CE-1F6F-4800-9D01-F09013679CED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4103106754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9BB5437F-84D3-4AAF-A315-C06329076D55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773503862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551EECBD-D3EB-44BA-B89F-F784FD7B54D7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2926019337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44563"/>
            <a:ext cx="2057400" cy="5227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44563"/>
            <a:ext cx="6019800" cy="5227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- </a:t>
            </a:r>
            <a:fld id="{EC6F9DEF-50AA-4AEE-AA89-65B3DCB5789F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409143611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12728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70971"/>
      </p:ext>
    </p:extLst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575871"/>
      </p:ext>
    </p:extLst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20467"/>
      </p:ext>
    </p:extLst>
  </p:cSld>
  <p:clrMapOvr>
    <a:masterClrMapping/>
  </p:clrMapOvr>
  <p:transition spd="med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48116"/>
      </p:ext>
    </p:extLst>
  </p:cSld>
  <p:clrMapOvr>
    <a:masterClrMapping/>
  </p:clrMapOvr>
  <p:transition spd="med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74286"/>
      </p:ext>
    </p:extLst>
  </p:cSld>
  <p:clrMapOvr>
    <a:masterClrMapping/>
  </p:clrMapOvr>
  <p:transition spd="med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07102"/>
      </p:ext>
    </p:extLst>
  </p:cSld>
  <p:clrMapOvr>
    <a:masterClrMapping/>
  </p:clrMapOvr>
  <p:transition spd="med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029050"/>
      </p:ext>
    </p:extLst>
  </p:cSld>
  <p:clrMapOvr>
    <a:masterClrMapping/>
  </p:clrMapOvr>
  <p:transition spd="med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6258418"/>
      </p:ext>
    </p:extLst>
  </p:cSld>
  <p:clrMapOvr>
    <a:masterClrMapping/>
  </p:clrMapOvr>
  <p:transition spd="med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14555"/>
      </p:ext>
    </p:extLst>
  </p:cSld>
  <p:clrMapOvr>
    <a:masterClrMapping/>
  </p:clrMapOvr>
  <p:transition spd="med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24596"/>
      </p:ext>
    </p:extLst>
  </p:cSld>
  <p:clrMapOvr>
    <a:masterClrMapping/>
  </p:clrMapOvr>
  <p:transition spd="med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78770"/>
      </p:ext>
    </p:extLst>
  </p:cSld>
  <p:clrMapOvr>
    <a:masterClrMapping/>
  </p:clrMapOvr>
  <p:transition spd="slow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47966"/>
      </p:ext>
    </p:extLst>
  </p:cSld>
  <p:clrMapOvr>
    <a:masterClrMapping/>
  </p:clrMapOvr>
  <p:transition spd="slow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816523"/>
      </p:ext>
    </p:extLst>
  </p:cSld>
  <p:clrMapOvr>
    <a:masterClrMapping/>
  </p:clrMapOvr>
  <p:transition spd="slow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2147888"/>
            <a:ext cx="4114800" cy="4283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125" y="2147888"/>
            <a:ext cx="4116388" cy="4283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80930"/>
      </p:ext>
    </p:extLst>
  </p:cSld>
  <p:clrMapOvr>
    <a:masterClrMapping/>
  </p:clrMapOvr>
  <p:transition spd="slow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07778"/>
      </p:ext>
    </p:extLst>
  </p:cSld>
  <p:clrMapOvr>
    <a:masterClrMapping/>
  </p:clrMapOvr>
  <p:transition spd="slow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92101"/>
      </p:ext>
    </p:extLst>
  </p:cSld>
  <p:clrMapOvr>
    <a:masterClrMapping/>
  </p:clrMapOvr>
  <p:transition spd="slow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692378"/>
      </p:ext>
    </p:extLst>
  </p:cSld>
  <p:clrMapOvr>
    <a:masterClrMapping/>
  </p:clrMapOvr>
  <p:transition spd="slow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7779890"/>
      </p:ext>
    </p:extLst>
  </p:cSld>
  <p:clrMapOvr>
    <a:masterClrMapping/>
  </p:clrMapOvr>
  <p:transition spd="slow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2223211"/>
      </p:ext>
    </p:extLst>
  </p:cSld>
  <p:clrMapOvr>
    <a:masterClrMapping/>
  </p:clrMapOvr>
  <p:transition spd="slow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23454"/>
      </p:ext>
    </p:extLst>
  </p:cSld>
  <p:clrMapOvr>
    <a:masterClrMapping/>
  </p:clrMapOvr>
  <p:transition spd="slow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3375" y="242888"/>
            <a:ext cx="2130425" cy="6188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242888"/>
            <a:ext cx="6242050" cy="6188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00125"/>
      </p:ext>
    </p:extLst>
  </p:cSld>
  <p:clrMapOvr>
    <a:masterClrMapping/>
  </p:clrMapOvr>
  <p:transition spd="slow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4166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134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4283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95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742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27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8793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9402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2632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618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369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601310"/>
      </p:ext>
    </p:extLst>
  </p:cSld>
  <p:clrMapOvr>
    <a:masterClrMapping/>
  </p:clrMapOvr>
  <p:transition spd="med"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5147593"/>
      </p:ext>
    </p:extLst>
  </p:cSld>
  <p:clrMapOvr>
    <a:masterClrMapping/>
  </p:clrMapOvr>
  <p:transition spd="med"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44975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727995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7" name="Picture 3" descr="PipePlac_duo10TopBottRed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2138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44563"/>
            <a:ext cx="82296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574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534150"/>
            <a:ext cx="99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+mj-lt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- </a:t>
            </a:r>
            <a:fld id="{09073262-13D1-4160-9D11-96860FBE42D9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0" y="549275"/>
            <a:ext cx="9144000" cy="423863"/>
          </a:xfrm>
          <a:custGeom>
            <a:avLst/>
            <a:gdLst>
              <a:gd name="T0" fmla="*/ 0 w 5760"/>
              <a:gd name="T1" fmla="*/ 2147483647 h 267"/>
              <a:gd name="T2" fmla="*/ 2147483647 w 5760"/>
              <a:gd name="T3" fmla="*/ 2147483647 h 267"/>
              <a:gd name="T4" fmla="*/ 2147483647 w 5760"/>
              <a:gd name="T5" fmla="*/ 2147483647 h 267"/>
              <a:gd name="T6" fmla="*/ 2147483647 w 5760"/>
              <a:gd name="T7" fmla="*/ 2147483647 h 267"/>
              <a:gd name="T8" fmla="*/ 2147483647 w 5760"/>
              <a:gd name="T9" fmla="*/ 2147483647 h 267"/>
              <a:gd name="T10" fmla="*/ 2147483647 w 5760"/>
              <a:gd name="T11" fmla="*/ 2147483647 h 267"/>
              <a:gd name="T12" fmla="*/ 2147483647 w 5760"/>
              <a:gd name="T13" fmla="*/ 2147483647 h 26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0" h="267">
                <a:moveTo>
                  <a:pt x="0" y="60"/>
                </a:moveTo>
                <a:cubicBezTo>
                  <a:pt x="64" y="112"/>
                  <a:pt x="223" y="170"/>
                  <a:pt x="384" y="200"/>
                </a:cubicBezTo>
                <a:cubicBezTo>
                  <a:pt x="545" y="230"/>
                  <a:pt x="780" y="249"/>
                  <a:pt x="969" y="243"/>
                </a:cubicBezTo>
                <a:cubicBezTo>
                  <a:pt x="1158" y="237"/>
                  <a:pt x="1182" y="246"/>
                  <a:pt x="1539" y="207"/>
                </a:cubicBezTo>
                <a:cubicBezTo>
                  <a:pt x="1896" y="168"/>
                  <a:pt x="2579" y="0"/>
                  <a:pt x="3171" y="9"/>
                </a:cubicBezTo>
                <a:cubicBezTo>
                  <a:pt x="3763" y="18"/>
                  <a:pt x="4382" y="54"/>
                  <a:pt x="4821" y="99"/>
                </a:cubicBezTo>
                <a:cubicBezTo>
                  <a:pt x="5260" y="144"/>
                  <a:pt x="5589" y="210"/>
                  <a:pt x="5760" y="267"/>
                </a:cubicBezTo>
              </a:path>
            </a:pathLst>
          </a:custGeom>
          <a:noFill/>
          <a:ln w="22225" cmpd="sng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25" b="66092"/>
          <a:stretch>
            <a:fillRect/>
          </a:stretch>
        </p:blipFill>
        <p:spPr bwMode="auto">
          <a:xfrm>
            <a:off x="149225" y="177800"/>
            <a:ext cx="4381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508000" y="142875"/>
            <a:ext cx="1587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900"/>
              </a:lnSpc>
              <a:defRPr/>
            </a:pPr>
            <a:r>
              <a:rPr lang="en-US" sz="700" dirty="0" smtClean="0">
                <a:solidFill>
                  <a:schemeClr val="bg1"/>
                </a:solidFill>
                <a:latin typeface="Futura Lt BT" pitchFamily="34" charset="0"/>
              </a:rPr>
              <a:t>U.S. Department of Transportation</a:t>
            </a:r>
          </a:p>
          <a:p>
            <a:pPr eaLnBrk="1" hangingPunct="1">
              <a:lnSpc>
                <a:spcPts val="900"/>
              </a:lnSpc>
              <a:spcBef>
                <a:spcPts val="200"/>
              </a:spcBef>
              <a:defRPr/>
            </a:pPr>
            <a:r>
              <a:rPr lang="en-US" sz="700" dirty="0" smtClean="0">
                <a:solidFill>
                  <a:schemeClr val="bg1"/>
                </a:solidFill>
                <a:latin typeface="Futura Md BT" pitchFamily="34" charset="0"/>
              </a:rPr>
              <a:t>Pipeline and Hazardous Materials </a:t>
            </a:r>
            <a:br>
              <a:rPr lang="en-US" sz="700" dirty="0" smtClean="0">
                <a:solidFill>
                  <a:schemeClr val="bg1"/>
                </a:solidFill>
                <a:latin typeface="Futura Md BT" pitchFamily="34" charset="0"/>
              </a:rPr>
            </a:br>
            <a:r>
              <a:rPr lang="en-US" sz="700" dirty="0" smtClean="0">
                <a:solidFill>
                  <a:schemeClr val="bg1"/>
                </a:solidFill>
                <a:latin typeface="Futura Md BT" pitchFamily="34" charset="0"/>
              </a:rPr>
              <a:t>Safety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AEB2C2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2051" name="Line 36"/>
          <p:cNvSpPr>
            <a:spLocks noChangeShapeType="1"/>
          </p:cNvSpPr>
          <p:nvPr userDrawn="1"/>
        </p:nvSpPr>
        <p:spPr bwMode="auto">
          <a:xfrm>
            <a:off x="457200" y="6400800"/>
            <a:ext cx="81534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2147888"/>
            <a:ext cx="8383588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0" y="242888"/>
            <a:ext cx="5003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 of Individual Slide</a:t>
            </a:r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 flipH="1">
            <a:off x="3671888" y="0"/>
            <a:ext cx="22225" cy="17653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ransition spd="slow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AEB2C2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Line 36"/>
          <p:cNvSpPr>
            <a:spLocks noChangeShapeType="1"/>
          </p:cNvSpPr>
          <p:nvPr userDrawn="1"/>
        </p:nvSpPr>
        <p:spPr bwMode="auto">
          <a:xfrm>
            <a:off x="457200" y="6400800"/>
            <a:ext cx="81534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lr>
          <a:srgbClr val="000099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l811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cfr.gpoaccess.gov/cgi/t/text/text-idx?c=ecfr&amp;sid=73362a5c11608da8fa62ec9710cb9640&amp;rgn=div5&amp;view=text&amp;node=49:3.1.1.1.5&amp;idno=49" TargetMode="External"/><Relationship Id="rId2" Type="http://schemas.openxmlformats.org/officeDocument/2006/relationships/hyperlink" Target="http://ecfr.gpoaccess.gov/cgi/t/text/text-idx?c=ecfr&amp;sid=73362a5c11608da8fa62ec9710cb9640&amp;rgn=div5&amp;view=text&amp;node=49:3.1.1.1.4&amp;idno=49" TargetMode="External"/><Relationship Id="rId1" Type="http://schemas.openxmlformats.org/officeDocument/2006/relationships/slideLayout" Target="../slideLayouts/slideLayout47.xml"/><Relationship Id="rId5" Type="http://schemas.openxmlformats.org/officeDocument/2006/relationships/hyperlink" Target="http://ecfr.gpoaccess.gov/cgi/t/text/text-idx?c=ecfr&amp;sid=73362a5c11608da8fa62ec9710cb9640&amp;rgn=div5&amp;view=text&amp;node=49:3.1.1.1.9&amp;idno=49" TargetMode="External"/><Relationship Id="rId4" Type="http://schemas.openxmlformats.org/officeDocument/2006/relationships/hyperlink" Target="http://ecfr.gpoaccess.gov/cgi/t/text/text-idx?c=ecfr&amp;sid=73362a5c11608da8fa62ec9710cb9640&amp;rgn=div5&amp;view=text&amp;node=49:3.1.1.1.8&amp;idno=49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83197"/>
            <a:ext cx="8229600" cy="13335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D21E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RESPONSE TEAM MEETING</a:t>
            </a:r>
            <a:br>
              <a:rPr lang="en-US" dirty="0" smtClean="0">
                <a:solidFill>
                  <a:srgbClr val="0D21E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 smtClean="0">
                <a:solidFill>
                  <a:srgbClr val="0D21E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 VIII</a:t>
            </a:r>
            <a:br>
              <a:rPr lang="en-US" dirty="0" smtClean="0">
                <a:solidFill>
                  <a:srgbClr val="0D21E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i="1" dirty="0" smtClean="0"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lang="en-US" i="1" dirty="0" smtClean="0"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effectLst/>
                <a:latin typeface="Arial" pitchFamily="34" charset="0"/>
              </a:rPr>
              <a:t>U.S. DOT / PHMSA</a:t>
            </a:r>
            <a:br>
              <a:rPr lang="en-US" dirty="0" smtClean="0"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effectLst/>
                <a:latin typeface="Arial" pitchFamily="34" charset="0"/>
              </a:rPr>
              <a:t>EMERGENCY RESPONSE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&amp; PREPAREDNESS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b="0" smtClean="0"/>
              <a:t>May 11, 2016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>
                <a:solidFill>
                  <a:schemeClr val="tx1"/>
                </a:solidFill>
                <a:effectLst/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tx1"/>
                </a:solidFill>
                <a:effectLst/>
                <a:latin typeface="Verdana" pitchFamily="34" charset="0"/>
              </a:rPr>
            </a:br>
            <a:endParaRPr lang="en-US" dirty="0" smtClean="0"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7173" name="Picture 5" descr="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5186363"/>
            <a:ext cx="1371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06400" y="5397500"/>
            <a:ext cx="4572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z="2400" b="1" dirty="0">
              <a:solidFill>
                <a:srgbClr val="000066"/>
              </a:solidFill>
              <a:latin typeface="Script MT Bold" pitchFamily="66" charset="0"/>
            </a:endParaRPr>
          </a:p>
          <a:p>
            <a:r>
              <a:rPr lang="en-US" sz="1600" dirty="0" smtClean="0">
                <a:solidFill>
                  <a:srgbClr val="000066"/>
                </a:solidFill>
                <a:latin typeface="Verdana" pitchFamily="34" charset="0"/>
              </a:rPr>
              <a:t>Terry Larson</a:t>
            </a:r>
            <a:endParaRPr lang="en-US" sz="1600" dirty="0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en-US" sz="1600" dirty="0">
                <a:solidFill>
                  <a:srgbClr val="000066"/>
                </a:solidFill>
                <a:latin typeface="Verdana" pitchFamily="34" charset="0"/>
              </a:rPr>
              <a:t>PHMSA, Western Region</a:t>
            </a:r>
          </a:p>
        </p:txBody>
      </p:sp>
      <p:pic>
        <p:nvPicPr>
          <p:cNvPr id="7175" name="Picture 5" descr="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181600"/>
            <a:ext cx="1371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NPMS_Pipeli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813" y="803275"/>
            <a:ext cx="6086427" cy="4410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 bwMode="auto">
          <a:xfrm>
            <a:off x="5108476" y="3143030"/>
            <a:ext cx="3107872" cy="2873457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dirty="0">
                <a:solidFill>
                  <a:srgbClr val="000000"/>
                </a:solidFill>
                <a:latin typeface="Cambria" pitchFamily="18" charset="0"/>
                <a:cs typeface="Arial" pitchFamily="34" charset="0"/>
              </a:rPr>
              <a:t>Mission: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Cambria" pitchFamily="18" charset="0"/>
              </a:rPr>
              <a:t>To ensure the safe, reliable, and environmentally sound operation of the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Cambria" pitchFamily="18" charset="0"/>
              </a:rPr>
              <a:t>Nation’s pipeline transportation system.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509713" y="827088"/>
            <a:ext cx="6400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600" b="1">
                <a:solidFill>
                  <a:srgbClr val="000000"/>
                </a:solidFill>
              </a:rPr>
              <a:t>PHMSA Regions/Offices</a:t>
            </a:r>
            <a:endParaRPr lang="en-US" sz="1800" b="1" i="1">
              <a:solidFill>
                <a:srgbClr val="000000"/>
              </a:solidFill>
            </a:endParaRPr>
          </a:p>
        </p:txBody>
      </p:sp>
      <p:grpSp>
        <p:nvGrpSpPr>
          <p:cNvPr id="10243" name="Group 7"/>
          <p:cNvGrpSpPr>
            <a:grpSpLocks/>
          </p:cNvGrpSpPr>
          <p:nvPr/>
        </p:nvGrpSpPr>
        <p:grpSpPr bwMode="auto">
          <a:xfrm>
            <a:off x="692150" y="739775"/>
            <a:ext cx="2711450" cy="4576763"/>
            <a:chOff x="224" y="183"/>
            <a:chExt cx="1708" cy="2883"/>
          </a:xfrm>
        </p:grpSpPr>
        <p:grpSp>
          <p:nvGrpSpPr>
            <p:cNvPr id="10320" name="Group 8"/>
            <p:cNvGrpSpPr>
              <a:grpSpLocks/>
            </p:cNvGrpSpPr>
            <p:nvPr/>
          </p:nvGrpSpPr>
          <p:grpSpPr bwMode="auto">
            <a:xfrm>
              <a:off x="224" y="183"/>
              <a:ext cx="865" cy="606"/>
              <a:chOff x="65" y="270"/>
              <a:chExt cx="1088" cy="678"/>
            </a:xfrm>
          </p:grpSpPr>
          <p:sp>
            <p:nvSpPr>
              <p:cNvPr id="10346" name="Freeform 9"/>
              <p:cNvSpPr>
                <a:spLocks/>
              </p:cNvSpPr>
              <p:nvPr/>
            </p:nvSpPr>
            <p:spPr bwMode="auto">
              <a:xfrm>
                <a:off x="65" y="927"/>
                <a:ext cx="47" cy="21"/>
              </a:xfrm>
              <a:custGeom>
                <a:avLst/>
                <a:gdLst>
                  <a:gd name="T0" fmla="*/ 0 w 47"/>
                  <a:gd name="T1" fmla="*/ 20 h 21"/>
                  <a:gd name="T2" fmla="*/ 0 w 47"/>
                  <a:gd name="T3" fmla="*/ 20 h 21"/>
                  <a:gd name="T4" fmla="*/ 11 w 47"/>
                  <a:gd name="T5" fmla="*/ 9 h 21"/>
                  <a:gd name="T6" fmla="*/ 42 w 47"/>
                  <a:gd name="T7" fmla="*/ 0 h 21"/>
                  <a:gd name="T8" fmla="*/ 46 w 47"/>
                  <a:gd name="T9" fmla="*/ 4 h 21"/>
                  <a:gd name="T10" fmla="*/ 0 w 47"/>
                  <a:gd name="T11" fmla="*/ 20 h 21"/>
                  <a:gd name="T12" fmla="*/ 0 w 47"/>
                  <a:gd name="T13" fmla="*/ 20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21"/>
                  <a:gd name="T23" fmla="*/ 47 w 47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21">
                    <a:moveTo>
                      <a:pt x="0" y="20"/>
                    </a:moveTo>
                    <a:lnTo>
                      <a:pt x="0" y="20"/>
                    </a:lnTo>
                    <a:lnTo>
                      <a:pt x="11" y="9"/>
                    </a:lnTo>
                    <a:lnTo>
                      <a:pt x="42" y="0"/>
                    </a:lnTo>
                    <a:lnTo>
                      <a:pt x="46" y="4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7" name="Freeform 10"/>
              <p:cNvSpPr>
                <a:spLocks/>
              </p:cNvSpPr>
              <p:nvPr/>
            </p:nvSpPr>
            <p:spPr bwMode="auto">
              <a:xfrm>
                <a:off x="132" y="919"/>
                <a:ext cx="29" cy="17"/>
              </a:xfrm>
              <a:custGeom>
                <a:avLst/>
                <a:gdLst>
                  <a:gd name="T0" fmla="*/ 0 w 29"/>
                  <a:gd name="T1" fmla="*/ 16 h 17"/>
                  <a:gd name="T2" fmla="*/ 0 w 29"/>
                  <a:gd name="T3" fmla="*/ 16 h 17"/>
                  <a:gd name="T4" fmla="*/ 6 w 29"/>
                  <a:gd name="T5" fmla="*/ 0 h 17"/>
                  <a:gd name="T6" fmla="*/ 28 w 29"/>
                  <a:gd name="T7" fmla="*/ 2 h 17"/>
                  <a:gd name="T8" fmla="*/ 24 w 29"/>
                  <a:gd name="T9" fmla="*/ 12 h 17"/>
                  <a:gd name="T10" fmla="*/ 0 w 29"/>
                  <a:gd name="T11" fmla="*/ 16 h 17"/>
                  <a:gd name="T12" fmla="*/ 0 w 29"/>
                  <a:gd name="T13" fmla="*/ 16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17"/>
                  <a:gd name="T23" fmla="*/ 29 w 29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17">
                    <a:moveTo>
                      <a:pt x="0" y="16"/>
                    </a:moveTo>
                    <a:lnTo>
                      <a:pt x="0" y="16"/>
                    </a:lnTo>
                    <a:lnTo>
                      <a:pt x="6" y="0"/>
                    </a:lnTo>
                    <a:lnTo>
                      <a:pt x="28" y="2"/>
                    </a:lnTo>
                    <a:lnTo>
                      <a:pt x="24" y="12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8" name="Freeform 11"/>
              <p:cNvSpPr>
                <a:spLocks/>
              </p:cNvSpPr>
              <p:nvPr/>
            </p:nvSpPr>
            <p:spPr bwMode="auto">
              <a:xfrm>
                <a:off x="193" y="900"/>
                <a:ext cx="53" cy="19"/>
              </a:xfrm>
              <a:custGeom>
                <a:avLst/>
                <a:gdLst>
                  <a:gd name="T0" fmla="*/ 0 w 53"/>
                  <a:gd name="T1" fmla="*/ 18 h 19"/>
                  <a:gd name="T2" fmla="*/ 0 w 53"/>
                  <a:gd name="T3" fmla="*/ 18 h 19"/>
                  <a:gd name="T4" fmla="*/ 12 w 53"/>
                  <a:gd name="T5" fmla="*/ 0 h 19"/>
                  <a:gd name="T6" fmla="*/ 43 w 53"/>
                  <a:gd name="T7" fmla="*/ 0 h 19"/>
                  <a:gd name="T8" fmla="*/ 52 w 53"/>
                  <a:gd name="T9" fmla="*/ 16 h 19"/>
                  <a:gd name="T10" fmla="*/ 17 w 53"/>
                  <a:gd name="T11" fmla="*/ 12 h 19"/>
                  <a:gd name="T12" fmla="*/ 0 w 53"/>
                  <a:gd name="T13" fmla="*/ 18 h 19"/>
                  <a:gd name="T14" fmla="*/ 0 w 53"/>
                  <a:gd name="T15" fmla="*/ 18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3"/>
                  <a:gd name="T25" fmla="*/ 0 h 19"/>
                  <a:gd name="T26" fmla="*/ 53 w 53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3" h="19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43" y="0"/>
                    </a:lnTo>
                    <a:lnTo>
                      <a:pt x="52" y="16"/>
                    </a:lnTo>
                    <a:lnTo>
                      <a:pt x="17" y="12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9" name="Freeform 12"/>
              <p:cNvSpPr>
                <a:spLocks/>
              </p:cNvSpPr>
              <p:nvPr/>
            </p:nvSpPr>
            <p:spPr bwMode="auto">
              <a:xfrm>
                <a:off x="240" y="270"/>
                <a:ext cx="913" cy="666"/>
              </a:xfrm>
              <a:custGeom>
                <a:avLst/>
                <a:gdLst>
                  <a:gd name="T0" fmla="*/ 53 w 913"/>
                  <a:gd name="T1" fmla="*/ 603 h 666"/>
                  <a:gd name="T2" fmla="*/ 141 w 913"/>
                  <a:gd name="T3" fmla="*/ 582 h 666"/>
                  <a:gd name="T4" fmla="*/ 172 w 913"/>
                  <a:gd name="T5" fmla="*/ 511 h 666"/>
                  <a:gd name="T6" fmla="*/ 159 w 913"/>
                  <a:gd name="T7" fmla="*/ 518 h 666"/>
                  <a:gd name="T8" fmla="*/ 93 w 913"/>
                  <a:gd name="T9" fmla="*/ 499 h 666"/>
                  <a:gd name="T10" fmla="*/ 91 w 913"/>
                  <a:gd name="T11" fmla="*/ 430 h 666"/>
                  <a:gd name="T12" fmla="*/ 47 w 913"/>
                  <a:gd name="T13" fmla="*/ 439 h 666"/>
                  <a:gd name="T14" fmla="*/ 38 w 913"/>
                  <a:gd name="T15" fmla="*/ 389 h 666"/>
                  <a:gd name="T16" fmla="*/ 32 w 913"/>
                  <a:gd name="T17" fmla="*/ 378 h 666"/>
                  <a:gd name="T18" fmla="*/ 90 w 913"/>
                  <a:gd name="T19" fmla="*/ 299 h 666"/>
                  <a:gd name="T20" fmla="*/ 168 w 913"/>
                  <a:gd name="T21" fmla="*/ 276 h 666"/>
                  <a:gd name="T22" fmla="*/ 134 w 913"/>
                  <a:gd name="T23" fmla="*/ 250 h 666"/>
                  <a:gd name="T24" fmla="*/ 47 w 913"/>
                  <a:gd name="T25" fmla="*/ 183 h 666"/>
                  <a:gd name="T26" fmla="*/ 194 w 913"/>
                  <a:gd name="T27" fmla="*/ 195 h 666"/>
                  <a:gd name="T28" fmla="*/ 183 w 913"/>
                  <a:gd name="T29" fmla="*/ 183 h 666"/>
                  <a:gd name="T30" fmla="*/ 190 w 913"/>
                  <a:gd name="T31" fmla="*/ 161 h 666"/>
                  <a:gd name="T32" fmla="*/ 124 w 913"/>
                  <a:gd name="T33" fmla="*/ 85 h 666"/>
                  <a:gd name="T34" fmla="*/ 237 w 913"/>
                  <a:gd name="T35" fmla="*/ 33 h 666"/>
                  <a:gd name="T36" fmla="*/ 298 w 913"/>
                  <a:gd name="T37" fmla="*/ 18 h 666"/>
                  <a:gd name="T38" fmla="*/ 346 w 913"/>
                  <a:gd name="T39" fmla="*/ 15 h 666"/>
                  <a:gd name="T40" fmla="*/ 439 w 913"/>
                  <a:gd name="T41" fmla="*/ 61 h 666"/>
                  <a:gd name="T42" fmla="*/ 533 w 913"/>
                  <a:gd name="T43" fmla="*/ 65 h 666"/>
                  <a:gd name="T44" fmla="*/ 654 w 913"/>
                  <a:gd name="T45" fmla="*/ 469 h 666"/>
                  <a:gd name="T46" fmla="*/ 720 w 913"/>
                  <a:gd name="T47" fmla="*/ 506 h 666"/>
                  <a:gd name="T48" fmla="*/ 755 w 913"/>
                  <a:gd name="T49" fmla="*/ 500 h 666"/>
                  <a:gd name="T50" fmla="*/ 855 w 913"/>
                  <a:gd name="T51" fmla="*/ 598 h 666"/>
                  <a:gd name="T52" fmla="*/ 906 w 913"/>
                  <a:gd name="T53" fmla="*/ 638 h 666"/>
                  <a:gd name="T54" fmla="*/ 893 w 913"/>
                  <a:gd name="T55" fmla="*/ 651 h 666"/>
                  <a:gd name="T56" fmla="*/ 857 w 913"/>
                  <a:gd name="T57" fmla="*/ 625 h 666"/>
                  <a:gd name="T58" fmla="*/ 855 w 913"/>
                  <a:gd name="T59" fmla="*/ 613 h 666"/>
                  <a:gd name="T60" fmla="*/ 835 w 913"/>
                  <a:gd name="T61" fmla="*/ 608 h 666"/>
                  <a:gd name="T62" fmla="*/ 829 w 913"/>
                  <a:gd name="T63" fmla="*/ 582 h 666"/>
                  <a:gd name="T64" fmla="*/ 793 w 913"/>
                  <a:gd name="T65" fmla="*/ 543 h 666"/>
                  <a:gd name="T66" fmla="*/ 783 w 913"/>
                  <a:gd name="T67" fmla="*/ 536 h 666"/>
                  <a:gd name="T68" fmla="*/ 753 w 913"/>
                  <a:gd name="T69" fmla="*/ 502 h 666"/>
                  <a:gd name="T70" fmla="*/ 761 w 913"/>
                  <a:gd name="T71" fmla="*/ 534 h 666"/>
                  <a:gd name="T72" fmla="*/ 790 w 913"/>
                  <a:gd name="T73" fmla="*/ 564 h 666"/>
                  <a:gd name="T74" fmla="*/ 790 w 913"/>
                  <a:gd name="T75" fmla="*/ 635 h 666"/>
                  <a:gd name="T76" fmla="*/ 761 w 913"/>
                  <a:gd name="T77" fmla="*/ 541 h 666"/>
                  <a:gd name="T78" fmla="*/ 732 w 913"/>
                  <a:gd name="T79" fmla="*/ 514 h 666"/>
                  <a:gd name="T80" fmla="*/ 721 w 913"/>
                  <a:gd name="T81" fmla="*/ 533 h 666"/>
                  <a:gd name="T82" fmla="*/ 626 w 913"/>
                  <a:gd name="T83" fmla="*/ 505 h 666"/>
                  <a:gd name="T84" fmla="*/ 630 w 913"/>
                  <a:gd name="T85" fmla="*/ 492 h 666"/>
                  <a:gd name="T86" fmla="*/ 511 w 913"/>
                  <a:gd name="T87" fmla="*/ 467 h 666"/>
                  <a:gd name="T88" fmla="*/ 482 w 913"/>
                  <a:gd name="T89" fmla="*/ 455 h 666"/>
                  <a:gd name="T90" fmla="*/ 441 w 913"/>
                  <a:gd name="T91" fmla="*/ 450 h 666"/>
                  <a:gd name="T92" fmla="*/ 425 w 913"/>
                  <a:gd name="T93" fmla="*/ 452 h 666"/>
                  <a:gd name="T94" fmla="*/ 465 w 913"/>
                  <a:gd name="T95" fmla="*/ 466 h 666"/>
                  <a:gd name="T96" fmla="*/ 412 w 913"/>
                  <a:gd name="T97" fmla="*/ 487 h 666"/>
                  <a:gd name="T98" fmla="*/ 400 w 913"/>
                  <a:gd name="T99" fmla="*/ 491 h 666"/>
                  <a:gd name="T100" fmla="*/ 372 w 913"/>
                  <a:gd name="T101" fmla="*/ 498 h 666"/>
                  <a:gd name="T102" fmla="*/ 335 w 913"/>
                  <a:gd name="T103" fmla="*/ 502 h 666"/>
                  <a:gd name="T104" fmla="*/ 393 w 913"/>
                  <a:gd name="T105" fmla="*/ 441 h 666"/>
                  <a:gd name="T106" fmla="*/ 370 w 913"/>
                  <a:gd name="T107" fmla="*/ 431 h 666"/>
                  <a:gd name="T108" fmla="*/ 278 w 913"/>
                  <a:gd name="T109" fmla="*/ 507 h 666"/>
                  <a:gd name="T110" fmla="*/ 152 w 913"/>
                  <a:gd name="T111" fmla="*/ 609 h 666"/>
                  <a:gd name="T112" fmla="*/ 57 w 913"/>
                  <a:gd name="T113" fmla="*/ 618 h 666"/>
                  <a:gd name="T114" fmla="*/ 0 w 913"/>
                  <a:gd name="T115" fmla="*/ 635 h 66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913"/>
                  <a:gd name="T175" fmla="*/ 0 h 666"/>
                  <a:gd name="T176" fmla="*/ 913 w 913"/>
                  <a:gd name="T177" fmla="*/ 666 h 66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913" h="666">
                    <a:moveTo>
                      <a:pt x="0" y="635"/>
                    </a:moveTo>
                    <a:lnTo>
                      <a:pt x="0" y="635"/>
                    </a:lnTo>
                    <a:lnTo>
                      <a:pt x="8" y="626"/>
                    </a:lnTo>
                    <a:lnTo>
                      <a:pt x="15" y="627"/>
                    </a:lnTo>
                    <a:lnTo>
                      <a:pt x="53" y="603"/>
                    </a:lnTo>
                    <a:lnTo>
                      <a:pt x="74" y="608"/>
                    </a:lnTo>
                    <a:lnTo>
                      <a:pt x="81" y="616"/>
                    </a:lnTo>
                    <a:lnTo>
                      <a:pt x="82" y="607"/>
                    </a:lnTo>
                    <a:lnTo>
                      <a:pt x="105" y="593"/>
                    </a:lnTo>
                    <a:lnTo>
                      <a:pt x="141" y="582"/>
                    </a:lnTo>
                    <a:lnTo>
                      <a:pt x="172" y="559"/>
                    </a:lnTo>
                    <a:lnTo>
                      <a:pt x="181" y="560"/>
                    </a:lnTo>
                    <a:lnTo>
                      <a:pt x="187" y="532"/>
                    </a:lnTo>
                    <a:lnTo>
                      <a:pt x="204" y="508"/>
                    </a:lnTo>
                    <a:lnTo>
                      <a:pt x="172" y="511"/>
                    </a:lnTo>
                    <a:lnTo>
                      <a:pt x="177" y="500"/>
                    </a:lnTo>
                    <a:lnTo>
                      <a:pt x="188" y="500"/>
                    </a:lnTo>
                    <a:lnTo>
                      <a:pt x="178" y="495"/>
                    </a:lnTo>
                    <a:lnTo>
                      <a:pt x="161" y="508"/>
                    </a:lnTo>
                    <a:lnTo>
                      <a:pt x="159" y="518"/>
                    </a:lnTo>
                    <a:lnTo>
                      <a:pt x="141" y="496"/>
                    </a:lnTo>
                    <a:lnTo>
                      <a:pt x="135" y="500"/>
                    </a:lnTo>
                    <a:lnTo>
                      <a:pt x="124" y="488"/>
                    </a:lnTo>
                    <a:lnTo>
                      <a:pt x="99" y="497"/>
                    </a:lnTo>
                    <a:lnTo>
                      <a:pt x="93" y="499"/>
                    </a:lnTo>
                    <a:lnTo>
                      <a:pt x="71" y="493"/>
                    </a:lnTo>
                    <a:lnTo>
                      <a:pt x="94" y="478"/>
                    </a:lnTo>
                    <a:lnTo>
                      <a:pt x="88" y="473"/>
                    </a:lnTo>
                    <a:lnTo>
                      <a:pt x="95" y="463"/>
                    </a:lnTo>
                    <a:lnTo>
                      <a:pt x="91" y="430"/>
                    </a:lnTo>
                    <a:lnTo>
                      <a:pt x="102" y="414"/>
                    </a:lnTo>
                    <a:lnTo>
                      <a:pt x="83" y="426"/>
                    </a:lnTo>
                    <a:lnTo>
                      <a:pt x="84" y="436"/>
                    </a:lnTo>
                    <a:lnTo>
                      <a:pt x="68" y="445"/>
                    </a:lnTo>
                    <a:lnTo>
                      <a:pt x="47" y="439"/>
                    </a:lnTo>
                    <a:lnTo>
                      <a:pt x="40" y="413"/>
                    </a:lnTo>
                    <a:lnTo>
                      <a:pt x="25" y="402"/>
                    </a:lnTo>
                    <a:lnTo>
                      <a:pt x="26" y="395"/>
                    </a:lnTo>
                    <a:lnTo>
                      <a:pt x="34" y="395"/>
                    </a:lnTo>
                    <a:lnTo>
                      <a:pt x="38" y="389"/>
                    </a:lnTo>
                    <a:lnTo>
                      <a:pt x="46" y="387"/>
                    </a:lnTo>
                    <a:lnTo>
                      <a:pt x="38" y="386"/>
                    </a:lnTo>
                    <a:lnTo>
                      <a:pt x="45" y="381"/>
                    </a:lnTo>
                    <a:lnTo>
                      <a:pt x="36" y="373"/>
                    </a:lnTo>
                    <a:lnTo>
                      <a:pt x="32" y="378"/>
                    </a:lnTo>
                    <a:lnTo>
                      <a:pt x="21" y="358"/>
                    </a:lnTo>
                    <a:lnTo>
                      <a:pt x="28" y="343"/>
                    </a:lnTo>
                    <a:lnTo>
                      <a:pt x="70" y="319"/>
                    </a:lnTo>
                    <a:lnTo>
                      <a:pt x="81" y="302"/>
                    </a:lnTo>
                    <a:lnTo>
                      <a:pt x="90" y="299"/>
                    </a:lnTo>
                    <a:lnTo>
                      <a:pt x="110" y="310"/>
                    </a:lnTo>
                    <a:lnTo>
                      <a:pt x="124" y="306"/>
                    </a:lnTo>
                    <a:lnTo>
                      <a:pt x="132" y="298"/>
                    </a:lnTo>
                    <a:lnTo>
                      <a:pt x="161" y="302"/>
                    </a:lnTo>
                    <a:lnTo>
                      <a:pt x="168" y="276"/>
                    </a:lnTo>
                    <a:lnTo>
                      <a:pt x="159" y="265"/>
                    </a:lnTo>
                    <a:lnTo>
                      <a:pt x="180" y="255"/>
                    </a:lnTo>
                    <a:lnTo>
                      <a:pt x="161" y="249"/>
                    </a:lnTo>
                    <a:lnTo>
                      <a:pt x="135" y="264"/>
                    </a:lnTo>
                    <a:lnTo>
                      <a:pt x="134" y="250"/>
                    </a:lnTo>
                    <a:lnTo>
                      <a:pt x="87" y="248"/>
                    </a:lnTo>
                    <a:lnTo>
                      <a:pt x="66" y="232"/>
                    </a:lnTo>
                    <a:lnTo>
                      <a:pt x="63" y="206"/>
                    </a:lnTo>
                    <a:lnTo>
                      <a:pt x="78" y="211"/>
                    </a:lnTo>
                    <a:lnTo>
                      <a:pt x="47" y="183"/>
                    </a:lnTo>
                    <a:lnTo>
                      <a:pt x="129" y="167"/>
                    </a:lnTo>
                    <a:lnTo>
                      <a:pt x="142" y="171"/>
                    </a:lnTo>
                    <a:lnTo>
                      <a:pt x="132" y="183"/>
                    </a:lnTo>
                    <a:lnTo>
                      <a:pt x="174" y="201"/>
                    </a:lnTo>
                    <a:lnTo>
                      <a:pt x="194" y="195"/>
                    </a:lnTo>
                    <a:lnTo>
                      <a:pt x="191" y="190"/>
                    </a:lnTo>
                    <a:lnTo>
                      <a:pt x="176" y="186"/>
                    </a:lnTo>
                    <a:lnTo>
                      <a:pt x="167" y="161"/>
                    </a:lnTo>
                    <a:lnTo>
                      <a:pt x="180" y="170"/>
                    </a:lnTo>
                    <a:lnTo>
                      <a:pt x="183" y="183"/>
                    </a:lnTo>
                    <a:lnTo>
                      <a:pt x="202" y="193"/>
                    </a:lnTo>
                    <a:lnTo>
                      <a:pt x="221" y="192"/>
                    </a:lnTo>
                    <a:lnTo>
                      <a:pt x="216" y="182"/>
                    </a:lnTo>
                    <a:lnTo>
                      <a:pt x="184" y="176"/>
                    </a:lnTo>
                    <a:lnTo>
                      <a:pt x="190" y="161"/>
                    </a:lnTo>
                    <a:lnTo>
                      <a:pt x="154" y="149"/>
                    </a:lnTo>
                    <a:lnTo>
                      <a:pt x="152" y="128"/>
                    </a:lnTo>
                    <a:lnTo>
                      <a:pt x="142" y="113"/>
                    </a:lnTo>
                    <a:lnTo>
                      <a:pt x="115" y="86"/>
                    </a:lnTo>
                    <a:lnTo>
                      <a:pt x="124" y="85"/>
                    </a:lnTo>
                    <a:lnTo>
                      <a:pt x="138" y="65"/>
                    </a:lnTo>
                    <a:lnTo>
                      <a:pt x="169" y="74"/>
                    </a:lnTo>
                    <a:lnTo>
                      <a:pt x="192" y="64"/>
                    </a:lnTo>
                    <a:lnTo>
                      <a:pt x="227" y="28"/>
                    </a:lnTo>
                    <a:lnTo>
                      <a:pt x="237" y="33"/>
                    </a:lnTo>
                    <a:lnTo>
                      <a:pt x="259" y="21"/>
                    </a:lnTo>
                    <a:lnTo>
                      <a:pt x="259" y="31"/>
                    </a:lnTo>
                    <a:lnTo>
                      <a:pt x="272" y="29"/>
                    </a:lnTo>
                    <a:lnTo>
                      <a:pt x="266" y="22"/>
                    </a:lnTo>
                    <a:lnTo>
                      <a:pt x="298" y="18"/>
                    </a:lnTo>
                    <a:lnTo>
                      <a:pt x="322" y="0"/>
                    </a:lnTo>
                    <a:lnTo>
                      <a:pt x="337" y="13"/>
                    </a:lnTo>
                    <a:lnTo>
                      <a:pt x="331" y="28"/>
                    </a:lnTo>
                    <a:lnTo>
                      <a:pt x="342" y="29"/>
                    </a:lnTo>
                    <a:lnTo>
                      <a:pt x="346" y="15"/>
                    </a:lnTo>
                    <a:lnTo>
                      <a:pt x="362" y="32"/>
                    </a:lnTo>
                    <a:lnTo>
                      <a:pt x="387" y="32"/>
                    </a:lnTo>
                    <a:lnTo>
                      <a:pt x="392" y="49"/>
                    </a:lnTo>
                    <a:lnTo>
                      <a:pt x="440" y="52"/>
                    </a:lnTo>
                    <a:lnTo>
                      <a:pt x="439" y="61"/>
                    </a:lnTo>
                    <a:lnTo>
                      <a:pt x="450" y="56"/>
                    </a:lnTo>
                    <a:lnTo>
                      <a:pt x="462" y="68"/>
                    </a:lnTo>
                    <a:lnTo>
                      <a:pt x="487" y="65"/>
                    </a:lnTo>
                    <a:lnTo>
                      <a:pt x="510" y="74"/>
                    </a:lnTo>
                    <a:lnTo>
                      <a:pt x="533" y="65"/>
                    </a:lnTo>
                    <a:lnTo>
                      <a:pt x="533" y="70"/>
                    </a:lnTo>
                    <a:lnTo>
                      <a:pt x="542" y="67"/>
                    </a:lnTo>
                    <a:lnTo>
                      <a:pt x="579" y="84"/>
                    </a:lnTo>
                    <a:lnTo>
                      <a:pt x="610" y="470"/>
                    </a:lnTo>
                    <a:lnTo>
                      <a:pt x="654" y="469"/>
                    </a:lnTo>
                    <a:lnTo>
                      <a:pt x="652" y="479"/>
                    </a:lnTo>
                    <a:lnTo>
                      <a:pt x="666" y="488"/>
                    </a:lnTo>
                    <a:lnTo>
                      <a:pt x="693" y="507"/>
                    </a:lnTo>
                    <a:lnTo>
                      <a:pt x="698" y="518"/>
                    </a:lnTo>
                    <a:lnTo>
                      <a:pt x="720" y="506"/>
                    </a:lnTo>
                    <a:lnTo>
                      <a:pt x="726" y="490"/>
                    </a:lnTo>
                    <a:lnTo>
                      <a:pt x="740" y="484"/>
                    </a:lnTo>
                    <a:lnTo>
                      <a:pt x="742" y="481"/>
                    </a:lnTo>
                    <a:lnTo>
                      <a:pt x="755" y="490"/>
                    </a:lnTo>
                    <a:lnTo>
                      <a:pt x="755" y="500"/>
                    </a:lnTo>
                    <a:lnTo>
                      <a:pt x="764" y="500"/>
                    </a:lnTo>
                    <a:lnTo>
                      <a:pt x="771" y="505"/>
                    </a:lnTo>
                    <a:lnTo>
                      <a:pt x="774" y="513"/>
                    </a:lnTo>
                    <a:lnTo>
                      <a:pt x="790" y="519"/>
                    </a:lnTo>
                    <a:lnTo>
                      <a:pt x="855" y="598"/>
                    </a:lnTo>
                    <a:lnTo>
                      <a:pt x="876" y="602"/>
                    </a:lnTo>
                    <a:lnTo>
                      <a:pt x="908" y="613"/>
                    </a:lnTo>
                    <a:lnTo>
                      <a:pt x="912" y="620"/>
                    </a:lnTo>
                    <a:lnTo>
                      <a:pt x="904" y="626"/>
                    </a:lnTo>
                    <a:lnTo>
                      <a:pt x="906" y="638"/>
                    </a:lnTo>
                    <a:lnTo>
                      <a:pt x="900" y="665"/>
                    </a:lnTo>
                    <a:lnTo>
                      <a:pt x="896" y="660"/>
                    </a:lnTo>
                    <a:lnTo>
                      <a:pt x="890" y="665"/>
                    </a:lnTo>
                    <a:lnTo>
                      <a:pt x="883" y="659"/>
                    </a:lnTo>
                    <a:lnTo>
                      <a:pt x="893" y="651"/>
                    </a:lnTo>
                    <a:lnTo>
                      <a:pt x="886" y="642"/>
                    </a:lnTo>
                    <a:lnTo>
                      <a:pt x="886" y="635"/>
                    </a:lnTo>
                    <a:lnTo>
                      <a:pt x="876" y="618"/>
                    </a:lnTo>
                    <a:lnTo>
                      <a:pt x="870" y="618"/>
                    </a:lnTo>
                    <a:lnTo>
                      <a:pt x="857" y="625"/>
                    </a:lnTo>
                    <a:lnTo>
                      <a:pt x="856" y="635"/>
                    </a:lnTo>
                    <a:lnTo>
                      <a:pt x="847" y="636"/>
                    </a:lnTo>
                    <a:lnTo>
                      <a:pt x="845" y="635"/>
                    </a:lnTo>
                    <a:lnTo>
                      <a:pt x="852" y="623"/>
                    </a:lnTo>
                    <a:lnTo>
                      <a:pt x="855" y="613"/>
                    </a:lnTo>
                    <a:lnTo>
                      <a:pt x="848" y="617"/>
                    </a:lnTo>
                    <a:lnTo>
                      <a:pt x="845" y="626"/>
                    </a:lnTo>
                    <a:lnTo>
                      <a:pt x="822" y="612"/>
                    </a:lnTo>
                    <a:lnTo>
                      <a:pt x="823" y="608"/>
                    </a:lnTo>
                    <a:lnTo>
                      <a:pt x="835" y="608"/>
                    </a:lnTo>
                    <a:lnTo>
                      <a:pt x="837" y="601"/>
                    </a:lnTo>
                    <a:lnTo>
                      <a:pt x="845" y="597"/>
                    </a:lnTo>
                    <a:lnTo>
                      <a:pt x="843" y="594"/>
                    </a:lnTo>
                    <a:lnTo>
                      <a:pt x="832" y="595"/>
                    </a:lnTo>
                    <a:lnTo>
                      <a:pt x="829" y="582"/>
                    </a:lnTo>
                    <a:lnTo>
                      <a:pt x="804" y="581"/>
                    </a:lnTo>
                    <a:lnTo>
                      <a:pt x="798" y="565"/>
                    </a:lnTo>
                    <a:lnTo>
                      <a:pt x="804" y="552"/>
                    </a:lnTo>
                    <a:lnTo>
                      <a:pt x="796" y="553"/>
                    </a:lnTo>
                    <a:lnTo>
                      <a:pt x="793" y="543"/>
                    </a:lnTo>
                    <a:lnTo>
                      <a:pt x="788" y="547"/>
                    </a:lnTo>
                    <a:lnTo>
                      <a:pt x="784" y="543"/>
                    </a:lnTo>
                    <a:lnTo>
                      <a:pt x="790" y="531"/>
                    </a:lnTo>
                    <a:lnTo>
                      <a:pt x="785" y="529"/>
                    </a:lnTo>
                    <a:lnTo>
                      <a:pt x="783" y="536"/>
                    </a:lnTo>
                    <a:lnTo>
                      <a:pt x="774" y="539"/>
                    </a:lnTo>
                    <a:lnTo>
                      <a:pt x="765" y="534"/>
                    </a:lnTo>
                    <a:lnTo>
                      <a:pt x="763" y="524"/>
                    </a:lnTo>
                    <a:lnTo>
                      <a:pt x="752" y="511"/>
                    </a:lnTo>
                    <a:lnTo>
                      <a:pt x="753" y="502"/>
                    </a:lnTo>
                    <a:lnTo>
                      <a:pt x="748" y="500"/>
                    </a:lnTo>
                    <a:lnTo>
                      <a:pt x="747" y="491"/>
                    </a:lnTo>
                    <a:lnTo>
                      <a:pt x="745" y="495"/>
                    </a:lnTo>
                    <a:lnTo>
                      <a:pt x="750" y="518"/>
                    </a:lnTo>
                    <a:lnTo>
                      <a:pt x="761" y="534"/>
                    </a:lnTo>
                    <a:lnTo>
                      <a:pt x="794" y="557"/>
                    </a:lnTo>
                    <a:lnTo>
                      <a:pt x="794" y="560"/>
                    </a:lnTo>
                    <a:lnTo>
                      <a:pt x="786" y="560"/>
                    </a:lnTo>
                    <a:lnTo>
                      <a:pt x="786" y="565"/>
                    </a:lnTo>
                    <a:lnTo>
                      <a:pt x="790" y="564"/>
                    </a:lnTo>
                    <a:lnTo>
                      <a:pt x="794" y="580"/>
                    </a:lnTo>
                    <a:lnTo>
                      <a:pt x="815" y="588"/>
                    </a:lnTo>
                    <a:lnTo>
                      <a:pt x="827" y="603"/>
                    </a:lnTo>
                    <a:lnTo>
                      <a:pt x="801" y="608"/>
                    </a:lnTo>
                    <a:lnTo>
                      <a:pt x="790" y="635"/>
                    </a:lnTo>
                    <a:lnTo>
                      <a:pt x="783" y="591"/>
                    </a:lnTo>
                    <a:lnTo>
                      <a:pt x="777" y="587"/>
                    </a:lnTo>
                    <a:lnTo>
                      <a:pt x="777" y="578"/>
                    </a:lnTo>
                    <a:lnTo>
                      <a:pt x="782" y="575"/>
                    </a:lnTo>
                    <a:lnTo>
                      <a:pt x="761" y="541"/>
                    </a:lnTo>
                    <a:lnTo>
                      <a:pt x="753" y="540"/>
                    </a:lnTo>
                    <a:lnTo>
                      <a:pt x="749" y="534"/>
                    </a:lnTo>
                    <a:lnTo>
                      <a:pt x="742" y="536"/>
                    </a:lnTo>
                    <a:lnTo>
                      <a:pt x="739" y="533"/>
                    </a:lnTo>
                    <a:lnTo>
                      <a:pt x="732" y="514"/>
                    </a:lnTo>
                    <a:lnTo>
                      <a:pt x="730" y="522"/>
                    </a:lnTo>
                    <a:lnTo>
                      <a:pt x="713" y="516"/>
                    </a:lnTo>
                    <a:lnTo>
                      <a:pt x="710" y="520"/>
                    </a:lnTo>
                    <a:lnTo>
                      <a:pt x="731" y="531"/>
                    </a:lnTo>
                    <a:lnTo>
                      <a:pt x="721" y="533"/>
                    </a:lnTo>
                    <a:lnTo>
                      <a:pt x="722" y="542"/>
                    </a:lnTo>
                    <a:lnTo>
                      <a:pt x="704" y="537"/>
                    </a:lnTo>
                    <a:lnTo>
                      <a:pt x="682" y="518"/>
                    </a:lnTo>
                    <a:lnTo>
                      <a:pt x="650" y="505"/>
                    </a:lnTo>
                    <a:lnTo>
                      <a:pt x="626" y="505"/>
                    </a:lnTo>
                    <a:lnTo>
                      <a:pt x="642" y="486"/>
                    </a:lnTo>
                    <a:lnTo>
                      <a:pt x="650" y="495"/>
                    </a:lnTo>
                    <a:lnTo>
                      <a:pt x="652" y="486"/>
                    </a:lnTo>
                    <a:lnTo>
                      <a:pt x="638" y="478"/>
                    </a:lnTo>
                    <a:lnTo>
                      <a:pt x="630" y="492"/>
                    </a:lnTo>
                    <a:lnTo>
                      <a:pt x="611" y="493"/>
                    </a:lnTo>
                    <a:lnTo>
                      <a:pt x="527" y="486"/>
                    </a:lnTo>
                    <a:lnTo>
                      <a:pt x="530" y="474"/>
                    </a:lnTo>
                    <a:lnTo>
                      <a:pt x="523" y="478"/>
                    </a:lnTo>
                    <a:lnTo>
                      <a:pt x="511" y="467"/>
                    </a:lnTo>
                    <a:lnTo>
                      <a:pt x="499" y="472"/>
                    </a:lnTo>
                    <a:lnTo>
                      <a:pt x="494" y="465"/>
                    </a:lnTo>
                    <a:lnTo>
                      <a:pt x="471" y="473"/>
                    </a:lnTo>
                    <a:lnTo>
                      <a:pt x="471" y="468"/>
                    </a:lnTo>
                    <a:lnTo>
                      <a:pt x="482" y="455"/>
                    </a:lnTo>
                    <a:lnTo>
                      <a:pt x="474" y="455"/>
                    </a:lnTo>
                    <a:lnTo>
                      <a:pt x="483" y="450"/>
                    </a:lnTo>
                    <a:lnTo>
                      <a:pt x="458" y="453"/>
                    </a:lnTo>
                    <a:lnTo>
                      <a:pt x="449" y="445"/>
                    </a:lnTo>
                    <a:lnTo>
                      <a:pt x="441" y="450"/>
                    </a:lnTo>
                    <a:lnTo>
                      <a:pt x="439" y="445"/>
                    </a:lnTo>
                    <a:lnTo>
                      <a:pt x="444" y="439"/>
                    </a:lnTo>
                    <a:lnTo>
                      <a:pt x="431" y="442"/>
                    </a:lnTo>
                    <a:lnTo>
                      <a:pt x="432" y="445"/>
                    </a:lnTo>
                    <a:lnTo>
                      <a:pt x="425" y="452"/>
                    </a:lnTo>
                    <a:lnTo>
                      <a:pt x="435" y="451"/>
                    </a:lnTo>
                    <a:lnTo>
                      <a:pt x="431" y="463"/>
                    </a:lnTo>
                    <a:lnTo>
                      <a:pt x="441" y="466"/>
                    </a:lnTo>
                    <a:lnTo>
                      <a:pt x="452" y="471"/>
                    </a:lnTo>
                    <a:lnTo>
                      <a:pt x="465" y="466"/>
                    </a:lnTo>
                    <a:lnTo>
                      <a:pt x="463" y="491"/>
                    </a:lnTo>
                    <a:lnTo>
                      <a:pt x="440" y="492"/>
                    </a:lnTo>
                    <a:lnTo>
                      <a:pt x="440" y="485"/>
                    </a:lnTo>
                    <a:lnTo>
                      <a:pt x="431" y="480"/>
                    </a:lnTo>
                    <a:lnTo>
                      <a:pt x="412" y="487"/>
                    </a:lnTo>
                    <a:lnTo>
                      <a:pt x="411" y="480"/>
                    </a:lnTo>
                    <a:lnTo>
                      <a:pt x="404" y="486"/>
                    </a:lnTo>
                    <a:lnTo>
                      <a:pt x="403" y="479"/>
                    </a:lnTo>
                    <a:lnTo>
                      <a:pt x="388" y="478"/>
                    </a:lnTo>
                    <a:lnTo>
                      <a:pt x="400" y="491"/>
                    </a:lnTo>
                    <a:lnTo>
                      <a:pt x="398" y="494"/>
                    </a:lnTo>
                    <a:lnTo>
                      <a:pt x="392" y="492"/>
                    </a:lnTo>
                    <a:lnTo>
                      <a:pt x="375" y="500"/>
                    </a:lnTo>
                    <a:lnTo>
                      <a:pt x="372" y="498"/>
                    </a:lnTo>
                    <a:lnTo>
                      <a:pt x="360" y="516"/>
                    </a:lnTo>
                    <a:lnTo>
                      <a:pt x="354" y="508"/>
                    </a:lnTo>
                    <a:lnTo>
                      <a:pt x="349" y="513"/>
                    </a:lnTo>
                    <a:lnTo>
                      <a:pt x="337" y="511"/>
                    </a:lnTo>
                    <a:lnTo>
                      <a:pt x="335" y="502"/>
                    </a:lnTo>
                    <a:lnTo>
                      <a:pt x="351" y="502"/>
                    </a:lnTo>
                    <a:lnTo>
                      <a:pt x="360" y="493"/>
                    </a:lnTo>
                    <a:lnTo>
                      <a:pt x="334" y="492"/>
                    </a:lnTo>
                    <a:lnTo>
                      <a:pt x="356" y="448"/>
                    </a:lnTo>
                    <a:lnTo>
                      <a:pt x="393" y="441"/>
                    </a:lnTo>
                    <a:lnTo>
                      <a:pt x="388" y="432"/>
                    </a:lnTo>
                    <a:lnTo>
                      <a:pt x="411" y="420"/>
                    </a:lnTo>
                    <a:lnTo>
                      <a:pt x="380" y="427"/>
                    </a:lnTo>
                    <a:lnTo>
                      <a:pt x="384" y="404"/>
                    </a:lnTo>
                    <a:lnTo>
                      <a:pt x="370" y="431"/>
                    </a:lnTo>
                    <a:lnTo>
                      <a:pt x="351" y="439"/>
                    </a:lnTo>
                    <a:lnTo>
                      <a:pt x="327" y="465"/>
                    </a:lnTo>
                    <a:lnTo>
                      <a:pt x="311" y="465"/>
                    </a:lnTo>
                    <a:lnTo>
                      <a:pt x="319" y="479"/>
                    </a:lnTo>
                    <a:lnTo>
                      <a:pt x="278" y="507"/>
                    </a:lnTo>
                    <a:lnTo>
                      <a:pt x="296" y="513"/>
                    </a:lnTo>
                    <a:lnTo>
                      <a:pt x="292" y="525"/>
                    </a:lnTo>
                    <a:lnTo>
                      <a:pt x="200" y="587"/>
                    </a:lnTo>
                    <a:lnTo>
                      <a:pt x="134" y="602"/>
                    </a:lnTo>
                    <a:lnTo>
                      <a:pt x="152" y="609"/>
                    </a:lnTo>
                    <a:lnTo>
                      <a:pt x="112" y="628"/>
                    </a:lnTo>
                    <a:lnTo>
                      <a:pt x="104" y="619"/>
                    </a:lnTo>
                    <a:lnTo>
                      <a:pt x="77" y="628"/>
                    </a:lnTo>
                    <a:lnTo>
                      <a:pt x="57" y="628"/>
                    </a:lnTo>
                    <a:lnTo>
                      <a:pt x="57" y="618"/>
                    </a:lnTo>
                    <a:lnTo>
                      <a:pt x="30" y="640"/>
                    </a:lnTo>
                    <a:lnTo>
                      <a:pt x="24" y="638"/>
                    </a:lnTo>
                    <a:lnTo>
                      <a:pt x="23" y="627"/>
                    </a:lnTo>
                    <a:lnTo>
                      <a:pt x="19" y="638"/>
                    </a:lnTo>
                    <a:lnTo>
                      <a:pt x="0" y="635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0" name="Freeform 13"/>
              <p:cNvSpPr>
                <a:spLocks/>
              </p:cNvSpPr>
              <p:nvPr/>
            </p:nvSpPr>
            <p:spPr bwMode="auto">
              <a:xfrm>
                <a:off x="483" y="811"/>
                <a:ext cx="92" cy="78"/>
              </a:xfrm>
              <a:custGeom>
                <a:avLst/>
                <a:gdLst>
                  <a:gd name="T0" fmla="*/ 0 w 92"/>
                  <a:gd name="T1" fmla="*/ 77 h 78"/>
                  <a:gd name="T2" fmla="*/ 0 w 92"/>
                  <a:gd name="T3" fmla="*/ 77 h 78"/>
                  <a:gd name="T4" fmla="*/ 25 w 92"/>
                  <a:gd name="T5" fmla="*/ 56 h 78"/>
                  <a:gd name="T6" fmla="*/ 8 w 92"/>
                  <a:gd name="T7" fmla="*/ 30 h 78"/>
                  <a:gd name="T8" fmla="*/ 32 w 92"/>
                  <a:gd name="T9" fmla="*/ 39 h 78"/>
                  <a:gd name="T10" fmla="*/ 68 w 92"/>
                  <a:gd name="T11" fmla="*/ 0 h 78"/>
                  <a:gd name="T12" fmla="*/ 91 w 92"/>
                  <a:gd name="T13" fmla="*/ 4 h 78"/>
                  <a:gd name="T14" fmla="*/ 70 w 92"/>
                  <a:gd name="T15" fmla="*/ 42 h 78"/>
                  <a:gd name="T16" fmla="*/ 0 w 92"/>
                  <a:gd name="T17" fmla="*/ 77 h 78"/>
                  <a:gd name="T18" fmla="*/ 0 w 92"/>
                  <a:gd name="T19" fmla="*/ 77 h 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2"/>
                  <a:gd name="T31" fmla="*/ 0 h 78"/>
                  <a:gd name="T32" fmla="*/ 92 w 92"/>
                  <a:gd name="T33" fmla="*/ 78 h 7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2" h="78">
                    <a:moveTo>
                      <a:pt x="0" y="77"/>
                    </a:moveTo>
                    <a:lnTo>
                      <a:pt x="0" y="77"/>
                    </a:lnTo>
                    <a:lnTo>
                      <a:pt x="25" y="56"/>
                    </a:lnTo>
                    <a:lnTo>
                      <a:pt x="8" y="30"/>
                    </a:lnTo>
                    <a:lnTo>
                      <a:pt x="32" y="39"/>
                    </a:lnTo>
                    <a:lnTo>
                      <a:pt x="68" y="0"/>
                    </a:lnTo>
                    <a:lnTo>
                      <a:pt x="91" y="4"/>
                    </a:lnTo>
                    <a:lnTo>
                      <a:pt x="70" y="42"/>
                    </a:lnTo>
                    <a:lnTo>
                      <a:pt x="0" y="77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1" name="Freeform 14"/>
              <p:cNvSpPr>
                <a:spLocks/>
              </p:cNvSpPr>
              <p:nvPr/>
            </p:nvSpPr>
            <p:spPr bwMode="auto">
              <a:xfrm>
                <a:off x="965" y="806"/>
                <a:ext cx="54" cy="90"/>
              </a:xfrm>
              <a:custGeom>
                <a:avLst/>
                <a:gdLst>
                  <a:gd name="T0" fmla="*/ 0 w 54"/>
                  <a:gd name="T1" fmla="*/ 23 h 90"/>
                  <a:gd name="T2" fmla="*/ 0 w 54"/>
                  <a:gd name="T3" fmla="*/ 23 h 90"/>
                  <a:gd name="T4" fmla="*/ 10 w 54"/>
                  <a:gd name="T5" fmla="*/ 0 h 90"/>
                  <a:gd name="T6" fmla="*/ 38 w 54"/>
                  <a:gd name="T7" fmla="*/ 22 h 90"/>
                  <a:gd name="T8" fmla="*/ 53 w 54"/>
                  <a:gd name="T9" fmla="*/ 89 h 90"/>
                  <a:gd name="T10" fmla="*/ 0 w 54"/>
                  <a:gd name="T11" fmla="*/ 23 h 90"/>
                  <a:gd name="T12" fmla="*/ 0 w 54"/>
                  <a:gd name="T13" fmla="*/ 23 h 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4"/>
                  <a:gd name="T22" fmla="*/ 0 h 90"/>
                  <a:gd name="T23" fmla="*/ 54 w 54"/>
                  <a:gd name="T24" fmla="*/ 90 h 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4" h="90">
                    <a:moveTo>
                      <a:pt x="0" y="23"/>
                    </a:moveTo>
                    <a:lnTo>
                      <a:pt x="0" y="23"/>
                    </a:lnTo>
                    <a:lnTo>
                      <a:pt x="10" y="0"/>
                    </a:lnTo>
                    <a:lnTo>
                      <a:pt x="38" y="22"/>
                    </a:lnTo>
                    <a:lnTo>
                      <a:pt x="53" y="89"/>
                    </a:lnTo>
                    <a:lnTo>
                      <a:pt x="0" y="23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2" name="Freeform 15"/>
              <p:cNvSpPr>
                <a:spLocks/>
              </p:cNvSpPr>
              <p:nvPr/>
            </p:nvSpPr>
            <p:spPr bwMode="auto">
              <a:xfrm>
                <a:off x="1045" y="896"/>
                <a:ext cx="52" cy="49"/>
              </a:xfrm>
              <a:custGeom>
                <a:avLst/>
                <a:gdLst>
                  <a:gd name="T0" fmla="*/ 0 w 52"/>
                  <a:gd name="T1" fmla="*/ 0 h 49"/>
                  <a:gd name="T2" fmla="*/ 0 w 52"/>
                  <a:gd name="T3" fmla="*/ 0 h 49"/>
                  <a:gd name="T4" fmla="*/ 6 w 52"/>
                  <a:gd name="T5" fmla="*/ 32 h 49"/>
                  <a:gd name="T6" fmla="*/ 51 w 52"/>
                  <a:gd name="T7" fmla="*/ 48 h 49"/>
                  <a:gd name="T8" fmla="*/ 26 w 52"/>
                  <a:gd name="T9" fmla="*/ 0 h 49"/>
                  <a:gd name="T10" fmla="*/ 0 w 52"/>
                  <a:gd name="T11" fmla="*/ 0 h 49"/>
                  <a:gd name="T12" fmla="*/ 0 w 52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49"/>
                  <a:gd name="T23" fmla="*/ 52 w 52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49">
                    <a:moveTo>
                      <a:pt x="0" y="0"/>
                    </a:moveTo>
                    <a:lnTo>
                      <a:pt x="0" y="0"/>
                    </a:lnTo>
                    <a:lnTo>
                      <a:pt x="6" y="32"/>
                    </a:lnTo>
                    <a:lnTo>
                      <a:pt x="51" y="48"/>
                    </a:lnTo>
                    <a:lnTo>
                      <a:pt x="2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3" name="Freeform 16"/>
              <p:cNvSpPr>
                <a:spLocks/>
              </p:cNvSpPr>
              <p:nvPr/>
            </p:nvSpPr>
            <p:spPr bwMode="auto">
              <a:xfrm>
                <a:off x="1102" y="896"/>
                <a:ext cx="19" cy="27"/>
              </a:xfrm>
              <a:custGeom>
                <a:avLst/>
                <a:gdLst>
                  <a:gd name="T0" fmla="*/ 0 w 19"/>
                  <a:gd name="T1" fmla="*/ 26 h 27"/>
                  <a:gd name="T2" fmla="*/ 0 w 19"/>
                  <a:gd name="T3" fmla="*/ 26 h 27"/>
                  <a:gd name="T4" fmla="*/ 3 w 19"/>
                  <a:gd name="T5" fmla="*/ 0 h 27"/>
                  <a:gd name="T6" fmla="*/ 18 w 19"/>
                  <a:gd name="T7" fmla="*/ 22 h 27"/>
                  <a:gd name="T8" fmla="*/ 0 w 19"/>
                  <a:gd name="T9" fmla="*/ 26 h 27"/>
                  <a:gd name="T10" fmla="*/ 0 w 19"/>
                  <a:gd name="T11" fmla="*/ 26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"/>
                  <a:gd name="T19" fmla="*/ 0 h 27"/>
                  <a:gd name="T20" fmla="*/ 19 w 19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" h="27">
                    <a:moveTo>
                      <a:pt x="0" y="26"/>
                    </a:moveTo>
                    <a:lnTo>
                      <a:pt x="0" y="26"/>
                    </a:lnTo>
                    <a:lnTo>
                      <a:pt x="3" y="0"/>
                    </a:lnTo>
                    <a:lnTo>
                      <a:pt x="18" y="22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21" name="Group 17"/>
            <p:cNvGrpSpPr>
              <a:grpSpLocks/>
            </p:cNvGrpSpPr>
            <p:nvPr/>
          </p:nvGrpSpPr>
          <p:grpSpPr bwMode="auto">
            <a:xfrm>
              <a:off x="271" y="2767"/>
              <a:ext cx="440" cy="299"/>
              <a:chOff x="124" y="3159"/>
              <a:chExt cx="553" cy="335"/>
            </a:xfrm>
          </p:grpSpPr>
          <p:sp>
            <p:nvSpPr>
              <p:cNvPr id="10340" name="Freeform 18"/>
              <p:cNvSpPr>
                <a:spLocks/>
              </p:cNvSpPr>
              <p:nvPr/>
            </p:nvSpPr>
            <p:spPr bwMode="auto">
              <a:xfrm>
                <a:off x="124" y="3159"/>
                <a:ext cx="56" cy="40"/>
              </a:xfrm>
              <a:custGeom>
                <a:avLst/>
                <a:gdLst>
                  <a:gd name="T0" fmla="*/ 0 w 56"/>
                  <a:gd name="T1" fmla="*/ 22 h 40"/>
                  <a:gd name="T2" fmla="*/ 0 w 56"/>
                  <a:gd name="T3" fmla="*/ 22 h 40"/>
                  <a:gd name="T4" fmla="*/ 20 w 56"/>
                  <a:gd name="T5" fmla="*/ 39 h 40"/>
                  <a:gd name="T6" fmla="*/ 31 w 56"/>
                  <a:gd name="T7" fmla="*/ 38 h 40"/>
                  <a:gd name="T8" fmla="*/ 49 w 56"/>
                  <a:gd name="T9" fmla="*/ 28 h 40"/>
                  <a:gd name="T10" fmla="*/ 55 w 56"/>
                  <a:gd name="T11" fmla="*/ 7 h 40"/>
                  <a:gd name="T12" fmla="*/ 42 w 56"/>
                  <a:gd name="T13" fmla="*/ 0 h 40"/>
                  <a:gd name="T14" fmla="*/ 26 w 56"/>
                  <a:gd name="T15" fmla="*/ 1 h 40"/>
                  <a:gd name="T16" fmla="*/ 0 w 56"/>
                  <a:gd name="T17" fmla="*/ 22 h 40"/>
                  <a:gd name="T18" fmla="*/ 0 w 56"/>
                  <a:gd name="T19" fmla="*/ 22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40"/>
                  <a:gd name="T32" fmla="*/ 56 w 56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40">
                    <a:moveTo>
                      <a:pt x="0" y="22"/>
                    </a:moveTo>
                    <a:lnTo>
                      <a:pt x="0" y="22"/>
                    </a:lnTo>
                    <a:lnTo>
                      <a:pt x="20" y="39"/>
                    </a:lnTo>
                    <a:lnTo>
                      <a:pt x="31" y="38"/>
                    </a:lnTo>
                    <a:lnTo>
                      <a:pt x="49" y="28"/>
                    </a:lnTo>
                    <a:lnTo>
                      <a:pt x="55" y="7"/>
                    </a:lnTo>
                    <a:lnTo>
                      <a:pt x="42" y="0"/>
                    </a:lnTo>
                    <a:lnTo>
                      <a:pt x="26" y="1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FF8100"/>
              </a:solidFill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1" name="Freeform 19"/>
              <p:cNvSpPr>
                <a:spLocks/>
              </p:cNvSpPr>
              <p:nvPr/>
            </p:nvSpPr>
            <p:spPr bwMode="auto">
              <a:xfrm>
                <a:off x="294" y="3215"/>
                <a:ext cx="64" cy="47"/>
              </a:xfrm>
              <a:custGeom>
                <a:avLst/>
                <a:gdLst>
                  <a:gd name="T0" fmla="*/ 0 w 64"/>
                  <a:gd name="T1" fmla="*/ 11 h 47"/>
                  <a:gd name="T2" fmla="*/ 0 w 64"/>
                  <a:gd name="T3" fmla="*/ 11 h 47"/>
                  <a:gd name="T4" fmla="*/ 13 w 64"/>
                  <a:gd name="T5" fmla="*/ 38 h 47"/>
                  <a:gd name="T6" fmla="*/ 27 w 64"/>
                  <a:gd name="T7" fmla="*/ 38 h 47"/>
                  <a:gd name="T8" fmla="*/ 29 w 64"/>
                  <a:gd name="T9" fmla="*/ 30 h 47"/>
                  <a:gd name="T10" fmla="*/ 47 w 64"/>
                  <a:gd name="T11" fmla="*/ 46 h 47"/>
                  <a:gd name="T12" fmla="*/ 63 w 64"/>
                  <a:gd name="T13" fmla="*/ 44 h 47"/>
                  <a:gd name="T14" fmla="*/ 59 w 64"/>
                  <a:gd name="T15" fmla="*/ 28 h 47"/>
                  <a:gd name="T16" fmla="*/ 45 w 64"/>
                  <a:gd name="T17" fmla="*/ 24 h 47"/>
                  <a:gd name="T18" fmla="*/ 32 w 64"/>
                  <a:gd name="T19" fmla="*/ 0 h 47"/>
                  <a:gd name="T20" fmla="*/ 0 w 64"/>
                  <a:gd name="T21" fmla="*/ 11 h 47"/>
                  <a:gd name="T22" fmla="*/ 0 w 64"/>
                  <a:gd name="T23" fmla="*/ 11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4"/>
                  <a:gd name="T37" fmla="*/ 0 h 47"/>
                  <a:gd name="T38" fmla="*/ 64 w 64"/>
                  <a:gd name="T39" fmla="*/ 47 h 4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4" h="47">
                    <a:moveTo>
                      <a:pt x="0" y="11"/>
                    </a:moveTo>
                    <a:lnTo>
                      <a:pt x="0" y="11"/>
                    </a:lnTo>
                    <a:lnTo>
                      <a:pt x="13" y="38"/>
                    </a:lnTo>
                    <a:lnTo>
                      <a:pt x="27" y="38"/>
                    </a:lnTo>
                    <a:lnTo>
                      <a:pt x="29" y="30"/>
                    </a:lnTo>
                    <a:lnTo>
                      <a:pt x="47" y="46"/>
                    </a:lnTo>
                    <a:lnTo>
                      <a:pt x="63" y="44"/>
                    </a:lnTo>
                    <a:lnTo>
                      <a:pt x="59" y="28"/>
                    </a:lnTo>
                    <a:lnTo>
                      <a:pt x="45" y="24"/>
                    </a:lnTo>
                    <a:lnTo>
                      <a:pt x="32" y="0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FF8100"/>
              </a:solidFill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2" name="Freeform 20"/>
              <p:cNvSpPr>
                <a:spLocks/>
              </p:cNvSpPr>
              <p:nvPr/>
            </p:nvSpPr>
            <p:spPr bwMode="auto">
              <a:xfrm>
                <a:off x="396" y="3265"/>
                <a:ext cx="67" cy="17"/>
              </a:xfrm>
              <a:custGeom>
                <a:avLst/>
                <a:gdLst>
                  <a:gd name="T0" fmla="*/ 0 w 67"/>
                  <a:gd name="T1" fmla="*/ 14 h 17"/>
                  <a:gd name="T2" fmla="*/ 0 w 67"/>
                  <a:gd name="T3" fmla="*/ 14 h 17"/>
                  <a:gd name="T4" fmla="*/ 7 w 67"/>
                  <a:gd name="T5" fmla="*/ 0 h 17"/>
                  <a:gd name="T6" fmla="*/ 66 w 67"/>
                  <a:gd name="T7" fmla="*/ 6 h 17"/>
                  <a:gd name="T8" fmla="*/ 52 w 67"/>
                  <a:gd name="T9" fmla="*/ 16 h 17"/>
                  <a:gd name="T10" fmla="*/ 0 w 67"/>
                  <a:gd name="T11" fmla="*/ 14 h 17"/>
                  <a:gd name="T12" fmla="*/ 0 w 67"/>
                  <a:gd name="T13" fmla="*/ 14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17"/>
                  <a:gd name="T23" fmla="*/ 67 w 67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17">
                    <a:moveTo>
                      <a:pt x="0" y="14"/>
                    </a:moveTo>
                    <a:lnTo>
                      <a:pt x="0" y="14"/>
                    </a:lnTo>
                    <a:lnTo>
                      <a:pt x="7" y="0"/>
                    </a:lnTo>
                    <a:lnTo>
                      <a:pt x="66" y="6"/>
                    </a:lnTo>
                    <a:lnTo>
                      <a:pt x="52" y="16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FF8100"/>
              </a:solidFill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3" name="Freeform 21"/>
              <p:cNvSpPr>
                <a:spLocks/>
              </p:cNvSpPr>
              <p:nvPr/>
            </p:nvSpPr>
            <p:spPr bwMode="auto">
              <a:xfrm>
                <a:off x="424" y="3296"/>
                <a:ext cx="29" cy="17"/>
              </a:xfrm>
              <a:custGeom>
                <a:avLst/>
                <a:gdLst>
                  <a:gd name="T0" fmla="*/ 0 w 29"/>
                  <a:gd name="T1" fmla="*/ 0 h 17"/>
                  <a:gd name="T2" fmla="*/ 0 w 29"/>
                  <a:gd name="T3" fmla="*/ 0 h 17"/>
                  <a:gd name="T4" fmla="*/ 10 w 29"/>
                  <a:gd name="T5" fmla="*/ 16 h 17"/>
                  <a:gd name="T6" fmla="*/ 28 w 29"/>
                  <a:gd name="T7" fmla="*/ 9 h 17"/>
                  <a:gd name="T8" fmla="*/ 19 w 29"/>
                  <a:gd name="T9" fmla="*/ 0 h 17"/>
                  <a:gd name="T10" fmla="*/ 0 w 29"/>
                  <a:gd name="T11" fmla="*/ 0 h 17"/>
                  <a:gd name="T12" fmla="*/ 0 w 29"/>
                  <a:gd name="T13" fmla="*/ 0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17"/>
                  <a:gd name="T23" fmla="*/ 29 w 29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17">
                    <a:moveTo>
                      <a:pt x="0" y="0"/>
                    </a:moveTo>
                    <a:lnTo>
                      <a:pt x="0" y="0"/>
                    </a:lnTo>
                    <a:lnTo>
                      <a:pt x="10" y="16"/>
                    </a:lnTo>
                    <a:lnTo>
                      <a:pt x="28" y="9"/>
                    </a:lnTo>
                    <a:lnTo>
                      <a:pt x="19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100"/>
              </a:solidFill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4" name="Freeform 22"/>
              <p:cNvSpPr>
                <a:spLocks/>
              </p:cNvSpPr>
              <p:nvPr/>
            </p:nvSpPr>
            <p:spPr bwMode="auto">
              <a:xfrm>
                <a:off x="465" y="3281"/>
                <a:ext cx="82" cy="45"/>
              </a:xfrm>
              <a:custGeom>
                <a:avLst/>
                <a:gdLst>
                  <a:gd name="T0" fmla="*/ 0 w 82"/>
                  <a:gd name="T1" fmla="*/ 11 h 45"/>
                  <a:gd name="T2" fmla="*/ 0 w 82"/>
                  <a:gd name="T3" fmla="*/ 11 h 45"/>
                  <a:gd name="T4" fmla="*/ 11 w 82"/>
                  <a:gd name="T5" fmla="*/ 0 h 45"/>
                  <a:gd name="T6" fmla="*/ 21 w 82"/>
                  <a:gd name="T7" fmla="*/ 11 h 45"/>
                  <a:gd name="T8" fmla="*/ 49 w 82"/>
                  <a:gd name="T9" fmla="*/ 8 h 45"/>
                  <a:gd name="T10" fmla="*/ 81 w 82"/>
                  <a:gd name="T11" fmla="*/ 28 h 45"/>
                  <a:gd name="T12" fmla="*/ 68 w 82"/>
                  <a:gd name="T13" fmla="*/ 37 h 45"/>
                  <a:gd name="T14" fmla="*/ 32 w 82"/>
                  <a:gd name="T15" fmla="*/ 44 h 45"/>
                  <a:gd name="T16" fmla="*/ 25 w 82"/>
                  <a:gd name="T17" fmla="*/ 24 h 45"/>
                  <a:gd name="T18" fmla="*/ 11 w 82"/>
                  <a:gd name="T19" fmla="*/ 24 h 45"/>
                  <a:gd name="T20" fmla="*/ 0 w 82"/>
                  <a:gd name="T21" fmla="*/ 11 h 45"/>
                  <a:gd name="T22" fmla="*/ 0 w 82"/>
                  <a:gd name="T23" fmla="*/ 11 h 4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45"/>
                  <a:gd name="T38" fmla="*/ 82 w 82"/>
                  <a:gd name="T39" fmla="*/ 45 h 4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45">
                    <a:moveTo>
                      <a:pt x="0" y="11"/>
                    </a:moveTo>
                    <a:lnTo>
                      <a:pt x="0" y="11"/>
                    </a:lnTo>
                    <a:lnTo>
                      <a:pt x="11" y="0"/>
                    </a:lnTo>
                    <a:lnTo>
                      <a:pt x="21" y="11"/>
                    </a:lnTo>
                    <a:lnTo>
                      <a:pt x="49" y="8"/>
                    </a:lnTo>
                    <a:lnTo>
                      <a:pt x="81" y="28"/>
                    </a:lnTo>
                    <a:lnTo>
                      <a:pt x="68" y="37"/>
                    </a:lnTo>
                    <a:lnTo>
                      <a:pt x="32" y="44"/>
                    </a:lnTo>
                    <a:lnTo>
                      <a:pt x="25" y="24"/>
                    </a:lnTo>
                    <a:lnTo>
                      <a:pt x="11" y="24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FF8100"/>
              </a:solidFill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5" name="Freeform 23"/>
              <p:cNvSpPr>
                <a:spLocks/>
              </p:cNvSpPr>
              <p:nvPr/>
            </p:nvSpPr>
            <p:spPr bwMode="auto">
              <a:xfrm>
                <a:off x="538" y="3358"/>
                <a:ext cx="139" cy="136"/>
              </a:xfrm>
              <a:custGeom>
                <a:avLst/>
                <a:gdLst>
                  <a:gd name="T0" fmla="*/ 0 w 139"/>
                  <a:gd name="T1" fmla="*/ 52 h 136"/>
                  <a:gd name="T2" fmla="*/ 0 w 139"/>
                  <a:gd name="T3" fmla="*/ 52 h 136"/>
                  <a:gd name="T4" fmla="*/ 17 w 139"/>
                  <a:gd name="T5" fmla="*/ 90 h 136"/>
                  <a:gd name="T6" fmla="*/ 16 w 139"/>
                  <a:gd name="T7" fmla="*/ 120 h 136"/>
                  <a:gd name="T8" fmla="*/ 43 w 139"/>
                  <a:gd name="T9" fmla="*/ 135 h 136"/>
                  <a:gd name="T10" fmla="*/ 60 w 139"/>
                  <a:gd name="T11" fmla="*/ 112 h 136"/>
                  <a:gd name="T12" fmla="*/ 118 w 139"/>
                  <a:gd name="T13" fmla="*/ 91 h 136"/>
                  <a:gd name="T14" fmla="*/ 138 w 139"/>
                  <a:gd name="T15" fmla="*/ 75 h 136"/>
                  <a:gd name="T16" fmla="*/ 88 w 139"/>
                  <a:gd name="T17" fmla="*/ 28 h 136"/>
                  <a:gd name="T18" fmla="*/ 22 w 139"/>
                  <a:gd name="T19" fmla="*/ 0 h 136"/>
                  <a:gd name="T20" fmla="*/ 16 w 139"/>
                  <a:gd name="T21" fmla="*/ 8 h 136"/>
                  <a:gd name="T22" fmla="*/ 23 w 139"/>
                  <a:gd name="T23" fmla="*/ 29 h 136"/>
                  <a:gd name="T24" fmla="*/ 0 w 139"/>
                  <a:gd name="T25" fmla="*/ 52 h 136"/>
                  <a:gd name="T26" fmla="*/ 0 w 139"/>
                  <a:gd name="T27" fmla="*/ 52 h 1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9"/>
                  <a:gd name="T43" fmla="*/ 0 h 136"/>
                  <a:gd name="T44" fmla="*/ 139 w 139"/>
                  <a:gd name="T45" fmla="*/ 136 h 1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9" h="136">
                    <a:moveTo>
                      <a:pt x="0" y="52"/>
                    </a:moveTo>
                    <a:lnTo>
                      <a:pt x="0" y="52"/>
                    </a:lnTo>
                    <a:lnTo>
                      <a:pt x="17" y="90"/>
                    </a:lnTo>
                    <a:lnTo>
                      <a:pt x="16" y="120"/>
                    </a:lnTo>
                    <a:lnTo>
                      <a:pt x="43" y="135"/>
                    </a:lnTo>
                    <a:lnTo>
                      <a:pt x="60" y="112"/>
                    </a:lnTo>
                    <a:lnTo>
                      <a:pt x="118" y="91"/>
                    </a:lnTo>
                    <a:lnTo>
                      <a:pt x="138" y="75"/>
                    </a:lnTo>
                    <a:lnTo>
                      <a:pt x="88" y="28"/>
                    </a:lnTo>
                    <a:lnTo>
                      <a:pt x="22" y="0"/>
                    </a:lnTo>
                    <a:lnTo>
                      <a:pt x="16" y="8"/>
                    </a:lnTo>
                    <a:lnTo>
                      <a:pt x="23" y="29"/>
                    </a:lnTo>
                    <a:lnTo>
                      <a:pt x="0" y="52"/>
                    </a:lnTo>
                  </a:path>
                </a:pathLst>
              </a:custGeom>
              <a:solidFill>
                <a:srgbClr val="FF8100"/>
              </a:solidFill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22" name="Freeform 24"/>
            <p:cNvSpPr>
              <a:spLocks/>
            </p:cNvSpPr>
            <p:nvPr/>
          </p:nvSpPr>
          <p:spPr bwMode="auto">
            <a:xfrm>
              <a:off x="869" y="2269"/>
              <a:ext cx="514" cy="579"/>
            </a:xfrm>
            <a:custGeom>
              <a:avLst/>
              <a:gdLst>
                <a:gd name="T0" fmla="*/ 0 w 647"/>
                <a:gd name="T1" fmla="*/ 160 h 648"/>
                <a:gd name="T2" fmla="*/ 0 w 647"/>
                <a:gd name="T3" fmla="*/ 160 h 648"/>
                <a:gd name="T4" fmla="*/ 6 w 647"/>
                <a:gd name="T5" fmla="*/ 150 h 648"/>
                <a:gd name="T6" fmla="*/ 3 w 647"/>
                <a:gd name="T7" fmla="*/ 140 h 648"/>
                <a:gd name="T8" fmla="*/ 5 w 647"/>
                <a:gd name="T9" fmla="*/ 127 h 648"/>
                <a:gd name="T10" fmla="*/ 10 w 647"/>
                <a:gd name="T11" fmla="*/ 105 h 648"/>
                <a:gd name="T12" fmla="*/ 14 w 647"/>
                <a:gd name="T13" fmla="*/ 98 h 648"/>
                <a:gd name="T14" fmla="*/ 11 w 647"/>
                <a:gd name="T15" fmla="*/ 91 h 648"/>
                <a:gd name="T16" fmla="*/ 10 w 647"/>
                <a:gd name="T17" fmla="*/ 70 h 648"/>
                <a:gd name="T18" fmla="*/ 11 w 647"/>
                <a:gd name="T19" fmla="*/ 30 h 648"/>
                <a:gd name="T20" fmla="*/ 14 w 647"/>
                <a:gd name="T21" fmla="*/ 28 h 648"/>
                <a:gd name="T22" fmla="*/ 19 w 647"/>
                <a:gd name="T23" fmla="*/ 35 h 648"/>
                <a:gd name="T24" fmla="*/ 23 w 647"/>
                <a:gd name="T25" fmla="*/ 0 h 648"/>
                <a:gd name="T26" fmla="*/ 81 w 647"/>
                <a:gd name="T27" fmla="*/ 25 h 648"/>
                <a:gd name="T28" fmla="*/ 69 w 647"/>
                <a:gd name="T29" fmla="*/ 235 h 648"/>
                <a:gd name="T30" fmla="*/ 51 w 647"/>
                <a:gd name="T31" fmla="*/ 228 h 648"/>
                <a:gd name="T32" fmla="*/ 40 w 647"/>
                <a:gd name="T33" fmla="*/ 220 h 648"/>
                <a:gd name="T34" fmla="*/ 17 w 647"/>
                <a:gd name="T35" fmla="*/ 185 h 648"/>
                <a:gd name="T36" fmla="*/ 0 w 647"/>
                <a:gd name="T37" fmla="*/ 160 h 648"/>
                <a:gd name="T38" fmla="*/ 0 w 647"/>
                <a:gd name="T39" fmla="*/ 160 h 64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47"/>
                <a:gd name="T61" fmla="*/ 0 h 648"/>
                <a:gd name="T62" fmla="*/ 647 w 647"/>
                <a:gd name="T63" fmla="*/ 648 h 64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47" h="648">
                  <a:moveTo>
                    <a:pt x="0" y="442"/>
                  </a:moveTo>
                  <a:lnTo>
                    <a:pt x="0" y="442"/>
                  </a:lnTo>
                  <a:lnTo>
                    <a:pt x="41" y="412"/>
                  </a:lnTo>
                  <a:lnTo>
                    <a:pt x="25" y="386"/>
                  </a:lnTo>
                  <a:lnTo>
                    <a:pt x="34" y="350"/>
                  </a:lnTo>
                  <a:lnTo>
                    <a:pt x="75" y="290"/>
                  </a:lnTo>
                  <a:lnTo>
                    <a:pt x="108" y="272"/>
                  </a:lnTo>
                  <a:lnTo>
                    <a:pt x="90" y="251"/>
                  </a:lnTo>
                  <a:lnTo>
                    <a:pt x="77" y="191"/>
                  </a:lnTo>
                  <a:lnTo>
                    <a:pt x="91" y="83"/>
                  </a:lnTo>
                  <a:lnTo>
                    <a:pt x="112" y="77"/>
                  </a:lnTo>
                  <a:lnTo>
                    <a:pt x="148" y="96"/>
                  </a:lnTo>
                  <a:lnTo>
                    <a:pt x="180" y="0"/>
                  </a:lnTo>
                  <a:lnTo>
                    <a:pt x="646" y="68"/>
                  </a:lnTo>
                  <a:lnTo>
                    <a:pt x="547" y="647"/>
                  </a:lnTo>
                  <a:lnTo>
                    <a:pt x="405" y="628"/>
                  </a:lnTo>
                  <a:lnTo>
                    <a:pt x="316" y="606"/>
                  </a:lnTo>
                  <a:lnTo>
                    <a:pt x="134" y="513"/>
                  </a:lnTo>
                  <a:lnTo>
                    <a:pt x="0" y="442"/>
                  </a:lnTo>
                </a:path>
              </a:pathLst>
            </a:custGeom>
            <a:solidFill>
              <a:srgbClr val="FF81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23" name="Group 25"/>
            <p:cNvGrpSpPr>
              <a:grpSpLocks/>
            </p:cNvGrpSpPr>
            <p:nvPr/>
          </p:nvGrpSpPr>
          <p:grpSpPr bwMode="auto">
            <a:xfrm>
              <a:off x="362" y="1058"/>
              <a:ext cx="1570" cy="1582"/>
              <a:chOff x="238" y="1248"/>
              <a:chExt cx="1975" cy="1769"/>
            </a:xfrm>
          </p:grpSpPr>
          <p:sp>
            <p:nvSpPr>
              <p:cNvPr id="10328" name="Freeform 26"/>
              <p:cNvSpPr>
                <a:spLocks/>
              </p:cNvSpPr>
              <p:nvPr/>
            </p:nvSpPr>
            <p:spPr bwMode="auto">
              <a:xfrm>
                <a:off x="1524" y="2261"/>
                <a:ext cx="689" cy="472"/>
              </a:xfrm>
              <a:custGeom>
                <a:avLst/>
                <a:gdLst>
                  <a:gd name="T0" fmla="*/ 0 w 689"/>
                  <a:gd name="T1" fmla="*/ 411 h 472"/>
                  <a:gd name="T2" fmla="*/ 0 w 689"/>
                  <a:gd name="T3" fmla="*/ 411 h 472"/>
                  <a:gd name="T4" fmla="*/ 68 w 689"/>
                  <a:gd name="T5" fmla="*/ 0 h 472"/>
                  <a:gd name="T6" fmla="*/ 510 w 689"/>
                  <a:gd name="T7" fmla="*/ 43 h 472"/>
                  <a:gd name="T8" fmla="*/ 688 w 689"/>
                  <a:gd name="T9" fmla="*/ 56 h 472"/>
                  <a:gd name="T10" fmla="*/ 680 w 689"/>
                  <a:gd name="T11" fmla="*/ 159 h 472"/>
                  <a:gd name="T12" fmla="*/ 657 w 689"/>
                  <a:gd name="T13" fmla="*/ 471 h 472"/>
                  <a:gd name="T14" fmla="*/ 566 w 689"/>
                  <a:gd name="T15" fmla="*/ 465 h 472"/>
                  <a:gd name="T16" fmla="*/ 284 w 689"/>
                  <a:gd name="T17" fmla="*/ 444 h 472"/>
                  <a:gd name="T18" fmla="*/ 0 w 689"/>
                  <a:gd name="T19" fmla="*/ 411 h 472"/>
                  <a:gd name="T20" fmla="*/ 0 w 689"/>
                  <a:gd name="T21" fmla="*/ 411 h 4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89"/>
                  <a:gd name="T34" fmla="*/ 0 h 472"/>
                  <a:gd name="T35" fmla="*/ 689 w 689"/>
                  <a:gd name="T36" fmla="*/ 472 h 4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89" h="472">
                    <a:moveTo>
                      <a:pt x="0" y="411"/>
                    </a:moveTo>
                    <a:lnTo>
                      <a:pt x="0" y="411"/>
                    </a:lnTo>
                    <a:lnTo>
                      <a:pt x="68" y="0"/>
                    </a:lnTo>
                    <a:lnTo>
                      <a:pt x="510" y="43"/>
                    </a:lnTo>
                    <a:lnTo>
                      <a:pt x="688" y="56"/>
                    </a:lnTo>
                    <a:lnTo>
                      <a:pt x="680" y="159"/>
                    </a:lnTo>
                    <a:lnTo>
                      <a:pt x="657" y="471"/>
                    </a:lnTo>
                    <a:lnTo>
                      <a:pt x="566" y="465"/>
                    </a:lnTo>
                    <a:lnTo>
                      <a:pt x="284" y="444"/>
                    </a:lnTo>
                    <a:lnTo>
                      <a:pt x="0" y="411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9" name="Freeform 27"/>
              <p:cNvSpPr>
                <a:spLocks/>
              </p:cNvSpPr>
              <p:nvPr/>
            </p:nvSpPr>
            <p:spPr bwMode="auto">
              <a:xfrm>
                <a:off x="238" y="1905"/>
                <a:ext cx="751" cy="1112"/>
              </a:xfrm>
              <a:custGeom>
                <a:avLst/>
                <a:gdLst>
                  <a:gd name="T0" fmla="*/ 18 w 751"/>
                  <a:gd name="T1" fmla="*/ 201 h 1112"/>
                  <a:gd name="T2" fmla="*/ 18 w 751"/>
                  <a:gd name="T3" fmla="*/ 201 h 1112"/>
                  <a:gd name="T4" fmla="*/ 27 w 751"/>
                  <a:gd name="T5" fmla="*/ 225 h 1112"/>
                  <a:gd name="T6" fmla="*/ 6 w 751"/>
                  <a:gd name="T7" fmla="*/ 312 h 1112"/>
                  <a:gd name="T8" fmla="*/ 19 w 751"/>
                  <a:gd name="T9" fmla="*/ 337 h 1112"/>
                  <a:gd name="T10" fmla="*/ 78 w 751"/>
                  <a:gd name="T11" fmla="*/ 451 h 1112"/>
                  <a:gd name="T12" fmla="*/ 84 w 751"/>
                  <a:gd name="T13" fmla="*/ 449 h 1112"/>
                  <a:gd name="T14" fmla="*/ 87 w 751"/>
                  <a:gd name="T15" fmla="*/ 424 h 1112"/>
                  <a:gd name="T16" fmla="*/ 98 w 751"/>
                  <a:gd name="T17" fmla="*/ 420 h 1112"/>
                  <a:gd name="T18" fmla="*/ 107 w 751"/>
                  <a:gd name="T19" fmla="*/ 426 h 1112"/>
                  <a:gd name="T20" fmla="*/ 90 w 751"/>
                  <a:gd name="T21" fmla="*/ 442 h 1112"/>
                  <a:gd name="T22" fmla="*/ 97 w 751"/>
                  <a:gd name="T23" fmla="*/ 450 h 1112"/>
                  <a:gd name="T24" fmla="*/ 112 w 751"/>
                  <a:gd name="T25" fmla="*/ 500 h 1112"/>
                  <a:gd name="T26" fmla="*/ 102 w 751"/>
                  <a:gd name="T27" fmla="*/ 496 h 1112"/>
                  <a:gd name="T28" fmla="*/ 81 w 751"/>
                  <a:gd name="T29" fmla="*/ 477 h 1112"/>
                  <a:gd name="T30" fmla="*/ 87 w 751"/>
                  <a:gd name="T31" fmla="*/ 458 h 1112"/>
                  <a:gd name="T32" fmla="*/ 77 w 751"/>
                  <a:gd name="T33" fmla="*/ 458 h 1112"/>
                  <a:gd name="T34" fmla="*/ 66 w 751"/>
                  <a:gd name="T35" fmla="*/ 480 h 1112"/>
                  <a:gd name="T36" fmla="*/ 69 w 751"/>
                  <a:gd name="T37" fmla="*/ 525 h 1112"/>
                  <a:gd name="T38" fmla="*/ 82 w 751"/>
                  <a:gd name="T39" fmla="*/ 546 h 1112"/>
                  <a:gd name="T40" fmla="*/ 109 w 751"/>
                  <a:gd name="T41" fmla="*/ 563 h 1112"/>
                  <a:gd name="T42" fmla="*/ 99 w 751"/>
                  <a:gd name="T43" fmla="*/ 585 h 1112"/>
                  <a:gd name="T44" fmla="*/ 84 w 751"/>
                  <a:gd name="T45" fmla="*/ 588 h 1112"/>
                  <a:gd name="T46" fmla="*/ 82 w 751"/>
                  <a:gd name="T47" fmla="*/ 616 h 1112"/>
                  <a:gd name="T48" fmla="*/ 118 w 751"/>
                  <a:gd name="T49" fmla="*/ 683 h 1112"/>
                  <a:gd name="T50" fmla="*/ 148 w 751"/>
                  <a:gd name="T51" fmla="*/ 725 h 1112"/>
                  <a:gd name="T52" fmla="*/ 144 w 751"/>
                  <a:gd name="T53" fmla="*/ 749 h 1112"/>
                  <a:gd name="T54" fmla="*/ 160 w 751"/>
                  <a:gd name="T55" fmla="*/ 765 h 1112"/>
                  <a:gd name="T56" fmla="*/ 154 w 751"/>
                  <a:gd name="T57" fmla="*/ 780 h 1112"/>
                  <a:gd name="T58" fmla="*/ 143 w 751"/>
                  <a:gd name="T59" fmla="*/ 818 h 1112"/>
                  <a:gd name="T60" fmla="*/ 156 w 751"/>
                  <a:gd name="T61" fmla="*/ 833 h 1112"/>
                  <a:gd name="T62" fmla="*/ 247 w 751"/>
                  <a:gd name="T63" fmla="*/ 862 h 1112"/>
                  <a:gd name="T64" fmla="*/ 285 w 751"/>
                  <a:gd name="T65" fmla="*/ 905 h 1112"/>
                  <a:gd name="T66" fmla="*/ 328 w 751"/>
                  <a:gd name="T67" fmla="*/ 919 h 1112"/>
                  <a:gd name="T68" fmla="*/ 329 w 751"/>
                  <a:gd name="T69" fmla="*/ 946 h 1112"/>
                  <a:gd name="T70" fmla="*/ 358 w 751"/>
                  <a:gd name="T71" fmla="*/ 953 h 1112"/>
                  <a:gd name="T72" fmla="*/ 396 w 751"/>
                  <a:gd name="T73" fmla="*/ 997 h 1112"/>
                  <a:gd name="T74" fmla="*/ 417 w 751"/>
                  <a:gd name="T75" fmla="*/ 1035 h 1112"/>
                  <a:gd name="T76" fmla="*/ 418 w 751"/>
                  <a:gd name="T77" fmla="*/ 1095 h 1112"/>
                  <a:gd name="T78" fmla="*/ 684 w 751"/>
                  <a:gd name="T79" fmla="*/ 1111 h 1112"/>
                  <a:gd name="T80" fmla="*/ 667 w 751"/>
                  <a:gd name="T81" fmla="*/ 1086 h 1112"/>
                  <a:gd name="T82" fmla="*/ 676 w 751"/>
                  <a:gd name="T83" fmla="*/ 1050 h 1112"/>
                  <a:gd name="T84" fmla="*/ 717 w 751"/>
                  <a:gd name="T85" fmla="*/ 989 h 1112"/>
                  <a:gd name="T86" fmla="*/ 750 w 751"/>
                  <a:gd name="T87" fmla="*/ 972 h 1112"/>
                  <a:gd name="T88" fmla="*/ 731 w 751"/>
                  <a:gd name="T89" fmla="*/ 950 h 1112"/>
                  <a:gd name="T90" fmla="*/ 719 w 751"/>
                  <a:gd name="T91" fmla="*/ 890 h 1112"/>
                  <a:gd name="T92" fmla="*/ 365 w 751"/>
                  <a:gd name="T93" fmla="*/ 427 h 1112"/>
                  <a:gd name="T94" fmla="*/ 337 w 751"/>
                  <a:gd name="T95" fmla="*/ 381 h 1112"/>
                  <a:gd name="T96" fmla="*/ 426 w 751"/>
                  <a:gd name="T97" fmla="*/ 85 h 1112"/>
                  <a:gd name="T98" fmla="*/ 72 w 751"/>
                  <a:gd name="T99" fmla="*/ 0 h 1112"/>
                  <a:gd name="T100" fmla="*/ 62 w 751"/>
                  <a:gd name="T101" fmla="*/ 17 h 1112"/>
                  <a:gd name="T102" fmla="*/ 66 w 751"/>
                  <a:gd name="T103" fmla="*/ 56 h 1112"/>
                  <a:gd name="T104" fmla="*/ 0 w 751"/>
                  <a:gd name="T105" fmla="*/ 148 h 1112"/>
                  <a:gd name="T106" fmla="*/ 18 w 751"/>
                  <a:gd name="T107" fmla="*/ 201 h 1112"/>
                  <a:gd name="T108" fmla="*/ 18 w 751"/>
                  <a:gd name="T109" fmla="*/ 201 h 111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51"/>
                  <a:gd name="T166" fmla="*/ 0 h 1112"/>
                  <a:gd name="T167" fmla="*/ 751 w 751"/>
                  <a:gd name="T168" fmla="*/ 1112 h 111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51" h="1112">
                    <a:moveTo>
                      <a:pt x="18" y="201"/>
                    </a:moveTo>
                    <a:lnTo>
                      <a:pt x="18" y="201"/>
                    </a:lnTo>
                    <a:lnTo>
                      <a:pt x="27" y="225"/>
                    </a:lnTo>
                    <a:lnTo>
                      <a:pt x="6" y="312"/>
                    </a:lnTo>
                    <a:lnTo>
                      <a:pt x="19" y="337"/>
                    </a:lnTo>
                    <a:lnTo>
                      <a:pt x="78" y="451"/>
                    </a:lnTo>
                    <a:lnTo>
                      <a:pt x="84" y="449"/>
                    </a:lnTo>
                    <a:lnTo>
                      <a:pt x="87" y="424"/>
                    </a:lnTo>
                    <a:lnTo>
                      <a:pt x="98" y="420"/>
                    </a:lnTo>
                    <a:lnTo>
                      <a:pt x="107" y="426"/>
                    </a:lnTo>
                    <a:lnTo>
                      <a:pt x="90" y="442"/>
                    </a:lnTo>
                    <a:lnTo>
                      <a:pt x="97" y="450"/>
                    </a:lnTo>
                    <a:lnTo>
                      <a:pt x="112" y="500"/>
                    </a:lnTo>
                    <a:lnTo>
                      <a:pt x="102" y="496"/>
                    </a:lnTo>
                    <a:lnTo>
                      <a:pt x="81" y="477"/>
                    </a:lnTo>
                    <a:lnTo>
                      <a:pt x="87" y="458"/>
                    </a:lnTo>
                    <a:lnTo>
                      <a:pt x="77" y="458"/>
                    </a:lnTo>
                    <a:lnTo>
                      <a:pt x="66" y="480"/>
                    </a:lnTo>
                    <a:lnTo>
                      <a:pt x="69" y="525"/>
                    </a:lnTo>
                    <a:lnTo>
                      <a:pt x="82" y="546"/>
                    </a:lnTo>
                    <a:lnTo>
                      <a:pt x="109" y="563"/>
                    </a:lnTo>
                    <a:lnTo>
                      <a:pt x="99" y="585"/>
                    </a:lnTo>
                    <a:lnTo>
                      <a:pt x="84" y="588"/>
                    </a:lnTo>
                    <a:lnTo>
                      <a:pt x="82" y="616"/>
                    </a:lnTo>
                    <a:lnTo>
                      <a:pt x="118" y="683"/>
                    </a:lnTo>
                    <a:lnTo>
                      <a:pt x="148" y="725"/>
                    </a:lnTo>
                    <a:lnTo>
                      <a:pt x="144" y="749"/>
                    </a:lnTo>
                    <a:lnTo>
                      <a:pt x="160" y="765"/>
                    </a:lnTo>
                    <a:lnTo>
                      <a:pt x="154" y="780"/>
                    </a:lnTo>
                    <a:lnTo>
                      <a:pt x="143" y="818"/>
                    </a:lnTo>
                    <a:lnTo>
                      <a:pt x="156" y="833"/>
                    </a:lnTo>
                    <a:lnTo>
                      <a:pt x="247" y="862"/>
                    </a:lnTo>
                    <a:lnTo>
                      <a:pt x="285" y="905"/>
                    </a:lnTo>
                    <a:lnTo>
                      <a:pt x="328" y="919"/>
                    </a:lnTo>
                    <a:lnTo>
                      <a:pt x="329" y="946"/>
                    </a:lnTo>
                    <a:lnTo>
                      <a:pt x="358" y="953"/>
                    </a:lnTo>
                    <a:lnTo>
                      <a:pt x="396" y="997"/>
                    </a:lnTo>
                    <a:lnTo>
                      <a:pt x="417" y="1035"/>
                    </a:lnTo>
                    <a:lnTo>
                      <a:pt x="418" y="1095"/>
                    </a:lnTo>
                    <a:lnTo>
                      <a:pt x="684" y="1111"/>
                    </a:lnTo>
                    <a:lnTo>
                      <a:pt x="667" y="1086"/>
                    </a:lnTo>
                    <a:lnTo>
                      <a:pt x="676" y="1050"/>
                    </a:lnTo>
                    <a:lnTo>
                      <a:pt x="717" y="989"/>
                    </a:lnTo>
                    <a:lnTo>
                      <a:pt x="750" y="972"/>
                    </a:lnTo>
                    <a:lnTo>
                      <a:pt x="731" y="950"/>
                    </a:lnTo>
                    <a:lnTo>
                      <a:pt x="719" y="890"/>
                    </a:lnTo>
                    <a:lnTo>
                      <a:pt x="365" y="427"/>
                    </a:lnTo>
                    <a:lnTo>
                      <a:pt x="337" y="381"/>
                    </a:lnTo>
                    <a:lnTo>
                      <a:pt x="426" y="85"/>
                    </a:lnTo>
                    <a:lnTo>
                      <a:pt x="72" y="0"/>
                    </a:lnTo>
                    <a:lnTo>
                      <a:pt x="62" y="17"/>
                    </a:lnTo>
                    <a:lnTo>
                      <a:pt x="66" y="56"/>
                    </a:lnTo>
                    <a:lnTo>
                      <a:pt x="0" y="148"/>
                    </a:lnTo>
                    <a:lnTo>
                      <a:pt x="18" y="201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0" name="Freeform 28"/>
              <p:cNvSpPr>
                <a:spLocks/>
              </p:cNvSpPr>
              <p:nvPr/>
            </p:nvSpPr>
            <p:spPr bwMode="auto">
              <a:xfrm>
                <a:off x="920" y="1346"/>
                <a:ext cx="565" cy="790"/>
              </a:xfrm>
              <a:custGeom>
                <a:avLst/>
                <a:gdLst>
                  <a:gd name="T0" fmla="*/ 0 w 565"/>
                  <a:gd name="T1" fmla="*/ 699 h 790"/>
                  <a:gd name="T2" fmla="*/ 0 w 565"/>
                  <a:gd name="T3" fmla="*/ 699 h 790"/>
                  <a:gd name="T4" fmla="*/ 44 w 565"/>
                  <a:gd name="T5" fmla="*/ 531 h 790"/>
                  <a:gd name="T6" fmla="*/ 66 w 565"/>
                  <a:gd name="T7" fmla="*/ 487 h 790"/>
                  <a:gd name="T8" fmla="*/ 46 w 565"/>
                  <a:gd name="T9" fmla="*/ 465 h 790"/>
                  <a:gd name="T10" fmla="*/ 51 w 565"/>
                  <a:gd name="T11" fmla="*/ 446 h 790"/>
                  <a:gd name="T12" fmla="*/ 88 w 565"/>
                  <a:gd name="T13" fmla="*/ 416 h 790"/>
                  <a:gd name="T14" fmla="*/ 115 w 565"/>
                  <a:gd name="T15" fmla="*/ 377 h 790"/>
                  <a:gd name="T16" fmla="*/ 142 w 565"/>
                  <a:gd name="T17" fmla="*/ 342 h 790"/>
                  <a:gd name="T18" fmla="*/ 122 w 565"/>
                  <a:gd name="T19" fmla="*/ 317 h 790"/>
                  <a:gd name="T20" fmla="*/ 113 w 565"/>
                  <a:gd name="T21" fmla="*/ 299 h 790"/>
                  <a:gd name="T22" fmla="*/ 117 w 565"/>
                  <a:gd name="T23" fmla="*/ 255 h 790"/>
                  <a:gd name="T24" fmla="*/ 186 w 565"/>
                  <a:gd name="T25" fmla="*/ 0 h 790"/>
                  <a:gd name="T26" fmla="*/ 262 w 565"/>
                  <a:gd name="T27" fmla="*/ 15 h 790"/>
                  <a:gd name="T28" fmla="*/ 236 w 565"/>
                  <a:gd name="T29" fmla="*/ 113 h 790"/>
                  <a:gd name="T30" fmla="*/ 252 w 565"/>
                  <a:gd name="T31" fmla="*/ 149 h 790"/>
                  <a:gd name="T32" fmla="*/ 254 w 565"/>
                  <a:gd name="T33" fmla="*/ 172 h 790"/>
                  <a:gd name="T34" fmla="*/ 245 w 565"/>
                  <a:gd name="T35" fmla="*/ 175 h 790"/>
                  <a:gd name="T36" fmla="*/ 274 w 565"/>
                  <a:gd name="T37" fmla="*/ 200 h 790"/>
                  <a:gd name="T38" fmla="*/ 305 w 565"/>
                  <a:gd name="T39" fmla="*/ 263 h 790"/>
                  <a:gd name="T40" fmla="*/ 315 w 565"/>
                  <a:gd name="T41" fmla="*/ 260 h 790"/>
                  <a:gd name="T42" fmla="*/ 316 w 565"/>
                  <a:gd name="T43" fmla="*/ 270 h 790"/>
                  <a:gd name="T44" fmla="*/ 330 w 565"/>
                  <a:gd name="T45" fmla="*/ 273 h 790"/>
                  <a:gd name="T46" fmla="*/ 341 w 565"/>
                  <a:gd name="T47" fmla="*/ 275 h 790"/>
                  <a:gd name="T48" fmla="*/ 314 w 565"/>
                  <a:gd name="T49" fmla="*/ 320 h 790"/>
                  <a:gd name="T50" fmla="*/ 319 w 565"/>
                  <a:gd name="T51" fmla="*/ 351 h 790"/>
                  <a:gd name="T52" fmla="*/ 297 w 565"/>
                  <a:gd name="T53" fmla="*/ 380 h 790"/>
                  <a:gd name="T54" fmla="*/ 312 w 565"/>
                  <a:gd name="T55" fmla="*/ 393 h 790"/>
                  <a:gd name="T56" fmla="*/ 351 w 565"/>
                  <a:gd name="T57" fmla="*/ 375 h 790"/>
                  <a:gd name="T58" fmla="*/ 378 w 565"/>
                  <a:gd name="T59" fmla="*/ 475 h 790"/>
                  <a:gd name="T60" fmla="*/ 396 w 565"/>
                  <a:gd name="T61" fmla="*/ 480 h 790"/>
                  <a:gd name="T62" fmla="*/ 399 w 565"/>
                  <a:gd name="T63" fmla="*/ 510 h 790"/>
                  <a:gd name="T64" fmla="*/ 413 w 565"/>
                  <a:gd name="T65" fmla="*/ 524 h 790"/>
                  <a:gd name="T66" fmla="*/ 424 w 565"/>
                  <a:gd name="T67" fmla="*/ 512 h 790"/>
                  <a:gd name="T68" fmla="*/ 450 w 565"/>
                  <a:gd name="T69" fmla="*/ 522 h 790"/>
                  <a:gd name="T70" fmla="*/ 466 w 565"/>
                  <a:gd name="T71" fmla="*/ 511 h 790"/>
                  <a:gd name="T72" fmla="*/ 517 w 565"/>
                  <a:gd name="T73" fmla="*/ 520 h 790"/>
                  <a:gd name="T74" fmla="*/ 530 w 565"/>
                  <a:gd name="T75" fmla="*/ 522 h 790"/>
                  <a:gd name="T76" fmla="*/ 541 w 565"/>
                  <a:gd name="T77" fmla="*/ 503 h 790"/>
                  <a:gd name="T78" fmla="*/ 564 w 565"/>
                  <a:gd name="T79" fmla="*/ 535 h 790"/>
                  <a:gd name="T80" fmla="*/ 514 w 565"/>
                  <a:gd name="T81" fmla="*/ 789 h 790"/>
                  <a:gd name="T82" fmla="*/ 255 w 565"/>
                  <a:gd name="T83" fmla="*/ 748 h 790"/>
                  <a:gd name="T84" fmla="*/ 0 w 565"/>
                  <a:gd name="T85" fmla="*/ 699 h 790"/>
                  <a:gd name="T86" fmla="*/ 0 w 565"/>
                  <a:gd name="T87" fmla="*/ 699 h 79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65"/>
                  <a:gd name="T133" fmla="*/ 0 h 790"/>
                  <a:gd name="T134" fmla="*/ 565 w 565"/>
                  <a:gd name="T135" fmla="*/ 790 h 79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65" h="790">
                    <a:moveTo>
                      <a:pt x="0" y="699"/>
                    </a:moveTo>
                    <a:lnTo>
                      <a:pt x="0" y="699"/>
                    </a:lnTo>
                    <a:lnTo>
                      <a:pt x="44" y="531"/>
                    </a:lnTo>
                    <a:lnTo>
                      <a:pt x="66" y="487"/>
                    </a:lnTo>
                    <a:lnTo>
                      <a:pt x="46" y="465"/>
                    </a:lnTo>
                    <a:lnTo>
                      <a:pt x="51" y="446"/>
                    </a:lnTo>
                    <a:lnTo>
                      <a:pt x="88" y="416"/>
                    </a:lnTo>
                    <a:lnTo>
                      <a:pt x="115" y="377"/>
                    </a:lnTo>
                    <a:lnTo>
                      <a:pt x="142" y="342"/>
                    </a:lnTo>
                    <a:lnTo>
                      <a:pt x="122" y="317"/>
                    </a:lnTo>
                    <a:lnTo>
                      <a:pt x="113" y="299"/>
                    </a:lnTo>
                    <a:lnTo>
                      <a:pt x="117" y="255"/>
                    </a:lnTo>
                    <a:lnTo>
                      <a:pt x="186" y="0"/>
                    </a:lnTo>
                    <a:lnTo>
                      <a:pt x="262" y="15"/>
                    </a:lnTo>
                    <a:lnTo>
                      <a:pt x="236" y="113"/>
                    </a:lnTo>
                    <a:lnTo>
                      <a:pt x="252" y="149"/>
                    </a:lnTo>
                    <a:lnTo>
                      <a:pt x="254" y="172"/>
                    </a:lnTo>
                    <a:lnTo>
                      <a:pt x="245" y="175"/>
                    </a:lnTo>
                    <a:lnTo>
                      <a:pt x="274" y="200"/>
                    </a:lnTo>
                    <a:lnTo>
                      <a:pt x="305" y="263"/>
                    </a:lnTo>
                    <a:lnTo>
                      <a:pt x="315" y="260"/>
                    </a:lnTo>
                    <a:lnTo>
                      <a:pt x="316" y="270"/>
                    </a:lnTo>
                    <a:lnTo>
                      <a:pt x="330" y="273"/>
                    </a:lnTo>
                    <a:lnTo>
                      <a:pt x="341" y="275"/>
                    </a:lnTo>
                    <a:lnTo>
                      <a:pt x="314" y="320"/>
                    </a:lnTo>
                    <a:lnTo>
                      <a:pt x="319" y="351"/>
                    </a:lnTo>
                    <a:lnTo>
                      <a:pt x="297" y="380"/>
                    </a:lnTo>
                    <a:lnTo>
                      <a:pt x="312" y="393"/>
                    </a:lnTo>
                    <a:lnTo>
                      <a:pt x="351" y="375"/>
                    </a:lnTo>
                    <a:lnTo>
                      <a:pt x="378" y="475"/>
                    </a:lnTo>
                    <a:lnTo>
                      <a:pt x="396" y="480"/>
                    </a:lnTo>
                    <a:lnTo>
                      <a:pt x="399" y="510"/>
                    </a:lnTo>
                    <a:lnTo>
                      <a:pt x="413" y="524"/>
                    </a:lnTo>
                    <a:lnTo>
                      <a:pt x="424" y="512"/>
                    </a:lnTo>
                    <a:lnTo>
                      <a:pt x="450" y="522"/>
                    </a:lnTo>
                    <a:lnTo>
                      <a:pt x="466" y="511"/>
                    </a:lnTo>
                    <a:lnTo>
                      <a:pt x="517" y="520"/>
                    </a:lnTo>
                    <a:lnTo>
                      <a:pt x="530" y="522"/>
                    </a:lnTo>
                    <a:lnTo>
                      <a:pt x="541" y="503"/>
                    </a:lnTo>
                    <a:lnTo>
                      <a:pt x="564" y="535"/>
                    </a:lnTo>
                    <a:lnTo>
                      <a:pt x="514" y="789"/>
                    </a:lnTo>
                    <a:lnTo>
                      <a:pt x="255" y="748"/>
                    </a:lnTo>
                    <a:lnTo>
                      <a:pt x="0" y="699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1" name="Freeform 29"/>
              <p:cNvSpPr>
                <a:spLocks/>
              </p:cNvSpPr>
              <p:nvPr/>
            </p:nvSpPr>
            <p:spPr bwMode="auto">
              <a:xfrm>
                <a:off x="1156" y="1361"/>
                <a:ext cx="966" cy="534"/>
              </a:xfrm>
              <a:custGeom>
                <a:avLst/>
                <a:gdLst>
                  <a:gd name="T0" fmla="*/ 0 w 966"/>
                  <a:gd name="T1" fmla="*/ 98 h 534"/>
                  <a:gd name="T2" fmla="*/ 0 w 966"/>
                  <a:gd name="T3" fmla="*/ 98 h 534"/>
                  <a:gd name="T4" fmla="*/ 16 w 966"/>
                  <a:gd name="T5" fmla="*/ 134 h 534"/>
                  <a:gd name="T6" fmla="*/ 18 w 966"/>
                  <a:gd name="T7" fmla="*/ 157 h 534"/>
                  <a:gd name="T8" fmla="*/ 9 w 966"/>
                  <a:gd name="T9" fmla="*/ 160 h 534"/>
                  <a:gd name="T10" fmla="*/ 37 w 966"/>
                  <a:gd name="T11" fmla="*/ 185 h 534"/>
                  <a:gd name="T12" fmla="*/ 68 w 966"/>
                  <a:gd name="T13" fmla="*/ 248 h 534"/>
                  <a:gd name="T14" fmla="*/ 78 w 966"/>
                  <a:gd name="T15" fmla="*/ 245 h 534"/>
                  <a:gd name="T16" fmla="*/ 79 w 966"/>
                  <a:gd name="T17" fmla="*/ 255 h 534"/>
                  <a:gd name="T18" fmla="*/ 94 w 966"/>
                  <a:gd name="T19" fmla="*/ 258 h 534"/>
                  <a:gd name="T20" fmla="*/ 105 w 966"/>
                  <a:gd name="T21" fmla="*/ 260 h 534"/>
                  <a:gd name="T22" fmla="*/ 77 w 966"/>
                  <a:gd name="T23" fmla="*/ 305 h 534"/>
                  <a:gd name="T24" fmla="*/ 82 w 966"/>
                  <a:gd name="T25" fmla="*/ 336 h 534"/>
                  <a:gd name="T26" fmla="*/ 61 w 966"/>
                  <a:gd name="T27" fmla="*/ 365 h 534"/>
                  <a:gd name="T28" fmla="*/ 75 w 966"/>
                  <a:gd name="T29" fmla="*/ 379 h 534"/>
                  <a:gd name="T30" fmla="*/ 114 w 966"/>
                  <a:gd name="T31" fmla="*/ 360 h 534"/>
                  <a:gd name="T32" fmla="*/ 142 w 966"/>
                  <a:gd name="T33" fmla="*/ 461 h 534"/>
                  <a:gd name="T34" fmla="*/ 159 w 966"/>
                  <a:gd name="T35" fmla="*/ 466 h 534"/>
                  <a:gd name="T36" fmla="*/ 162 w 966"/>
                  <a:gd name="T37" fmla="*/ 496 h 534"/>
                  <a:gd name="T38" fmla="*/ 177 w 966"/>
                  <a:gd name="T39" fmla="*/ 510 h 534"/>
                  <a:gd name="T40" fmla="*/ 188 w 966"/>
                  <a:gd name="T41" fmla="*/ 498 h 534"/>
                  <a:gd name="T42" fmla="*/ 213 w 966"/>
                  <a:gd name="T43" fmla="*/ 508 h 534"/>
                  <a:gd name="T44" fmla="*/ 230 w 966"/>
                  <a:gd name="T45" fmla="*/ 497 h 534"/>
                  <a:gd name="T46" fmla="*/ 281 w 966"/>
                  <a:gd name="T47" fmla="*/ 506 h 534"/>
                  <a:gd name="T48" fmla="*/ 293 w 966"/>
                  <a:gd name="T49" fmla="*/ 508 h 534"/>
                  <a:gd name="T50" fmla="*/ 304 w 966"/>
                  <a:gd name="T51" fmla="*/ 488 h 534"/>
                  <a:gd name="T52" fmla="*/ 327 w 966"/>
                  <a:gd name="T53" fmla="*/ 521 h 534"/>
                  <a:gd name="T54" fmla="*/ 336 w 966"/>
                  <a:gd name="T55" fmla="*/ 470 h 534"/>
                  <a:gd name="T56" fmla="*/ 599 w 966"/>
                  <a:gd name="T57" fmla="*/ 503 h 534"/>
                  <a:gd name="T58" fmla="*/ 923 w 966"/>
                  <a:gd name="T59" fmla="*/ 533 h 534"/>
                  <a:gd name="T60" fmla="*/ 933 w 966"/>
                  <a:gd name="T61" fmla="*/ 436 h 534"/>
                  <a:gd name="T62" fmla="*/ 965 w 966"/>
                  <a:gd name="T63" fmla="*/ 125 h 534"/>
                  <a:gd name="T64" fmla="*/ 538 w 966"/>
                  <a:gd name="T65" fmla="*/ 81 h 534"/>
                  <a:gd name="T66" fmla="*/ 325 w 966"/>
                  <a:gd name="T67" fmla="*/ 51 h 534"/>
                  <a:gd name="T68" fmla="*/ 25 w 966"/>
                  <a:gd name="T69" fmla="*/ 0 h 534"/>
                  <a:gd name="T70" fmla="*/ 0 w 966"/>
                  <a:gd name="T71" fmla="*/ 98 h 534"/>
                  <a:gd name="T72" fmla="*/ 0 w 966"/>
                  <a:gd name="T73" fmla="*/ 98 h 53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534"/>
                  <a:gd name="T113" fmla="*/ 966 w 966"/>
                  <a:gd name="T114" fmla="*/ 534 h 53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534">
                    <a:moveTo>
                      <a:pt x="0" y="98"/>
                    </a:moveTo>
                    <a:lnTo>
                      <a:pt x="0" y="98"/>
                    </a:lnTo>
                    <a:lnTo>
                      <a:pt x="16" y="134"/>
                    </a:lnTo>
                    <a:lnTo>
                      <a:pt x="18" y="157"/>
                    </a:lnTo>
                    <a:lnTo>
                      <a:pt x="9" y="160"/>
                    </a:lnTo>
                    <a:lnTo>
                      <a:pt x="37" y="185"/>
                    </a:lnTo>
                    <a:lnTo>
                      <a:pt x="68" y="248"/>
                    </a:lnTo>
                    <a:lnTo>
                      <a:pt x="78" y="245"/>
                    </a:lnTo>
                    <a:lnTo>
                      <a:pt x="79" y="255"/>
                    </a:lnTo>
                    <a:lnTo>
                      <a:pt x="94" y="258"/>
                    </a:lnTo>
                    <a:lnTo>
                      <a:pt x="105" y="260"/>
                    </a:lnTo>
                    <a:lnTo>
                      <a:pt x="77" y="305"/>
                    </a:lnTo>
                    <a:lnTo>
                      <a:pt x="82" y="336"/>
                    </a:lnTo>
                    <a:lnTo>
                      <a:pt x="61" y="365"/>
                    </a:lnTo>
                    <a:lnTo>
                      <a:pt x="75" y="379"/>
                    </a:lnTo>
                    <a:lnTo>
                      <a:pt x="114" y="360"/>
                    </a:lnTo>
                    <a:lnTo>
                      <a:pt x="142" y="461"/>
                    </a:lnTo>
                    <a:lnTo>
                      <a:pt x="159" y="466"/>
                    </a:lnTo>
                    <a:lnTo>
                      <a:pt x="162" y="496"/>
                    </a:lnTo>
                    <a:lnTo>
                      <a:pt x="177" y="510"/>
                    </a:lnTo>
                    <a:lnTo>
                      <a:pt x="188" y="498"/>
                    </a:lnTo>
                    <a:lnTo>
                      <a:pt x="213" y="508"/>
                    </a:lnTo>
                    <a:lnTo>
                      <a:pt x="230" y="497"/>
                    </a:lnTo>
                    <a:lnTo>
                      <a:pt x="281" y="506"/>
                    </a:lnTo>
                    <a:lnTo>
                      <a:pt x="293" y="508"/>
                    </a:lnTo>
                    <a:lnTo>
                      <a:pt x="304" y="488"/>
                    </a:lnTo>
                    <a:lnTo>
                      <a:pt x="327" y="521"/>
                    </a:lnTo>
                    <a:lnTo>
                      <a:pt x="336" y="470"/>
                    </a:lnTo>
                    <a:lnTo>
                      <a:pt x="599" y="503"/>
                    </a:lnTo>
                    <a:lnTo>
                      <a:pt x="923" y="533"/>
                    </a:lnTo>
                    <a:lnTo>
                      <a:pt x="933" y="436"/>
                    </a:lnTo>
                    <a:lnTo>
                      <a:pt x="965" y="125"/>
                    </a:lnTo>
                    <a:lnTo>
                      <a:pt x="538" y="81"/>
                    </a:lnTo>
                    <a:lnTo>
                      <a:pt x="325" y="51"/>
                    </a:lnTo>
                    <a:lnTo>
                      <a:pt x="25" y="0"/>
                    </a:lnTo>
                    <a:lnTo>
                      <a:pt x="0" y="98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2" name="Freeform 30"/>
              <p:cNvSpPr>
                <a:spLocks/>
              </p:cNvSpPr>
              <p:nvPr/>
            </p:nvSpPr>
            <p:spPr bwMode="auto">
              <a:xfrm>
                <a:off x="576" y="1991"/>
                <a:ext cx="601" cy="805"/>
              </a:xfrm>
              <a:custGeom>
                <a:avLst/>
                <a:gdLst>
                  <a:gd name="T0" fmla="*/ 0 w 601"/>
                  <a:gd name="T1" fmla="*/ 295 h 805"/>
                  <a:gd name="T2" fmla="*/ 0 w 601"/>
                  <a:gd name="T3" fmla="*/ 295 h 805"/>
                  <a:gd name="T4" fmla="*/ 27 w 601"/>
                  <a:gd name="T5" fmla="*/ 342 h 805"/>
                  <a:gd name="T6" fmla="*/ 381 w 601"/>
                  <a:gd name="T7" fmla="*/ 804 h 805"/>
                  <a:gd name="T8" fmla="*/ 395 w 601"/>
                  <a:gd name="T9" fmla="*/ 696 h 805"/>
                  <a:gd name="T10" fmla="*/ 417 w 601"/>
                  <a:gd name="T11" fmla="*/ 691 h 805"/>
                  <a:gd name="T12" fmla="*/ 452 w 601"/>
                  <a:gd name="T13" fmla="*/ 708 h 805"/>
                  <a:gd name="T14" fmla="*/ 483 w 601"/>
                  <a:gd name="T15" fmla="*/ 613 h 805"/>
                  <a:gd name="T16" fmla="*/ 600 w 601"/>
                  <a:gd name="T17" fmla="*/ 104 h 805"/>
                  <a:gd name="T18" fmla="*/ 344 w 601"/>
                  <a:gd name="T19" fmla="*/ 55 h 805"/>
                  <a:gd name="T20" fmla="*/ 88 w 601"/>
                  <a:gd name="T21" fmla="*/ 0 h 805"/>
                  <a:gd name="T22" fmla="*/ 0 w 601"/>
                  <a:gd name="T23" fmla="*/ 295 h 805"/>
                  <a:gd name="T24" fmla="*/ 0 w 601"/>
                  <a:gd name="T25" fmla="*/ 295 h 80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1"/>
                  <a:gd name="T40" fmla="*/ 0 h 805"/>
                  <a:gd name="T41" fmla="*/ 601 w 601"/>
                  <a:gd name="T42" fmla="*/ 805 h 80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1" h="805">
                    <a:moveTo>
                      <a:pt x="0" y="295"/>
                    </a:moveTo>
                    <a:lnTo>
                      <a:pt x="0" y="295"/>
                    </a:lnTo>
                    <a:lnTo>
                      <a:pt x="27" y="342"/>
                    </a:lnTo>
                    <a:lnTo>
                      <a:pt x="381" y="804"/>
                    </a:lnTo>
                    <a:lnTo>
                      <a:pt x="395" y="696"/>
                    </a:lnTo>
                    <a:lnTo>
                      <a:pt x="417" y="691"/>
                    </a:lnTo>
                    <a:lnTo>
                      <a:pt x="452" y="708"/>
                    </a:lnTo>
                    <a:lnTo>
                      <a:pt x="483" y="613"/>
                    </a:lnTo>
                    <a:lnTo>
                      <a:pt x="600" y="104"/>
                    </a:lnTo>
                    <a:lnTo>
                      <a:pt x="344" y="55"/>
                    </a:lnTo>
                    <a:lnTo>
                      <a:pt x="88" y="0"/>
                    </a:lnTo>
                    <a:lnTo>
                      <a:pt x="0" y="295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3" name="Freeform 31"/>
              <p:cNvSpPr>
                <a:spLocks/>
              </p:cNvSpPr>
              <p:nvPr/>
            </p:nvSpPr>
            <p:spPr bwMode="auto">
              <a:xfrm>
                <a:off x="310" y="1491"/>
                <a:ext cx="754" cy="556"/>
              </a:xfrm>
              <a:custGeom>
                <a:avLst/>
                <a:gdLst>
                  <a:gd name="T0" fmla="*/ 0 w 754"/>
                  <a:gd name="T1" fmla="*/ 413 h 556"/>
                  <a:gd name="T2" fmla="*/ 0 w 754"/>
                  <a:gd name="T3" fmla="*/ 413 h 556"/>
                  <a:gd name="T4" fmla="*/ 12 w 754"/>
                  <a:gd name="T5" fmla="*/ 313 h 556"/>
                  <a:gd name="T6" fmla="*/ 70 w 754"/>
                  <a:gd name="T7" fmla="*/ 232 h 556"/>
                  <a:gd name="T8" fmla="*/ 163 w 754"/>
                  <a:gd name="T9" fmla="*/ 0 h 556"/>
                  <a:gd name="T10" fmla="*/ 211 w 754"/>
                  <a:gd name="T11" fmla="*/ 13 h 556"/>
                  <a:gd name="T12" fmla="*/ 212 w 754"/>
                  <a:gd name="T13" fmla="*/ 22 h 556"/>
                  <a:gd name="T14" fmla="*/ 224 w 754"/>
                  <a:gd name="T15" fmla="*/ 23 h 556"/>
                  <a:gd name="T16" fmla="*/ 247 w 754"/>
                  <a:gd name="T17" fmla="*/ 64 h 556"/>
                  <a:gd name="T18" fmla="*/ 243 w 754"/>
                  <a:gd name="T19" fmla="*/ 77 h 556"/>
                  <a:gd name="T20" fmla="*/ 280 w 754"/>
                  <a:gd name="T21" fmla="*/ 105 h 556"/>
                  <a:gd name="T22" fmla="*/ 345 w 754"/>
                  <a:gd name="T23" fmla="*/ 102 h 556"/>
                  <a:gd name="T24" fmla="*/ 393 w 754"/>
                  <a:gd name="T25" fmla="*/ 120 h 556"/>
                  <a:gd name="T26" fmla="*/ 415 w 754"/>
                  <a:gd name="T27" fmla="*/ 117 h 556"/>
                  <a:gd name="T28" fmla="*/ 560 w 754"/>
                  <a:gd name="T29" fmla="*/ 120 h 556"/>
                  <a:gd name="T30" fmla="*/ 724 w 754"/>
                  <a:gd name="T31" fmla="*/ 154 h 556"/>
                  <a:gd name="T32" fmla="*/ 733 w 754"/>
                  <a:gd name="T33" fmla="*/ 172 h 556"/>
                  <a:gd name="T34" fmla="*/ 753 w 754"/>
                  <a:gd name="T35" fmla="*/ 197 h 556"/>
                  <a:gd name="T36" fmla="*/ 726 w 754"/>
                  <a:gd name="T37" fmla="*/ 232 h 556"/>
                  <a:gd name="T38" fmla="*/ 698 w 754"/>
                  <a:gd name="T39" fmla="*/ 271 h 556"/>
                  <a:gd name="T40" fmla="*/ 661 w 754"/>
                  <a:gd name="T41" fmla="*/ 301 h 556"/>
                  <a:gd name="T42" fmla="*/ 656 w 754"/>
                  <a:gd name="T43" fmla="*/ 321 h 556"/>
                  <a:gd name="T44" fmla="*/ 677 w 754"/>
                  <a:gd name="T45" fmla="*/ 342 h 556"/>
                  <a:gd name="T46" fmla="*/ 654 w 754"/>
                  <a:gd name="T47" fmla="*/ 386 h 556"/>
                  <a:gd name="T48" fmla="*/ 610 w 754"/>
                  <a:gd name="T49" fmla="*/ 555 h 556"/>
                  <a:gd name="T50" fmla="*/ 354 w 754"/>
                  <a:gd name="T51" fmla="*/ 499 h 556"/>
                  <a:gd name="T52" fmla="*/ 0 w 754"/>
                  <a:gd name="T53" fmla="*/ 413 h 556"/>
                  <a:gd name="T54" fmla="*/ 0 w 754"/>
                  <a:gd name="T55" fmla="*/ 413 h 55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54"/>
                  <a:gd name="T85" fmla="*/ 0 h 556"/>
                  <a:gd name="T86" fmla="*/ 754 w 754"/>
                  <a:gd name="T87" fmla="*/ 556 h 55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54" h="556">
                    <a:moveTo>
                      <a:pt x="0" y="413"/>
                    </a:moveTo>
                    <a:lnTo>
                      <a:pt x="0" y="413"/>
                    </a:lnTo>
                    <a:lnTo>
                      <a:pt x="12" y="313"/>
                    </a:lnTo>
                    <a:lnTo>
                      <a:pt x="70" y="232"/>
                    </a:lnTo>
                    <a:lnTo>
                      <a:pt x="163" y="0"/>
                    </a:lnTo>
                    <a:lnTo>
                      <a:pt x="211" y="13"/>
                    </a:lnTo>
                    <a:lnTo>
                      <a:pt x="212" y="22"/>
                    </a:lnTo>
                    <a:lnTo>
                      <a:pt x="224" y="23"/>
                    </a:lnTo>
                    <a:lnTo>
                      <a:pt x="247" y="64"/>
                    </a:lnTo>
                    <a:lnTo>
                      <a:pt x="243" y="77"/>
                    </a:lnTo>
                    <a:lnTo>
                      <a:pt x="280" y="105"/>
                    </a:lnTo>
                    <a:lnTo>
                      <a:pt x="345" y="102"/>
                    </a:lnTo>
                    <a:lnTo>
                      <a:pt x="393" y="120"/>
                    </a:lnTo>
                    <a:lnTo>
                      <a:pt x="415" y="117"/>
                    </a:lnTo>
                    <a:lnTo>
                      <a:pt x="560" y="120"/>
                    </a:lnTo>
                    <a:lnTo>
                      <a:pt x="724" y="154"/>
                    </a:lnTo>
                    <a:lnTo>
                      <a:pt x="733" y="172"/>
                    </a:lnTo>
                    <a:lnTo>
                      <a:pt x="753" y="197"/>
                    </a:lnTo>
                    <a:lnTo>
                      <a:pt x="726" y="232"/>
                    </a:lnTo>
                    <a:lnTo>
                      <a:pt x="698" y="271"/>
                    </a:lnTo>
                    <a:lnTo>
                      <a:pt x="661" y="301"/>
                    </a:lnTo>
                    <a:lnTo>
                      <a:pt x="656" y="321"/>
                    </a:lnTo>
                    <a:lnTo>
                      <a:pt x="677" y="342"/>
                    </a:lnTo>
                    <a:lnTo>
                      <a:pt x="654" y="386"/>
                    </a:lnTo>
                    <a:lnTo>
                      <a:pt x="610" y="555"/>
                    </a:lnTo>
                    <a:lnTo>
                      <a:pt x="354" y="499"/>
                    </a:lnTo>
                    <a:lnTo>
                      <a:pt x="0" y="413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4" name="Freeform 32"/>
              <p:cNvSpPr>
                <a:spLocks/>
              </p:cNvSpPr>
              <p:nvPr/>
            </p:nvSpPr>
            <p:spPr bwMode="auto">
              <a:xfrm>
                <a:off x="1060" y="2095"/>
                <a:ext cx="533" cy="580"/>
              </a:xfrm>
              <a:custGeom>
                <a:avLst/>
                <a:gdLst>
                  <a:gd name="T0" fmla="*/ 0 w 533"/>
                  <a:gd name="T1" fmla="*/ 510 h 580"/>
                  <a:gd name="T2" fmla="*/ 0 w 533"/>
                  <a:gd name="T3" fmla="*/ 510 h 580"/>
                  <a:gd name="T4" fmla="*/ 116 w 533"/>
                  <a:gd name="T5" fmla="*/ 0 h 580"/>
                  <a:gd name="T6" fmla="*/ 374 w 533"/>
                  <a:gd name="T7" fmla="*/ 40 h 580"/>
                  <a:gd name="T8" fmla="*/ 355 w 533"/>
                  <a:gd name="T9" fmla="*/ 142 h 580"/>
                  <a:gd name="T10" fmla="*/ 532 w 533"/>
                  <a:gd name="T11" fmla="*/ 167 h 580"/>
                  <a:gd name="T12" fmla="*/ 464 w 533"/>
                  <a:gd name="T13" fmla="*/ 579 h 580"/>
                  <a:gd name="T14" fmla="*/ 0 w 533"/>
                  <a:gd name="T15" fmla="*/ 510 h 580"/>
                  <a:gd name="T16" fmla="*/ 0 w 533"/>
                  <a:gd name="T17" fmla="*/ 510 h 5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3"/>
                  <a:gd name="T28" fmla="*/ 0 h 580"/>
                  <a:gd name="T29" fmla="*/ 533 w 533"/>
                  <a:gd name="T30" fmla="*/ 580 h 5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3" h="580">
                    <a:moveTo>
                      <a:pt x="0" y="510"/>
                    </a:moveTo>
                    <a:lnTo>
                      <a:pt x="0" y="510"/>
                    </a:lnTo>
                    <a:lnTo>
                      <a:pt x="116" y="0"/>
                    </a:lnTo>
                    <a:lnTo>
                      <a:pt x="374" y="40"/>
                    </a:lnTo>
                    <a:lnTo>
                      <a:pt x="355" y="142"/>
                    </a:lnTo>
                    <a:lnTo>
                      <a:pt x="532" y="167"/>
                    </a:lnTo>
                    <a:lnTo>
                      <a:pt x="464" y="579"/>
                    </a:lnTo>
                    <a:lnTo>
                      <a:pt x="0" y="510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335" name="Group 33"/>
              <p:cNvGrpSpPr>
                <a:grpSpLocks/>
              </p:cNvGrpSpPr>
              <p:nvPr/>
            </p:nvGrpSpPr>
            <p:grpSpPr bwMode="auto">
              <a:xfrm>
                <a:off x="476" y="1248"/>
                <a:ext cx="632" cy="399"/>
                <a:chOff x="476" y="1248"/>
                <a:chExt cx="632" cy="399"/>
              </a:xfrm>
            </p:grpSpPr>
            <p:sp>
              <p:nvSpPr>
                <p:cNvPr id="10337" name="Freeform 34"/>
                <p:cNvSpPr>
                  <a:spLocks/>
                </p:cNvSpPr>
                <p:nvPr/>
              </p:nvSpPr>
              <p:spPr bwMode="auto">
                <a:xfrm>
                  <a:off x="476" y="1248"/>
                  <a:ext cx="632" cy="399"/>
                </a:xfrm>
                <a:custGeom>
                  <a:avLst/>
                  <a:gdLst>
                    <a:gd name="T0" fmla="*/ 23 w 632"/>
                    <a:gd name="T1" fmla="*/ 87 h 399"/>
                    <a:gd name="T2" fmla="*/ 23 w 632"/>
                    <a:gd name="T3" fmla="*/ 140 h 399"/>
                    <a:gd name="T4" fmla="*/ 44 w 632"/>
                    <a:gd name="T5" fmla="*/ 176 h 399"/>
                    <a:gd name="T6" fmla="*/ 15 w 632"/>
                    <a:gd name="T7" fmla="*/ 188 h 399"/>
                    <a:gd name="T8" fmla="*/ 31 w 632"/>
                    <a:gd name="T9" fmla="*/ 202 h 399"/>
                    <a:gd name="T10" fmla="*/ 14 w 632"/>
                    <a:gd name="T11" fmla="*/ 232 h 399"/>
                    <a:gd name="T12" fmla="*/ 11 w 632"/>
                    <a:gd name="T13" fmla="*/ 205 h 399"/>
                    <a:gd name="T14" fmla="*/ 46 w 632"/>
                    <a:gd name="T15" fmla="*/ 256 h 399"/>
                    <a:gd name="T16" fmla="*/ 82 w 632"/>
                    <a:gd name="T17" fmla="*/ 307 h 399"/>
                    <a:gd name="T18" fmla="*/ 179 w 632"/>
                    <a:gd name="T19" fmla="*/ 345 h 399"/>
                    <a:gd name="T20" fmla="*/ 394 w 632"/>
                    <a:gd name="T21" fmla="*/ 364 h 399"/>
                    <a:gd name="T22" fmla="*/ 631 w 632"/>
                    <a:gd name="T23" fmla="*/ 98 h 399"/>
                    <a:gd name="T24" fmla="*/ 192 w 632"/>
                    <a:gd name="T25" fmla="*/ 7 h 399"/>
                    <a:gd name="T26" fmla="*/ 191 w 632"/>
                    <a:gd name="T27" fmla="*/ 21 h 399"/>
                    <a:gd name="T28" fmla="*/ 206 w 632"/>
                    <a:gd name="T29" fmla="*/ 29 h 399"/>
                    <a:gd name="T30" fmla="*/ 197 w 632"/>
                    <a:gd name="T31" fmla="*/ 59 h 399"/>
                    <a:gd name="T32" fmla="*/ 183 w 632"/>
                    <a:gd name="T33" fmla="*/ 58 h 399"/>
                    <a:gd name="T34" fmla="*/ 195 w 632"/>
                    <a:gd name="T35" fmla="*/ 96 h 399"/>
                    <a:gd name="T36" fmla="*/ 201 w 632"/>
                    <a:gd name="T37" fmla="*/ 108 h 399"/>
                    <a:gd name="T38" fmla="*/ 183 w 632"/>
                    <a:gd name="T39" fmla="*/ 127 h 399"/>
                    <a:gd name="T40" fmla="*/ 179 w 632"/>
                    <a:gd name="T41" fmla="*/ 143 h 399"/>
                    <a:gd name="T42" fmla="*/ 163 w 632"/>
                    <a:gd name="T43" fmla="*/ 171 h 399"/>
                    <a:gd name="T44" fmla="*/ 154 w 632"/>
                    <a:gd name="T45" fmla="*/ 173 h 399"/>
                    <a:gd name="T46" fmla="*/ 127 w 632"/>
                    <a:gd name="T47" fmla="*/ 179 h 399"/>
                    <a:gd name="T48" fmla="*/ 118 w 632"/>
                    <a:gd name="T49" fmla="*/ 190 h 399"/>
                    <a:gd name="T50" fmla="*/ 111 w 632"/>
                    <a:gd name="T51" fmla="*/ 183 h 399"/>
                    <a:gd name="T52" fmla="*/ 116 w 632"/>
                    <a:gd name="T53" fmla="*/ 172 h 399"/>
                    <a:gd name="T54" fmla="*/ 119 w 632"/>
                    <a:gd name="T55" fmla="*/ 170 h 399"/>
                    <a:gd name="T56" fmla="*/ 130 w 632"/>
                    <a:gd name="T57" fmla="*/ 171 h 399"/>
                    <a:gd name="T58" fmla="*/ 150 w 632"/>
                    <a:gd name="T59" fmla="*/ 160 h 399"/>
                    <a:gd name="T60" fmla="*/ 150 w 632"/>
                    <a:gd name="T61" fmla="*/ 165 h 399"/>
                    <a:gd name="T62" fmla="*/ 162 w 632"/>
                    <a:gd name="T63" fmla="*/ 143 h 399"/>
                    <a:gd name="T64" fmla="*/ 159 w 632"/>
                    <a:gd name="T65" fmla="*/ 141 h 399"/>
                    <a:gd name="T66" fmla="*/ 175 w 632"/>
                    <a:gd name="T67" fmla="*/ 112 h 399"/>
                    <a:gd name="T68" fmla="*/ 165 w 632"/>
                    <a:gd name="T69" fmla="*/ 115 h 399"/>
                    <a:gd name="T70" fmla="*/ 140 w 632"/>
                    <a:gd name="T71" fmla="*/ 130 h 399"/>
                    <a:gd name="T72" fmla="*/ 134 w 632"/>
                    <a:gd name="T73" fmla="*/ 151 h 399"/>
                    <a:gd name="T74" fmla="*/ 125 w 632"/>
                    <a:gd name="T75" fmla="*/ 130 h 399"/>
                    <a:gd name="T76" fmla="*/ 154 w 632"/>
                    <a:gd name="T77" fmla="*/ 119 h 399"/>
                    <a:gd name="T78" fmla="*/ 167 w 632"/>
                    <a:gd name="T79" fmla="*/ 88 h 399"/>
                    <a:gd name="T80" fmla="*/ 164 w 632"/>
                    <a:gd name="T81" fmla="*/ 83 h 399"/>
                    <a:gd name="T82" fmla="*/ 152 w 632"/>
                    <a:gd name="T83" fmla="*/ 96 h 399"/>
                    <a:gd name="T84" fmla="*/ 143 w 632"/>
                    <a:gd name="T85" fmla="*/ 88 h 399"/>
                    <a:gd name="T86" fmla="*/ 66 w 632"/>
                    <a:gd name="T87" fmla="*/ 50 h 399"/>
                    <a:gd name="T88" fmla="*/ 15 w 632"/>
                    <a:gd name="T89" fmla="*/ 68 h 399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632"/>
                    <a:gd name="T136" fmla="*/ 0 h 399"/>
                    <a:gd name="T137" fmla="*/ 632 w 632"/>
                    <a:gd name="T138" fmla="*/ 399 h 399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632" h="399">
                      <a:moveTo>
                        <a:pt x="15" y="68"/>
                      </a:moveTo>
                      <a:lnTo>
                        <a:pt x="15" y="68"/>
                      </a:lnTo>
                      <a:lnTo>
                        <a:pt x="23" y="87"/>
                      </a:lnTo>
                      <a:lnTo>
                        <a:pt x="22" y="110"/>
                      </a:lnTo>
                      <a:lnTo>
                        <a:pt x="20" y="131"/>
                      </a:lnTo>
                      <a:lnTo>
                        <a:pt x="23" y="140"/>
                      </a:lnTo>
                      <a:lnTo>
                        <a:pt x="19" y="170"/>
                      </a:lnTo>
                      <a:lnTo>
                        <a:pt x="30" y="164"/>
                      </a:lnTo>
                      <a:lnTo>
                        <a:pt x="44" y="176"/>
                      </a:lnTo>
                      <a:lnTo>
                        <a:pt x="27" y="178"/>
                      </a:lnTo>
                      <a:lnTo>
                        <a:pt x="17" y="176"/>
                      </a:lnTo>
                      <a:lnTo>
                        <a:pt x="15" y="188"/>
                      </a:lnTo>
                      <a:lnTo>
                        <a:pt x="15" y="196"/>
                      </a:lnTo>
                      <a:lnTo>
                        <a:pt x="30" y="196"/>
                      </a:lnTo>
                      <a:lnTo>
                        <a:pt x="31" y="202"/>
                      </a:lnTo>
                      <a:lnTo>
                        <a:pt x="20" y="206"/>
                      </a:lnTo>
                      <a:lnTo>
                        <a:pt x="22" y="218"/>
                      </a:lnTo>
                      <a:lnTo>
                        <a:pt x="14" y="232"/>
                      </a:lnTo>
                      <a:lnTo>
                        <a:pt x="8" y="231"/>
                      </a:lnTo>
                      <a:lnTo>
                        <a:pt x="15" y="211"/>
                      </a:lnTo>
                      <a:lnTo>
                        <a:pt x="11" y="205"/>
                      </a:lnTo>
                      <a:lnTo>
                        <a:pt x="0" y="235"/>
                      </a:lnTo>
                      <a:lnTo>
                        <a:pt x="17" y="246"/>
                      </a:lnTo>
                      <a:lnTo>
                        <a:pt x="46" y="256"/>
                      </a:lnTo>
                      <a:lnTo>
                        <a:pt x="47" y="266"/>
                      </a:lnTo>
                      <a:lnTo>
                        <a:pt x="59" y="267"/>
                      </a:lnTo>
                      <a:lnTo>
                        <a:pt x="82" y="307"/>
                      </a:lnTo>
                      <a:lnTo>
                        <a:pt x="78" y="321"/>
                      </a:lnTo>
                      <a:lnTo>
                        <a:pt x="115" y="348"/>
                      </a:lnTo>
                      <a:lnTo>
                        <a:pt x="179" y="345"/>
                      </a:lnTo>
                      <a:lnTo>
                        <a:pt x="228" y="364"/>
                      </a:lnTo>
                      <a:lnTo>
                        <a:pt x="250" y="360"/>
                      </a:lnTo>
                      <a:lnTo>
                        <a:pt x="394" y="364"/>
                      </a:lnTo>
                      <a:lnTo>
                        <a:pt x="558" y="398"/>
                      </a:lnTo>
                      <a:lnTo>
                        <a:pt x="562" y="354"/>
                      </a:lnTo>
                      <a:lnTo>
                        <a:pt x="631" y="98"/>
                      </a:lnTo>
                      <a:lnTo>
                        <a:pt x="195" y="0"/>
                      </a:lnTo>
                      <a:lnTo>
                        <a:pt x="190" y="2"/>
                      </a:lnTo>
                      <a:lnTo>
                        <a:pt x="192" y="7"/>
                      </a:lnTo>
                      <a:lnTo>
                        <a:pt x="188" y="10"/>
                      </a:lnTo>
                      <a:lnTo>
                        <a:pt x="192" y="15"/>
                      </a:lnTo>
                      <a:lnTo>
                        <a:pt x="191" y="21"/>
                      </a:lnTo>
                      <a:lnTo>
                        <a:pt x="192" y="28"/>
                      </a:lnTo>
                      <a:lnTo>
                        <a:pt x="199" y="25"/>
                      </a:lnTo>
                      <a:lnTo>
                        <a:pt x="206" y="29"/>
                      </a:lnTo>
                      <a:lnTo>
                        <a:pt x="203" y="39"/>
                      </a:lnTo>
                      <a:lnTo>
                        <a:pt x="205" y="45"/>
                      </a:lnTo>
                      <a:lnTo>
                        <a:pt x="197" y="59"/>
                      </a:lnTo>
                      <a:lnTo>
                        <a:pt x="187" y="50"/>
                      </a:lnTo>
                      <a:lnTo>
                        <a:pt x="183" y="51"/>
                      </a:lnTo>
                      <a:lnTo>
                        <a:pt x="183" y="58"/>
                      </a:lnTo>
                      <a:lnTo>
                        <a:pt x="190" y="60"/>
                      </a:lnTo>
                      <a:lnTo>
                        <a:pt x="199" y="75"/>
                      </a:lnTo>
                      <a:lnTo>
                        <a:pt x="195" y="96"/>
                      </a:lnTo>
                      <a:lnTo>
                        <a:pt x="199" y="103"/>
                      </a:lnTo>
                      <a:lnTo>
                        <a:pt x="204" y="104"/>
                      </a:lnTo>
                      <a:lnTo>
                        <a:pt x="201" y="108"/>
                      </a:lnTo>
                      <a:lnTo>
                        <a:pt x="195" y="110"/>
                      </a:lnTo>
                      <a:lnTo>
                        <a:pt x="183" y="123"/>
                      </a:lnTo>
                      <a:lnTo>
                        <a:pt x="183" y="127"/>
                      </a:lnTo>
                      <a:lnTo>
                        <a:pt x="179" y="135"/>
                      </a:lnTo>
                      <a:lnTo>
                        <a:pt x="176" y="136"/>
                      </a:lnTo>
                      <a:lnTo>
                        <a:pt x="179" y="143"/>
                      </a:lnTo>
                      <a:lnTo>
                        <a:pt x="174" y="145"/>
                      </a:lnTo>
                      <a:lnTo>
                        <a:pt x="173" y="168"/>
                      </a:lnTo>
                      <a:lnTo>
                        <a:pt x="163" y="171"/>
                      </a:lnTo>
                      <a:lnTo>
                        <a:pt x="163" y="178"/>
                      </a:lnTo>
                      <a:lnTo>
                        <a:pt x="156" y="170"/>
                      </a:lnTo>
                      <a:lnTo>
                        <a:pt x="154" y="173"/>
                      </a:lnTo>
                      <a:lnTo>
                        <a:pt x="138" y="187"/>
                      </a:lnTo>
                      <a:lnTo>
                        <a:pt x="130" y="186"/>
                      </a:lnTo>
                      <a:lnTo>
                        <a:pt x="127" y="179"/>
                      </a:lnTo>
                      <a:lnTo>
                        <a:pt x="125" y="183"/>
                      </a:lnTo>
                      <a:lnTo>
                        <a:pt x="121" y="180"/>
                      </a:lnTo>
                      <a:lnTo>
                        <a:pt x="118" y="190"/>
                      </a:lnTo>
                      <a:lnTo>
                        <a:pt x="116" y="188"/>
                      </a:lnTo>
                      <a:lnTo>
                        <a:pt x="117" y="181"/>
                      </a:lnTo>
                      <a:lnTo>
                        <a:pt x="111" y="183"/>
                      </a:lnTo>
                      <a:lnTo>
                        <a:pt x="118" y="177"/>
                      </a:lnTo>
                      <a:lnTo>
                        <a:pt x="109" y="176"/>
                      </a:lnTo>
                      <a:lnTo>
                        <a:pt x="116" y="172"/>
                      </a:lnTo>
                      <a:lnTo>
                        <a:pt x="108" y="170"/>
                      </a:lnTo>
                      <a:lnTo>
                        <a:pt x="111" y="165"/>
                      </a:lnTo>
                      <a:lnTo>
                        <a:pt x="119" y="170"/>
                      </a:lnTo>
                      <a:lnTo>
                        <a:pt x="123" y="164"/>
                      </a:lnTo>
                      <a:lnTo>
                        <a:pt x="138" y="157"/>
                      </a:lnTo>
                      <a:lnTo>
                        <a:pt x="130" y="171"/>
                      </a:lnTo>
                      <a:lnTo>
                        <a:pt x="132" y="178"/>
                      </a:lnTo>
                      <a:lnTo>
                        <a:pt x="138" y="165"/>
                      </a:lnTo>
                      <a:lnTo>
                        <a:pt x="150" y="160"/>
                      </a:lnTo>
                      <a:lnTo>
                        <a:pt x="144" y="169"/>
                      </a:lnTo>
                      <a:lnTo>
                        <a:pt x="150" y="172"/>
                      </a:lnTo>
                      <a:lnTo>
                        <a:pt x="150" y="165"/>
                      </a:lnTo>
                      <a:lnTo>
                        <a:pt x="157" y="160"/>
                      </a:lnTo>
                      <a:lnTo>
                        <a:pt x="164" y="151"/>
                      </a:lnTo>
                      <a:lnTo>
                        <a:pt x="162" y="143"/>
                      </a:lnTo>
                      <a:lnTo>
                        <a:pt x="150" y="144"/>
                      </a:lnTo>
                      <a:lnTo>
                        <a:pt x="153" y="135"/>
                      </a:lnTo>
                      <a:lnTo>
                        <a:pt x="159" y="141"/>
                      </a:lnTo>
                      <a:lnTo>
                        <a:pt x="159" y="126"/>
                      </a:lnTo>
                      <a:lnTo>
                        <a:pt x="174" y="127"/>
                      </a:lnTo>
                      <a:lnTo>
                        <a:pt x="175" y="112"/>
                      </a:lnTo>
                      <a:lnTo>
                        <a:pt x="169" y="105"/>
                      </a:lnTo>
                      <a:lnTo>
                        <a:pt x="169" y="118"/>
                      </a:lnTo>
                      <a:lnTo>
                        <a:pt x="165" y="115"/>
                      </a:lnTo>
                      <a:lnTo>
                        <a:pt x="156" y="121"/>
                      </a:lnTo>
                      <a:lnTo>
                        <a:pt x="149" y="130"/>
                      </a:lnTo>
                      <a:lnTo>
                        <a:pt x="140" y="130"/>
                      </a:lnTo>
                      <a:lnTo>
                        <a:pt x="125" y="139"/>
                      </a:lnTo>
                      <a:lnTo>
                        <a:pt x="114" y="151"/>
                      </a:lnTo>
                      <a:lnTo>
                        <a:pt x="134" y="151"/>
                      </a:lnTo>
                      <a:lnTo>
                        <a:pt x="117" y="155"/>
                      </a:lnTo>
                      <a:lnTo>
                        <a:pt x="108" y="152"/>
                      </a:lnTo>
                      <a:lnTo>
                        <a:pt x="125" y="130"/>
                      </a:lnTo>
                      <a:lnTo>
                        <a:pt x="138" y="125"/>
                      </a:lnTo>
                      <a:lnTo>
                        <a:pt x="151" y="111"/>
                      </a:lnTo>
                      <a:lnTo>
                        <a:pt x="154" y="119"/>
                      </a:lnTo>
                      <a:lnTo>
                        <a:pt x="161" y="112"/>
                      </a:lnTo>
                      <a:lnTo>
                        <a:pt x="169" y="97"/>
                      </a:lnTo>
                      <a:lnTo>
                        <a:pt x="167" y="88"/>
                      </a:lnTo>
                      <a:lnTo>
                        <a:pt x="164" y="95"/>
                      </a:lnTo>
                      <a:lnTo>
                        <a:pt x="160" y="94"/>
                      </a:lnTo>
                      <a:lnTo>
                        <a:pt x="164" y="83"/>
                      </a:lnTo>
                      <a:lnTo>
                        <a:pt x="158" y="83"/>
                      </a:lnTo>
                      <a:lnTo>
                        <a:pt x="157" y="93"/>
                      </a:lnTo>
                      <a:lnTo>
                        <a:pt x="152" y="96"/>
                      </a:lnTo>
                      <a:lnTo>
                        <a:pt x="151" y="86"/>
                      </a:lnTo>
                      <a:lnTo>
                        <a:pt x="147" y="83"/>
                      </a:lnTo>
                      <a:lnTo>
                        <a:pt x="143" y="88"/>
                      </a:lnTo>
                      <a:lnTo>
                        <a:pt x="136" y="75"/>
                      </a:lnTo>
                      <a:lnTo>
                        <a:pt x="121" y="74"/>
                      </a:lnTo>
                      <a:lnTo>
                        <a:pt x="66" y="50"/>
                      </a:lnTo>
                      <a:lnTo>
                        <a:pt x="27" y="19"/>
                      </a:lnTo>
                      <a:lnTo>
                        <a:pt x="15" y="41"/>
                      </a:lnTo>
                      <a:lnTo>
                        <a:pt x="15" y="68"/>
                      </a:lnTo>
                    </a:path>
                  </a:pathLst>
                </a:custGeom>
                <a:solidFill>
                  <a:srgbClr val="FF81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38" name="Freeform 35"/>
                <p:cNvSpPr>
                  <a:spLocks/>
                </p:cNvSpPr>
                <p:nvPr/>
              </p:nvSpPr>
              <p:spPr bwMode="auto">
                <a:xfrm>
                  <a:off x="624" y="1271"/>
                  <a:ext cx="31" cy="31"/>
                </a:xfrm>
                <a:custGeom>
                  <a:avLst/>
                  <a:gdLst>
                    <a:gd name="T0" fmla="*/ 0 w 31"/>
                    <a:gd name="T1" fmla="*/ 13 h 31"/>
                    <a:gd name="T2" fmla="*/ 0 w 31"/>
                    <a:gd name="T3" fmla="*/ 13 h 31"/>
                    <a:gd name="T4" fmla="*/ 23 w 31"/>
                    <a:gd name="T5" fmla="*/ 0 h 31"/>
                    <a:gd name="T6" fmla="*/ 30 w 31"/>
                    <a:gd name="T7" fmla="*/ 13 h 31"/>
                    <a:gd name="T8" fmla="*/ 24 w 31"/>
                    <a:gd name="T9" fmla="*/ 30 h 31"/>
                    <a:gd name="T10" fmla="*/ 0 w 31"/>
                    <a:gd name="T11" fmla="*/ 13 h 31"/>
                    <a:gd name="T12" fmla="*/ 0 w 31"/>
                    <a:gd name="T13" fmla="*/ 13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31"/>
                    <a:gd name="T23" fmla="*/ 31 w 31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31">
                      <a:moveTo>
                        <a:pt x="0" y="13"/>
                      </a:moveTo>
                      <a:lnTo>
                        <a:pt x="0" y="13"/>
                      </a:lnTo>
                      <a:lnTo>
                        <a:pt x="23" y="0"/>
                      </a:lnTo>
                      <a:lnTo>
                        <a:pt x="30" y="13"/>
                      </a:lnTo>
                      <a:lnTo>
                        <a:pt x="24" y="30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FF81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39" name="Freeform 36"/>
                <p:cNvSpPr>
                  <a:spLocks/>
                </p:cNvSpPr>
                <p:nvPr/>
              </p:nvSpPr>
              <p:spPr bwMode="auto">
                <a:xfrm>
                  <a:off x="645" y="1309"/>
                  <a:ext cx="21" cy="44"/>
                </a:xfrm>
                <a:custGeom>
                  <a:avLst/>
                  <a:gdLst>
                    <a:gd name="T0" fmla="*/ 0 w 21"/>
                    <a:gd name="T1" fmla="*/ 12 h 44"/>
                    <a:gd name="T2" fmla="*/ 0 w 21"/>
                    <a:gd name="T3" fmla="*/ 12 h 44"/>
                    <a:gd name="T4" fmla="*/ 12 w 21"/>
                    <a:gd name="T5" fmla="*/ 0 h 44"/>
                    <a:gd name="T6" fmla="*/ 20 w 21"/>
                    <a:gd name="T7" fmla="*/ 7 h 44"/>
                    <a:gd name="T8" fmla="*/ 15 w 21"/>
                    <a:gd name="T9" fmla="*/ 43 h 44"/>
                    <a:gd name="T10" fmla="*/ 0 w 21"/>
                    <a:gd name="T11" fmla="*/ 12 h 44"/>
                    <a:gd name="T12" fmla="*/ 0 w 21"/>
                    <a:gd name="T13" fmla="*/ 12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"/>
                    <a:gd name="T22" fmla="*/ 0 h 44"/>
                    <a:gd name="T23" fmla="*/ 21 w 21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" h="44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12" y="0"/>
                      </a:lnTo>
                      <a:lnTo>
                        <a:pt x="20" y="7"/>
                      </a:lnTo>
                      <a:lnTo>
                        <a:pt x="15" y="43"/>
                      </a:lnTo>
                      <a:lnTo>
                        <a:pt x="0" y="12"/>
                      </a:lnTo>
                    </a:path>
                  </a:pathLst>
                </a:custGeom>
                <a:solidFill>
                  <a:srgbClr val="FF81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336" name="Freeform 37"/>
              <p:cNvSpPr>
                <a:spLocks/>
              </p:cNvSpPr>
              <p:nvPr/>
            </p:nvSpPr>
            <p:spPr bwMode="auto">
              <a:xfrm>
                <a:off x="1415" y="1831"/>
                <a:ext cx="665" cy="476"/>
              </a:xfrm>
              <a:custGeom>
                <a:avLst/>
                <a:gdLst>
                  <a:gd name="T0" fmla="*/ 0 w 665"/>
                  <a:gd name="T1" fmla="*/ 407 h 476"/>
                  <a:gd name="T2" fmla="*/ 0 w 665"/>
                  <a:gd name="T3" fmla="*/ 407 h 476"/>
                  <a:gd name="T4" fmla="*/ 19 w 665"/>
                  <a:gd name="T5" fmla="*/ 304 h 476"/>
                  <a:gd name="T6" fmla="*/ 68 w 665"/>
                  <a:gd name="T7" fmla="*/ 51 h 476"/>
                  <a:gd name="T8" fmla="*/ 77 w 665"/>
                  <a:gd name="T9" fmla="*/ 0 h 476"/>
                  <a:gd name="T10" fmla="*/ 340 w 665"/>
                  <a:gd name="T11" fmla="*/ 33 h 476"/>
                  <a:gd name="T12" fmla="*/ 664 w 665"/>
                  <a:gd name="T13" fmla="*/ 62 h 476"/>
                  <a:gd name="T14" fmla="*/ 641 w 665"/>
                  <a:gd name="T15" fmla="*/ 268 h 476"/>
                  <a:gd name="T16" fmla="*/ 620 w 665"/>
                  <a:gd name="T17" fmla="*/ 475 h 476"/>
                  <a:gd name="T18" fmla="*/ 176 w 665"/>
                  <a:gd name="T19" fmla="*/ 431 h 476"/>
                  <a:gd name="T20" fmla="*/ 0 w 665"/>
                  <a:gd name="T21" fmla="*/ 407 h 476"/>
                  <a:gd name="T22" fmla="*/ 0 w 665"/>
                  <a:gd name="T23" fmla="*/ 407 h 4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65"/>
                  <a:gd name="T37" fmla="*/ 0 h 476"/>
                  <a:gd name="T38" fmla="*/ 665 w 665"/>
                  <a:gd name="T39" fmla="*/ 476 h 47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65" h="476">
                    <a:moveTo>
                      <a:pt x="0" y="407"/>
                    </a:moveTo>
                    <a:lnTo>
                      <a:pt x="0" y="407"/>
                    </a:lnTo>
                    <a:lnTo>
                      <a:pt x="19" y="304"/>
                    </a:lnTo>
                    <a:lnTo>
                      <a:pt x="68" y="51"/>
                    </a:lnTo>
                    <a:lnTo>
                      <a:pt x="77" y="0"/>
                    </a:lnTo>
                    <a:lnTo>
                      <a:pt x="340" y="33"/>
                    </a:lnTo>
                    <a:lnTo>
                      <a:pt x="664" y="62"/>
                    </a:lnTo>
                    <a:lnTo>
                      <a:pt x="641" y="268"/>
                    </a:lnTo>
                    <a:lnTo>
                      <a:pt x="620" y="475"/>
                    </a:lnTo>
                    <a:lnTo>
                      <a:pt x="176" y="431"/>
                    </a:lnTo>
                    <a:lnTo>
                      <a:pt x="0" y="407"/>
                    </a:lnTo>
                  </a:path>
                </a:pathLst>
              </a:custGeom>
              <a:solidFill>
                <a:srgbClr val="FF81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24" name="Line 38"/>
            <p:cNvSpPr>
              <a:spLocks noChangeShapeType="1"/>
            </p:cNvSpPr>
            <p:nvPr/>
          </p:nvSpPr>
          <p:spPr bwMode="auto">
            <a:xfrm flipH="1">
              <a:off x="527" y="2533"/>
              <a:ext cx="147" cy="331"/>
            </a:xfrm>
            <a:prstGeom prst="line">
              <a:avLst/>
            </a:prstGeom>
            <a:noFill/>
            <a:ln w="25400">
              <a:solidFill>
                <a:srgbClr val="00008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25" name="Line 39"/>
            <p:cNvSpPr>
              <a:spLocks noChangeShapeType="1"/>
            </p:cNvSpPr>
            <p:nvPr/>
          </p:nvSpPr>
          <p:spPr bwMode="auto">
            <a:xfrm>
              <a:off x="629" y="673"/>
              <a:ext cx="118" cy="395"/>
            </a:xfrm>
            <a:prstGeom prst="line">
              <a:avLst/>
            </a:prstGeom>
            <a:noFill/>
            <a:ln w="25400">
              <a:solidFill>
                <a:srgbClr val="00008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26" name="Rectangle 40"/>
            <p:cNvSpPr>
              <a:spLocks noChangeArrowheads="1"/>
            </p:cNvSpPr>
            <p:nvPr/>
          </p:nvSpPr>
          <p:spPr bwMode="auto">
            <a:xfrm>
              <a:off x="268" y="1253"/>
              <a:ext cx="1315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defTabSz="377825" eaLnBrk="0" hangingPunct="0"/>
              <a:r>
                <a:rPr lang="en-US" sz="1800" b="1">
                  <a:solidFill>
                    <a:srgbClr val="000000"/>
                  </a:solidFill>
                </a:rPr>
                <a:t>Western Region</a:t>
              </a:r>
            </a:p>
          </p:txBody>
        </p:sp>
        <p:sp>
          <p:nvSpPr>
            <p:cNvPr id="10327" name="Oval 41"/>
            <p:cNvSpPr>
              <a:spLocks noChangeArrowheads="1"/>
            </p:cNvSpPr>
            <p:nvPr/>
          </p:nvSpPr>
          <p:spPr bwMode="auto">
            <a:xfrm>
              <a:off x="1602" y="2131"/>
              <a:ext cx="66" cy="61"/>
            </a:xfrm>
            <a:prstGeom prst="ellipse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10244" name="Rectangle 42"/>
          <p:cNvSpPr>
            <a:spLocks noChangeArrowheads="1"/>
          </p:cNvSpPr>
          <p:nvPr/>
        </p:nvSpPr>
        <p:spPr bwMode="auto">
          <a:xfrm>
            <a:off x="2057400" y="3505200"/>
            <a:ext cx="17335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b="1" i="1">
                <a:solidFill>
                  <a:srgbClr val="000000"/>
                </a:solidFill>
              </a:rPr>
              <a:t>Lakewood</a:t>
            </a:r>
          </a:p>
        </p:txBody>
      </p:sp>
      <p:grpSp>
        <p:nvGrpSpPr>
          <p:cNvPr id="10245" name="Group 44"/>
          <p:cNvGrpSpPr>
            <a:grpSpLocks/>
          </p:cNvGrpSpPr>
          <p:nvPr/>
        </p:nvGrpSpPr>
        <p:grpSpPr bwMode="auto">
          <a:xfrm>
            <a:off x="5078413" y="3857625"/>
            <a:ext cx="2224087" cy="2187575"/>
            <a:chOff x="3581" y="2278"/>
            <a:chExt cx="1401" cy="1378"/>
          </a:xfrm>
        </p:grpSpPr>
        <p:sp>
          <p:nvSpPr>
            <p:cNvPr id="10305" name="Freeform 45"/>
            <p:cNvSpPr>
              <a:spLocks/>
            </p:cNvSpPr>
            <p:nvPr/>
          </p:nvSpPr>
          <p:spPr bwMode="auto">
            <a:xfrm>
              <a:off x="4028" y="2644"/>
              <a:ext cx="408" cy="414"/>
            </a:xfrm>
            <a:custGeom>
              <a:avLst/>
              <a:gdLst>
                <a:gd name="T0" fmla="*/ 0 w 513"/>
                <a:gd name="T1" fmla="*/ 10 h 463"/>
                <a:gd name="T2" fmla="*/ 0 w 513"/>
                <a:gd name="T3" fmla="*/ 10 h 463"/>
                <a:gd name="T4" fmla="*/ 9 w 513"/>
                <a:gd name="T5" fmla="*/ 88 h 463"/>
                <a:gd name="T6" fmla="*/ 11 w 513"/>
                <a:gd name="T7" fmla="*/ 100 h 463"/>
                <a:gd name="T8" fmla="*/ 14 w 513"/>
                <a:gd name="T9" fmla="*/ 110 h 463"/>
                <a:gd name="T10" fmla="*/ 11 w 513"/>
                <a:gd name="T11" fmla="*/ 118 h 463"/>
                <a:gd name="T12" fmla="*/ 11 w 513"/>
                <a:gd name="T13" fmla="*/ 127 h 463"/>
                <a:gd name="T14" fmla="*/ 14 w 513"/>
                <a:gd name="T15" fmla="*/ 157 h 463"/>
                <a:gd name="T16" fmla="*/ 17 w 513"/>
                <a:gd name="T17" fmla="*/ 166 h 463"/>
                <a:gd name="T18" fmla="*/ 51 w 513"/>
                <a:gd name="T19" fmla="*/ 162 h 463"/>
                <a:gd name="T20" fmla="*/ 51 w 513"/>
                <a:gd name="T21" fmla="*/ 168 h 463"/>
                <a:gd name="T22" fmla="*/ 54 w 513"/>
                <a:gd name="T23" fmla="*/ 169 h 463"/>
                <a:gd name="T24" fmla="*/ 52 w 513"/>
                <a:gd name="T25" fmla="*/ 155 h 463"/>
                <a:gd name="T26" fmla="*/ 54 w 513"/>
                <a:gd name="T27" fmla="*/ 151 h 463"/>
                <a:gd name="T28" fmla="*/ 59 w 513"/>
                <a:gd name="T29" fmla="*/ 154 h 463"/>
                <a:gd name="T30" fmla="*/ 60 w 513"/>
                <a:gd name="T31" fmla="*/ 143 h 463"/>
                <a:gd name="T32" fmla="*/ 59 w 513"/>
                <a:gd name="T33" fmla="*/ 142 h 463"/>
                <a:gd name="T34" fmla="*/ 60 w 513"/>
                <a:gd name="T35" fmla="*/ 140 h 463"/>
                <a:gd name="T36" fmla="*/ 58 w 513"/>
                <a:gd name="T37" fmla="*/ 138 h 463"/>
                <a:gd name="T38" fmla="*/ 60 w 513"/>
                <a:gd name="T39" fmla="*/ 134 h 463"/>
                <a:gd name="T40" fmla="*/ 59 w 513"/>
                <a:gd name="T41" fmla="*/ 130 h 463"/>
                <a:gd name="T42" fmla="*/ 61 w 513"/>
                <a:gd name="T43" fmla="*/ 126 h 463"/>
                <a:gd name="T44" fmla="*/ 60 w 513"/>
                <a:gd name="T45" fmla="*/ 122 h 463"/>
                <a:gd name="T46" fmla="*/ 61 w 513"/>
                <a:gd name="T47" fmla="*/ 118 h 463"/>
                <a:gd name="T48" fmla="*/ 63 w 513"/>
                <a:gd name="T49" fmla="*/ 115 h 463"/>
                <a:gd name="T50" fmla="*/ 61 w 513"/>
                <a:gd name="T51" fmla="*/ 114 h 463"/>
                <a:gd name="T52" fmla="*/ 63 w 513"/>
                <a:gd name="T53" fmla="*/ 110 h 463"/>
                <a:gd name="T54" fmla="*/ 63 w 513"/>
                <a:gd name="T55" fmla="*/ 106 h 463"/>
                <a:gd name="T56" fmla="*/ 64 w 513"/>
                <a:gd name="T57" fmla="*/ 106 h 463"/>
                <a:gd name="T58" fmla="*/ 65 w 513"/>
                <a:gd name="T59" fmla="*/ 102 h 463"/>
                <a:gd name="T60" fmla="*/ 64 w 513"/>
                <a:gd name="T61" fmla="*/ 100 h 463"/>
                <a:gd name="T62" fmla="*/ 63 w 513"/>
                <a:gd name="T63" fmla="*/ 99 h 463"/>
                <a:gd name="T64" fmla="*/ 60 w 513"/>
                <a:gd name="T65" fmla="*/ 95 h 463"/>
                <a:gd name="T66" fmla="*/ 58 w 513"/>
                <a:gd name="T67" fmla="*/ 84 h 463"/>
                <a:gd name="T68" fmla="*/ 57 w 513"/>
                <a:gd name="T69" fmla="*/ 81 h 463"/>
                <a:gd name="T70" fmla="*/ 54 w 513"/>
                <a:gd name="T71" fmla="*/ 66 h 463"/>
                <a:gd name="T72" fmla="*/ 50 w 513"/>
                <a:gd name="T73" fmla="*/ 60 h 463"/>
                <a:gd name="T74" fmla="*/ 46 w 513"/>
                <a:gd name="T75" fmla="*/ 50 h 463"/>
                <a:gd name="T76" fmla="*/ 39 w 513"/>
                <a:gd name="T77" fmla="*/ 37 h 463"/>
                <a:gd name="T78" fmla="*/ 36 w 513"/>
                <a:gd name="T79" fmla="*/ 24 h 463"/>
                <a:gd name="T80" fmla="*/ 29 w 513"/>
                <a:gd name="T81" fmla="*/ 12 h 463"/>
                <a:gd name="T82" fmla="*/ 30 w 513"/>
                <a:gd name="T83" fmla="*/ 0 h 463"/>
                <a:gd name="T84" fmla="*/ 16 w 513"/>
                <a:gd name="T85" fmla="*/ 4 h 463"/>
                <a:gd name="T86" fmla="*/ 0 w 513"/>
                <a:gd name="T87" fmla="*/ 10 h 463"/>
                <a:gd name="T88" fmla="*/ 0 w 513"/>
                <a:gd name="T89" fmla="*/ 10 h 46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13"/>
                <a:gd name="T136" fmla="*/ 0 h 463"/>
                <a:gd name="T137" fmla="*/ 513 w 513"/>
                <a:gd name="T138" fmla="*/ 463 h 46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13" h="463">
                  <a:moveTo>
                    <a:pt x="0" y="25"/>
                  </a:moveTo>
                  <a:lnTo>
                    <a:pt x="0" y="25"/>
                  </a:lnTo>
                  <a:lnTo>
                    <a:pt x="67" y="239"/>
                  </a:lnTo>
                  <a:lnTo>
                    <a:pt x="92" y="275"/>
                  </a:lnTo>
                  <a:lnTo>
                    <a:pt x="102" y="302"/>
                  </a:lnTo>
                  <a:lnTo>
                    <a:pt x="90" y="321"/>
                  </a:lnTo>
                  <a:lnTo>
                    <a:pt x="87" y="349"/>
                  </a:lnTo>
                  <a:lnTo>
                    <a:pt x="110" y="429"/>
                  </a:lnTo>
                  <a:lnTo>
                    <a:pt x="128" y="457"/>
                  </a:lnTo>
                  <a:lnTo>
                    <a:pt x="400" y="443"/>
                  </a:lnTo>
                  <a:lnTo>
                    <a:pt x="402" y="461"/>
                  </a:lnTo>
                  <a:lnTo>
                    <a:pt x="420" y="462"/>
                  </a:lnTo>
                  <a:lnTo>
                    <a:pt x="412" y="424"/>
                  </a:lnTo>
                  <a:lnTo>
                    <a:pt x="424" y="413"/>
                  </a:lnTo>
                  <a:lnTo>
                    <a:pt x="463" y="419"/>
                  </a:lnTo>
                  <a:lnTo>
                    <a:pt x="470" y="393"/>
                  </a:lnTo>
                  <a:lnTo>
                    <a:pt x="463" y="390"/>
                  </a:lnTo>
                  <a:lnTo>
                    <a:pt x="473" y="384"/>
                  </a:lnTo>
                  <a:lnTo>
                    <a:pt x="457" y="377"/>
                  </a:lnTo>
                  <a:lnTo>
                    <a:pt x="466" y="368"/>
                  </a:lnTo>
                  <a:lnTo>
                    <a:pt x="464" y="355"/>
                  </a:lnTo>
                  <a:lnTo>
                    <a:pt x="482" y="346"/>
                  </a:lnTo>
                  <a:lnTo>
                    <a:pt x="476" y="332"/>
                  </a:lnTo>
                  <a:lnTo>
                    <a:pt x="485" y="326"/>
                  </a:lnTo>
                  <a:lnTo>
                    <a:pt x="489" y="315"/>
                  </a:lnTo>
                  <a:lnTo>
                    <a:pt x="481" y="310"/>
                  </a:lnTo>
                  <a:lnTo>
                    <a:pt x="495" y="301"/>
                  </a:lnTo>
                  <a:lnTo>
                    <a:pt x="489" y="293"/>
                  </a:lnTo>
                  <a:lnTo>
                    <a:pt x="500" y="293"/>
                  </a:lnTo>
                  <a:lnTo>
                    <a:pt x="512" y="280"/>
                  </a:lnTo>
                  <a:lnTo>
                    <a:pt x="506" y="275"/>
                  </a:lnTo>
                  <a:lnTo>
                    <a:pt x="490" y="272"/>
                  </a:lnTo>
                  <a:lnTo>
                    <a:pt x="478" y="259"/>
                  </a:lnTo>
                  <a:lnTo>
                    <a:pt x="457" y="228"/>
                  </a:lnTo>
                  <a:lnTo>
                    <a:pt x="447" y="224"/>
                  </a:lnTo>
                  <a:lnTo>
                    <a:pt x="423" y="181"/>
                  </a:lnTo>
                  <a:lnTo>
                    <a:pt x="390" y="164"/>
                  </a:lnTo>
                  <a:lnTo>
                    <a:pt x="366" y="136"/>
                  </a:lnTo>
                  <a:lnTo>
                    <a:pt x="308" y="99"/>
                  </a:lnTo>
                  <a:lnTo>
                    <a:pt x="282" y="67"/>
                  </a:lnTo>
                  <a:lnTo>
                    <a:pt x="220" y="32"/>
                  </a:lnTo>
                  <a:lnTo>
                    <a:pt x="240" y="0"/>
                  </a:lnTo>
                  <a:lnTo>
                    <a:pt x="123" y="12"/>
                  </a:lnTo>
                  <a:lnTo>
                    <a:pt x="0" y="25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6" name="Freeform 46"/>
            <p:cNvSpPr>
              <a:spLocks/>
            </p:cNvSpPr>
            <p:nvPr/>
          </p:nvSpPr>
          <p:spPr bwMode="auto">
            <a:xfrm>
              <a:off x="4203" y="2606"/>
              <a:ext cx="384" cy="284"/>
            </a:xfrm>
            <a:custGeom>
              <a:avLst/>
              <a:gdLst>
                <a:gd name="T0" fmla="*/ 0 w 482"/>
                <a:gd name="T1" fmla="*/ 27 h 318"/>
                <a:gd name="T2" fmla="*/ 0 w 482"/>
                <a:gd name="T3" fmla="*/ 27 h 318"/>
                <a:gd name="T4" fmla="*/ 2 w 482"/>
                <a:gd name="T5" fmla="*/ 15 h 318"/>
                <a:gd name="T6" fmla="*/ 11 w 482"/>
                <a:gd name="T7" fmla="*/ 4 h 318"/>
                <a:gd name="T8" fmla="*/ 28 w 482"/>
                <a:gd name="T9" fmla="*/ 0 h 318"/>
                <a:gd name="T10" fmla="*/ 35 w 482"/>
                <a:gd name="T11" fmla="*/ 11 h 318"/>
                <a:gd name="T12" fmla="*/ 45 w 482"/>
                <a:gd name="T13" fmla="*/ 7 h 318"/>
                <a:gd name="T14" fmla="*/ 62 w 482"/>
                <a:gd name="T15" fmla="*/ 36 h 318"/>
                <a:gd name="T16" fmla="*/ 57 w 482"/>
                <a:gd name="T17" fmla="*/ 48 h 318"/>
                <a:gd name="T18" fmla="*/ 55 w 482"/>
                <a:gd name="T19" fmla="*/ 56 h 318"/>
                <a:gd name="T20" fmla="*/ 55 w 482"/>
                <a:gd name="T21" fmla="*/ 66 h 318"/>
                <a:gd name="T22" fmla="*/ 51 w 482"/>
                <a:gd name="T23" fmla="*/ 74 h 318"/>
                <a:gd name="T24" fmla="*/ 48 w 482"/>
                <a:gd name="T25" fmla="*/ 88 h 318"/>
                <a:gd name="T26" fmla="*/ 42 w 482"/>
                <a:gd name="T27" fmla="*/ 94 h 318"/>
                <a:gd name="T28" fmla="*/ 41 w 482"/>
                <a:gd name="T29" fmla="*/ 96 h 318"/>
                <a:gd name="T30" fmla="*/ 39 w 482"/>
                <a:gd name="T31" fmla="*/ 104 h 318"/>
                <a:gd name="T32" fmla="*/ 37 w 482"/>
                <a:gd name="T33" fmla="*/ 99 h 318"/>
                <a:gd name="T34" fmla="*/ 39 w 482"/>
                <a:gd name="T35" fmla="*/ 107 h 318"/>
                <a:gd name="T36" fmla="*/ 37 w 482"/>
                <a:gd name="T37" fmla="*/ 115 h 318"/>
                <a:gd name="T38" fmla="*/ 35 w 482"/>
                <a:gd name="T39" fmla="*/ 113 h 318"/>
                <a:gd name="T40" fmla="*/ 33 w 482"/>
                <a:gd name="T41" fmla="*/ 109 h 318"/>
                <a:gd name="T42" fmla="*/ 31 w 482"/>
                <a:gd name="T43" fmla="*/ 97 h 318"/>
                <a:gd name="T44" fmla="*/ 29 w 482"/>
                <a:gd name="T45" fmla="*/ 96 h 318"/>
                <a:gd name="T46" fmla="*/ 26 w 482"/>
                <a:gd name="T47" fmla="*/ 80 h 318"/>
                <a:gd name="T48" fmla="*/ 22 w 482"/>
                <a:gd name="T49" fmla="*/ 74 h 318"/>
                <a:gd name="T50" fmla="*/ 18 w 482"/>
                <a:gd name="T51" fmla="*/ 63 h 318"/>
                <a:gd name="T52" fmla="*/ 11 w 482"/>
                <a:gd name="T53" fmla="*/ 50 h 318"/>
                <a:gd name="T54" fmla="*/ 8 w 482"/>
                <a:gd name="T55" fmla="*/ 40 h 318"/>
                <a:gd name="T56" fmla="*/ 0 w 482"/>
                <a:gd name="T57" fmla="*/ 27 h 318"/>
                <a:gd name="T58" fmla="*/ 0 w 482"/>
                <a:gd name="T59" fmla="*/ 27 h 31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82"/>
                <a:gd name="T91" fmla="*/ 0 h 318"/>
                <a:gd name="T92" fmla="*/ 482 w 482"/>
                <a:gd name="T93" fmla="*/ 318 h 31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82" h="318">
                  <a:moveTo>
                    <a:pt x="0" y="74"/>
                  </a:moveTo>
                  <a:lnTo>
                    <a:pt x="0" y="74"/>
                  </a:lnTo>
                  <a:lnTo>
                    <a:pt x="19" y="42"/>
                  </a:lnTo>
                  <a:lnTo>
                    <a:pt x="88" y="13"/>
                  </a:lnTo>
                  <a:lnTo>
                    <a:pt x="216" y="0"/>
                  </a:lnTo>
                  <a:lnTo>
                    <a:pt x="269" y="29"/>
                  </a:lnTo>
                  <a:lnTo>
                    <a:pt x="352" y="19"/>
                  </a:lnTo>
                  <a:lnTo>
                    <a:pt x="481" y="98"/>
                  </a:lnTo>
                  <a:lnTo>
                    <a:pt x="443" y="133"/>
                  </a:lnTo>
                  <a:lnTo>
                    <a:pt x="424" y="159"/>
                  </a:lnTo>
                  <a:lnTo>
                    <a:pt x="426" y="184"/>
                  </a:lnTo>
                  <a:lnTo>
                    <a:pt x="392" y="207"/>
                  </a:lnTo>
                  <a:lnTo>
                    <a:pt x="367" y="243"/>
                  </a:lnTo>
                  <a:lnTo>
                    <a:pt x="330" y="261"/>
                  </a:lnTo>
                  <a:lnTo>
                    <a:pt x="314" y="264"/>
                  </a:lnTo>
                  <a:lnTo>
                    <a:pt x="307" y="287"/>
                  </a:lnTo>
                  <a:lnTo>
                    <a:pt x="286" y="274"/>
                  </a:lnTo>
                  <a:lnTo>
                    <a:pt x="304" y="295"/>
                  </a:lnTo>
                  <a:lnTo>
                    <a:pt x="287" y="317"/>
                  </a:lnTo>
                  <a:lnTo>
                    <a:pt x="270" y="314"/>
                  </a:lnTo>
                  <a:lnTo>
                    <a:pt x="258" y="301"/>
                  </a:lnTo>
                  <a:lnTo>
                    <a:pt x="237" y="270"/>
                  </a:lnTo>
                  <a:lnTo>
                    <a:pt x="227" y="265"/>
                  </a:lnTo>
                  <a:lnTo>
                    <a:pt x="203" y="223"/>
                  </a:lnTo>
                  <a:lnTo>
                    <a:pt x="170" y="206"/>
                  </a:lnTo>
                  <a:lnTo>
                    <a:pt x="146" y="177"/>
                  </a:lnTo>
                  <a:lnTo>
                    <a:pt x="88" y="141"/>
                  </a:lnTo>
                  <a:lnTo>
                    <a:pt x="61" y="109"/>
                  </a:lnTo>
                  <a:lnTo>
                    <a:pt x="0" y="74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7" name="Freeform 47"/>
            <p:cNvSpPr>
              <a:spLocks/>
            </p:cNvSpPr>
            <p:nvPr/>
          </p:nvSpPr>
          <p:spPr bwMode="auto">
            <a:xfrm>
              <a:off x="4673" y="3530"/>
              <a:ext cx="309" cy="126"/>
            </a:xfrm>
            <a:custGeom>
              <a:avLst/>
              <a:gdLst>
                <a:gd name="T0" fmla="*/ 1585 w 170"/>
                <a:gd name="T1" fmla="*/ 14928 h 61"/>
                <a:gd name="T2" fmla="*/ 13852 w 170"/>
                <a:gd name="T3" fmla="*/ 2714 h 61"/>
                <a:gd name="T4" fmla="*/ 31009 w 170"/>
                <a:gd name="T5" fmla="*/ 0 h 61"/>
                <a:gd name="T6" fmla="*/ 36567 w 170"/>
                <a:gd name="T7" fmla="*/ 30131 h 61"/>
                <a:gd name="T8" fmla="*/ 25751 w 170"/>
                <a:gd name="T9" fmla="*/ 41105 h 61"/>
                <a:gd name="T10" fmla="*/ 13229 w 170"/>
                <a:gd name="T11" fmla="*/ 30131 h 61"/>
                <a:gd name="T12" fmla="*/ 18611 w 170"/>
                <a:gd name="T13" fmla="*/ 20501 h 61"/>
                <a:gd name="T14" fmla="*/ 7621 w 170"/>
                <a:gd name="T15" fmla="*/ 20501 h 61"/>
                <a:gd name="T16" fmla="*/ 0 w 170"/>
                <a:gd name="T17" fmla="*/ 25161 h 61"/>
                <a:gd name="T18" fmla="*/ 2336 w 170"/>
                <a:gd name="T19" fmla="*/ 14286 h 61"/>
                <a:gd name="T20" fmla="*/ 1585 w 170"/>
                <a:gd name="T21" fmla="*/ 14928 h 61"/>
                <a:gd name="T22" fmla="*/ 1585 w 170"/>
                <a:gd name="T23" fmla="*/ 14928 h 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0"/>
                <a:gd name="T37" fmla="*/ 0 h 61"/>
                <a:gd name="T38" fmla="*/ 170 w 170"/>
                <a:gd name="T39" fmla="*/ 61 h 6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0" h="61">
                  <a:moveTo>
                    <a:pt x="7" y="22"/>
                  </a:moveTo>
                  <a:lnTo>
                    <a:pt x="64" y="4"/>
                  </a:lnTo>
                  <a:lnTo>
                    <a:pt x="143" y="0"/>
                  </a:lnTo>
                  <a:lnTo>
                    <a:pt x="169" y="44"/>
                  </a:lnTo>
                  <a:lnTo>
                    <a:pt x="119" y="60"/>
                  </a:lnTo>
                  <a:lnTo>
                    <a:pt x="61" y="44"/>
                  </a:lnTo>
                  <a:lnTo>
                    <a:pt x="86" y="30"/>
                  </a:lnTo>
                  <a:lnTo>
                    <a:pt x="35" y="30"/>
                  </a:lnTo>
                  <a:lnTo>
                    <a:pt x="0" y="37"/>
                  </a:lnTo>
                  <a:lnTo>
                    <a:pt x="11" y="21"/>
                  </a:lnTo>
                  <a:lnTo>
                    <a:pt x="7" y="22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8" name="Line 48"/>
            <p:cNvSpPr>
              <a:spLocks noChangeShapeType="1"/>
            </p:cNvSpPr>
            <p:nvPr/>
          </p:nvSpPr>
          <p:spPr bwMode="auto">
            <a:xfrm>
              <a:off x="4581" y="3376"/>
              <a:ext cx="188" cy="16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9" name="Oval 49"/>
            <p:cNvSpPr>
              <a:spLocks noChangeArrowheads="1"/>
            </p:cNvSpPr>
            <p:nvPr/>
          </p:nvSpPr>
          <p:spPr bwMode="auto">
            <a:xfrm>
              <a:off x="4118" y="2751"/>
              <a:ext cx="59" cy="62"/>
            </a:xfrm>
            <a:prstGeom prst="ellipse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>
                <a:solidFill>
                  <a:srgbClr val="000000"/>
                </a:solidFill>
              </a:endParaRPr>
            </a:p>
          </p:txBody>
        </p:sp>
        <p:sp>
          <p:nvSpPr>
            <p:cNvPr id="10310" name="Freeform 50"/>
            <p:cNvSpPr>
              <a:spLocks/>
            </p:cNvSpPr>
            <p:nvPr/>
          </p:nvSpPr>
          <p:spPr bwMode="auto">
            <a:xfrm>
              <a:off x="3829" y="2667"/>
              <a:ext cx="288" cy="452"/>
            </a:xfrm>
            <a:custGeom>
              <a:avLst/>
              <a:gdLst>
                <a:gd name="T0" fmla="*/ 0 w 361"/>
                <a:gd name="T1" fmla="*/ 6 h 506"/>
                <a:gd name="T2" fmla="*/ 0 w 361"/>
                <a:gd name="T3" fmla="*/ 6 h 506"/>
                <a:gd name="T4" fmla="*/ 2 w 361"/>
                <a:gd name="T5" fmla="*/ 10 h 506"/>
                <a:gd name="T6" fmla="*/ 0 w 361"/>
                <a:gd name="T7" fmla="*/ 123 h 506"/>
                <a:gd name="T8" fmla="*/ 3 w 361"/>
                <a:gd name="T9" fmla="*/ 177 h 506"/>
                <a:gd name="T10" fmla="*/ 6 w 361"/>
                <a:gd name="T11" fmla="*/ 180 h 506"/>
                <a:gd name="T12" fmla="*/ 7 w 361"/>
                <a:gd name="T13" fmla="*/ 163 h 506"/>
                <a:gd name="T14" fmla="*/ 9 w 361"/>
                <a:gd name="T15" fmla="*/ 168 h 506"/>
                <a:gd name="T16" fmla="*/ 9 w 361"/>
                <a:gd name="T17" fmla="*/ 176 h 506"/>
                <a:gd name="T18" fmla="*/ 11 w 361"/>
                <a:gd name="T19" fmla="*/ 179 h 506"/>
                <a:gd name="T20" fmla="*/ 8 w 361"/>
                <a:gd name="T21" fmla="*/ 183 h 506"/>
                <a:gd name="T22" fmla="*/ 14 w 361"/>
                <a:gd name="T23" fmla="*/ 178 h 506"/>
                <a:gd name="T24" fmla="*/ 16 w 361"/>
                <a:gd name="T25" fmla="*/ 174 h 506"/>
                <a:gd name="T26" fmla="*/ 15 w 361"/>
                <a:gd name="T27" fmla="*/ 170 h 506"/>
                <a:gd name="T28" fmla="*/ 16 w 361"/>
                <a:gd name="T29" fmla="*/ 167 h 506"/>
                <a:gd name="T30" fmla="*/ 12 w 361"/>
                <a:gd name="T31" fmla="*/ 159 h 506"/>
                <a:gd name="T32" fmla="*/ 13 w 361"/>
                <a:gd name="T33" fmla="*/ 154 h 506"/>
                <a:gd name="T34" fmla="*/ 47 w 361"/>
                <a:gd name="T35" fmla="*/ 146 h 506"/>
                <a:gd name="T36" fmla="*/ 44 w 361"/>
                <a:gd name="T37" fmla="*/ 116 h 506"/>
                <a:gd name="T38" fmla="*/ 44 w 361"/>
                <a:gd name="T39" fmla="*/ 107 h 506"/>
                <a:gd name="T40" fmla="*/ 45 w 361"/>
                <a:gd name="T41" fmla="*/ 100 h 506"/>
                <a:gd name="T42" fmla="*/ 45 w 361"/>
                <a:gd name="T43" fmla="*/ 90 h 506"/>
                <a:gd name="T44" fmla="*/ 41 w 361"/>
                <a:gd name="T45" fmla="*/ 77 h 506"/>
                <a:gd name="T46" fmla="*/ 33 w 361"/>
                <a:gd name="T47" fmla="*/ 0 h 506"/>
                <a:gd name="T48" fmla="*/ 0 w 361"/>
                <a:gd name="T49" fmla="*/ 6 h 506"/>
                <a:gd name="T50" fmla="*/ 0 w 361"/>
                <a:gd name="T51" fmla="*/ 6 h 50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1"/>
                <a:gd name="T79" fmla="*/ 0 h 506"/>
                <a:gd name="T80" fmla="*/ 361 w 361"/>
                <a:gd name="T81" fmla="*/ 506 h 50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1" h="506">
                  <a:moveTo>
                    <a:pt x="0" y="17"/>
                  </a:moveTo>
                  <a:lnTo>
                    <a:pt x="0" y="17"/>
                  </a:lnTo>
                  <a:lnTo>
                    <a:pt x="8" y="27"/>
                  </a:lnTo>
                  <a:lnTo>
                    <a:pt x="0" y="340"/>
                  </a:lnTo>
                  <a:lnTo>
                    <a:pt x="22" y="490"/>
                  </a:lnTo>
                  <a:lnTo>
                    <a:pt x="47" y="496"/>
                  </a:lnTo>
                  <a:lnTo>
                    <a:pt x="57" y="448"/>
                  </a:lnTo>
                  <a:lnTo>
                    <a:pt x="67" y="461"/>
                  </a:lnTo>
                  <a:lnTo>
                    <a:pt x="69" y="484"/>
                  </a:lnTo>
                  <a:lnTo>
                    <a:pt x="82" y="495"/>
                  </a:lnTo>
                  <a:lnTo>
                    <a:pt x="62" y="505"/>
                  </a:lnTo>
                  <a:lnTo>
                    <a:pt x="113" y="494"/>
                  </a:lnTo>
                  <a:lnTo>
                    <a:pt x="123" y="480"/>
                  </a:lnTo>
                  <a:lnTo>
                    <a:pt x="115" y="471"/>
                  </a:lnTo>
                  <a:lnTo>
                    <a:pt x="119" y="460"/>
                  </a:lnTo>
                  <a:lnTo>
                    <a:pt x="94" y="439"/>
                  </a:lnTo>
                  <a:lnTo>
                    <a:pt x="96" y="423"/>
                  </a:lnTo>
                  <a:lnTo>
                    <a:pt x="360" y="402"/>
                  </a:lnTo>
                  <a:lnTo>
                    <a:pt x="337" y="323"/>
                  </a:lnTo>
                  <a:lnTo>
                    <a:pt x="340" y="295"/>
                  </a:lnTo>
                  <a:lnTo>
                    <a:pt x="351" y="275"/>
                  </a:lnTo>
                  <a:lnTo>
                    <a:pt x="342" y="249"/>
                  </a:lnTo>
                  <a:lnTo>
                    <a:pt x="317" y="213"/>
                  </a:lnTo>
                  <a:lnTo>
                    <a:pt x="249" y="0"/>
                  </a:lnTo>
                  <a:lnTo>
                    <a:pt x="0" y="17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11" name="Group 51"/>
            <p:cNvGrpSpPr>
              <a:grpSpLocks/>
            </p:cNvGrpSpPr>
            <p:nvPr/>
          </p:nvGrpSpPr>
          <p:grpSpPr bwMode="auto">
            <a:xfrm>
              <a:off x="3905" y="3013"/>
              <a:ext cx="682" cy="564"/>
              <a:chOff x="4695" y="3434"/>
              <a:chExt cx="858" cy="631"/>
            </a:xfrm>
          </p:grpSpPr>
          <p:sp>
            <p:nvSpPr>
              <p:cNvPr id="10316" name="Freeform 52"/>
              <p:cNvSpPr>
                <a:spLocks/>
              </p:cNvSpPr>
              <p:nvPr/>
            </p:nvSpPr>
            <p:spPr bwMode="auto">
              <a:xfrm>
                <a:off x="4695" y="3434"/>
                <a:ext cx="858" cy="563"/>
              </a:xfrm>
              <a:custGeom>
                <a:avLst/>
                <a:gdLst>
                  <a:gd name="T0" fmla="*/ 2 w 858"/>
                  <a:gd name="T1" fmla="*/ 37 h 563"/>
                  <a:gd name="T2" fmla="*/ 25 w 858"/>
                  <a:gd name="T3" fmla="*/ 73 h 563"/>
                  <a:gd name="T4" fmla="*/ 29 w 858"/>
                  <a:gd name="T5" fmla="*/ 93 h 563"/>
                  <a:gd name="T6" fmla="*/ 37 w 858"/>
                  <a:gd name="T7" fmla="*/ 100 h 563"/>
                  <a:gd name="T8" fmla="*/ 48 w 858"/>
                  <a:gd name="T9" fmla="*/ 79 h 563"/>
                  <a:gd name="T10" fmla="*/ 64 w 858"/>
                  <a:gd name="T11" fmla="*/ 76 h 563"/>
                  <a:gd name="T12" fmla="*/ 51 w 858"/>
                  <a:gd name="T13" fmla="*/ 98 h 563"/>
                  <a:gd name="T14" fmla="*/ 119 w 858"/>
                  <a:gd name="T15" fmla="*/ 77 h 563"/>
                  <a:gd name="T16" fmla="*/ 147 w 858"/>
                  <a:gd name="T17" fmla="*/ 77 h 563"/>
                  <a:gd name="T18" fmla="*/ 119 w 858"/>
                  <a:gd name="T19" fmla="*/ 86 h 563"/>
                  <a:gd name="T20" fmla="*/ 173 w 858"/>
                  <a:gd name="T21" fmla="*/ 98 h 563"/>
                  <a:gd name="T22" fmla="*/ 193 w 858"/>
                  <a:gd name="T23" fmla="*/ 92 h 563"/>
                  <a:gd name="T24" fmla="*/ 222 w 858"/>
                  <a:gd name="T25" fmla="*/ 108 h 563"/>
                  <a:gd name="T26" fmla="*/ 236 w 858"/>
                  <a:gd name="T27" fmla="*/ 126 h 563"/>
                  <a:gd name="T28" fmla="*/ 247 w 858"/>
                  <a:gd name="T29" fmla="*/ 149 h 563"/>
                  <a:gd name="T30" fmla="*/ 243 w 858"/>
                  <a:gd name="T31" fmla="*/ 153 h 563"/>
                  <a:gd name="T32" fmla="*/ 280 w 858"/>
                  <a:gd name="T33" fmla="*/ 145 h 563"/>
                  <a:gd name="T34" fmla="*/ 294 w 858"/>
                  <a:gd name="T35" fmla="*/ 142 h 563"/>
                  <a:gd name="T36" fmla="*/ 345 w 858"/>
                  <a:gd name="T37" fmla="*/ 120 h 563"/>
                  <a:gd name="T38" fmla="*/ 351 w 858"/>
                  <a:gd name="T39" fmla="*/ 98 h 563"/>
                  <a:gd name="T40" fmla="*/ 413 w 858"/>
                  <a:gd name="T41" fmla="*/ 111 h 563"/>
                  <a:gd name="T42" fmla="*/ 447 w 858"/>
                  <a:gd name="T43" fmla="*/ 134 h 563"/>
                  <a:gd name="T44" fmla="*/ 470 w 858"/>
                  <a:gd name="T45" fmla="*/ 158 h 563"/>
                  <a:gd name="T46" fmla="*/ 488 w 858"/>
                  <a:gd name="T47" fmla="*/ 178 h 563"/>
                  <a:gd name="T48" fmla="*/ 526 w 858"/>
                  <a:gd name="T49" fmla="*/ 194 h 563"/>
                  <a:gd name="T50" fmla="*/ 533 w 858"/>
                  <a:gd name="T51" fmla="*/ 280 h 563"/>
                  <a:gd name="T52" fmla="*/ 552 w 858"/>
                  <a:gd name="T53" fmla="*/ 324 h 563"/>
                  <a:gd name="T54" fmla="*/ 544 w 858"/>
                  <a:gd name="T55" fmla="*/ 303 h 563"/>
                  <a:gd name="T56" fmla="*/ 550 w 858"/>
                  <a:gd name="T57" fmla="*/ 294 h 563"/>
                  <a:gd name="T58" fmla="*/ 566 w 858"/>
                  <a:gd name="T59" fmla="*/ 308 h 563"/>
                  <a:gd name="T60" fmla="*/ 581 w 858"/>
                  <a:gd name="T61" fmla="*/ 307 h 563"/>
                  <a:gd name="T62" fmla="*/ 556 w 858"/>
                  <a:gd name="T63" fmla="*/ 349 h 563"/>
                  <a:gd name="T64" fmla="*/ 584 w 858"/>
                  <a:gd name="T65" fmla="*/ 384 h 563"/>
                  <a:gd name="T66" fmla="*/ 608 w 858"/>
                  <a:gd name="T67" fmla="*/ 409 h 563"/>
                  <a:gd name="T68" fmla="*/ 608 w 858"/>
                  <a:gd name="T69" fmla="*/ 392 h 563"/>
                  <a:gd name="T70" fmla="*/ 633 w 858"/>
                  <a:gd name="T71" fmla="*/ 391 h 563"/>
                  <a:gd name="T72" fmla="*/ 631 w 858"/>
                  <a:gd name="T73" fmla="*/ 413 h 563"/>
                  <a:gd name="T74" fmla="*/ 657 w 858"/>
                  <a:gd name="T75" fmla="*/ 442 h 563"/>
                  <a:gd name="T76" fmla="*/ 680 w 858"/>
                  <a:gd name="T77" fmla="*/ 492 h 563"/>
                  <a:gd name="T78" fmla="*/ 723 w 858"/>
                  <a:gd name="T79" fmla="*/ 501 h 563"/>
                  <a:gd name="T80" fmla="*/ 780 w 858"/>
                  <a:gd name="T81" fmla="*/ 541 h 563"/>
                  <a:gd name="T82" fmla="*/ 774 w 858"/>
                  <a:gd name="T83" fmla="*/ 553 h 563"/>
                  <a:gd name="T84" fmla="*/ 760 w 858"/>
                  <a:gd name="T85" fmla="*/ 562 h 563"/>
                  <a:gd name="T86" fmla="*/ 805 w 858"/>
                  <a:gd name="T87" fmla="*/ 555 h 563"/>
                  <a:gd name="T88" fmla="*/ 833 w 858"/>
                  <a:gd name="T89" fmla="*/ 546 h 563"/>
                  <a:gd name="T90" fmla="*/ 839 w 858"/>
                  <a:gd name="T91" fmla="*/ 505 h 563"/>
                  <a:gd name="T92" fmla="*/ 857 w 858"/>
                  <a:gd name="T93" fmla="*/ 483 h 563"/>
                  <a:gd name="T94" fmla="*/ 839 w 858"/>
                  <a:gd name="T95" fmla="*/ 366 h 563"/>
                  <a:gd name="T96" fmla="*/ 725 w 858"/>
                  <a:gd name="T97" fmla="*/ 194 h 563"/>
                  <a:gd name="T98" fmla="*/ 674 w 858"/>
                  <a:gd name="T99" fmla="*/ 110 h 563"/>
                  <a:gd name="T100" fmla="*/ 629 w 858"/>
                  <a:gd name="T101" fmla="*/ 8 h 563"/>
                  <a:gd name="T102" fmla="*/ 579 w 858"/>
                  <a:gd name="T103" fmla="*/ 0 h 563"/>
                  <a:gd name="T104" fmla="*/ 575 w 858"/>
                  <a:gd name="T105" fmla="*/ 48 h 563"/>
                  <a:gd name="T106" fmla="*/ 555 w 858"/>
                  <a:gd name="T107" fmla="*/ 29 h 563"/>
                  <a:gd name="T108" fmla="*/ 265 w 858"/>
                  <a:gd name="T109" fmla="*/ 15 h 563"/>
                  <a:gd name="T110" fmla="*/ 2 w 858"/>
                  <a:gd name="T111" fmla="*/ 37 h 56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58"/>
                  <a:gd name="T169" fmla="*/ 0 h 563"/>
                  <a:gd name="T170" fmla="*/ 858 w 858"/>
                  <a:gd name="T171" fmla="*/ 563 h 56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58" h="563">
                    <a:moveTo>
                      <a:pt x="2" y="37"/>
                    </a:moveTo>
                    <a:lnTo>
                      <a:pt x="2" y="37"/>
                    </a:lnTo>
                    <a:lnTo>
                      <a:pt x="0" y="52"/>
                    </a:lnTo>
                    <a:lnTo>
                      <a:pt x="25" y="73"/>
                    </a:lnTo>
                    <a:lnTo>
                      <a:pt x="21" y="84"/>
                    </a:lnTo>
                    <a:lnTo>
                      <a:pt x="29" y="93"/>
                    </a:lnTo>
                    <a:lnTo>
                      <a:pt x="19" y="107"/>
                    </a:lnTo>
                    <a:lnTo>
                      <a:pt x="37" y="100"/>
                    </a:lnTo>
                    <a:lnTo>
                      <a:pt x="49" y="90"/>
                    </a:lnTo>
                    <a:lnTo>
                      <a:pt x="48" y="79"/>
                    </a:lnTo>
                    <a:lnTo>
                      <a:pt x="57" y="86"/>
                    </a:lnTo>
                    <a:lnTo>
                      <a:pt x="64" y="76"/>
                    </a:lnTo>
                    <a:lnTo>
                      <a:pt x="71" y="84"/>
                    </a:lnTo>
                    <a:lnTo>
                      <a:pt x="51" y="98"/>
                    </a:lnTo>
                    <a:lnTo>
                      <a:pt x="108" y="87"/>
                    </a:lnTo>
                    <a:lnTo>
                      <a:pt x="119" y="77"/>
                    </a:lnTo>
                    <a:lnTo>
                      <a:pt x="126" y="81"/>
                    </a:lnTo>
                    <a:lnTo>
                      <a:pt x="147" y="77"/>
                    </a:lnTo>
                    <a:lnTo>
                      <a:pt x="157" y="82"/>
                    </a:lnTo>
                    <a:lnTo>
                      <a:pt x="119" y="86"/>
                    </a:lnTo>
                    <a:lnTo>
                      <a:pt x="130" y="89"/>
                    </a:lnTo>
                    <a:lnTo>
                      <a:pt x="173" y="98"/>
                    </a:lnTo>
                    <a:lnTo>
                      <a:pt x="200" y="110"/>
                    </a:lnTo>
                    <a:lnTo>
                      <a:pt x="193" y="92"/>
                    </a:lnTo>
                    <a:lnTo>
                      <a:pt x="204" y="105"/>
                    </a:lnTo>
                    <a:lnTo>
                      <a:pt x="222" y="108"/>
                    </a:lnTo>
                    <a:lnTo>
                      <a:pt x="207" y="112"/>
                    </a:lnTo>
                    <a:lnTo>
                      <a:pt x="236" y="126"/>
                    </a:lnTo>
                    <a:lnTo>
                      <a:pt x="248" y="137"/>
                    </a:lnTo>
                    <a:lnTo>
                      <a:pt x="247" y="149"/>
                    </a:lnTo>
                    <a:lnTo>
                      <a:pt x="234" y="134"/>
                    </a:lnTo>
                    <a:lnTo>
                      <a:pt x="243" y="153"/>
                    </a:lnTo>
                    <a:lnTo>
                      <a:pt x="265" y="146"/>
                    </a:lnTo>
                    <a:lnTo>
                      <a:pt x="280" y="145"/>
                    </a:lnTo>
                    <a:lnTo>
                      <a:pt x="290" y="135"/>
                    </a:lnTo>
                    <a:lnTo>
                      <a:pt x="294" y="142"/>
                    </a:lnTo>
                    <a:lnTo>
                      <a:pt x="324" y="121"/>
                    </a:lnTo>
                    <a:lnTo>
                      <a:pt x="345" y="120"/>
                    </a:lnTo>
                    <a:lnTo>
                      <a:pt x="338" y="114"/>
                    </a:lnTo>
                    <a:lnTo>
                      <a:pt x="351" y="98"/>
                    </a:lnTo>
                    <a:lnTo>
                      <a:pt x="382" y="97"/>
                    </a:lnTo>
                    <a:lnTo>
                      <a:pt x="413" y="111"/>
                    </a:lnTo>
                    <a:lnTo>
                      <a:pt x="432" y="130"/>
                    </a:lnTo>
                    <a:lnTo>
                      <a:pt x="447" y="134"/>
                    </a:lnTo>
                    <a:lnTo>
                      <a:pt x="451" y="149"/>
                    </a:lnTo>
                    <a:lnTo>
                      <a:pt x="470" y="158"/>
                    </a:lnTo>
                    <a:lnTo>
                      <a:pt x="479" y="168"/>
                    </a:lnTo>
                    <a:lnTo>
                      <a:pt x="488" y="178"/>
                    </a:lnTo>
                    <a:lnTo>
                      <a:pt x="516" y="179"/>
                    </a:lnTo>
                    <a:lnTo>
                      <a:pt x="526" y="194"/>
                    </a:lnTo>
                    <a:lnTo>
                      <a:pt x="541" y="224"/>
                    </a:lnTo>
                    <a:lnTo>
                      <a:pt x="533" y="280"/>
                    </a:lnTo>
                    <a:lnTo>
                      <a:pt x="535" y="314"/>
                    </a:lnTo>
                    <a:lnTo>
                      <a:pt x="552" y="324"/>
                    </a:lnTo>
                    <a:lnTo>
                      <a:pt x="556" y="308"/>
                    </a:lnTo>
                    <a:lnTo>
                      <a:pt x="544" y="303"/>
                    </a:lnTo>
                    <a:lnTo>
                      <a:pt x="546" y="291"/>
                    </a:lnTo>
                    <a:lnTo>
                      <a:pt x="550" y="294"/>
                    </a:lnTo>
                    <a:lnTo>
                      <a:pt x="563" y="298"/>
                    </a:lnTo>
                    <a:lnTo>
                      <a:pt x="566" y="308"/>
                    </a:lnTo>
                    <a:lnTo>
                      <a:pt x="574" y="297"/>
                    </a:lnTo>
                    <a:lnTo>
                      <a:pt x="581" y="307"/>
                    </a:lnTo>
                    <a:lnTo>
                      <a:pt x="557" y="343"/>
                    </a:lnTo>
                    <a:lnTo>
                      <a:pt x="556" y="349"/>
                    </a:lnTo>
                    <a:lnTo>
                      <a:pt x="570" y="356"/>
                    </a:lnTo>
                    <a:lnTo>
                      <a:pt x="584" y="384"/>
                    </a:lnTo>
                    <a:lnTo>
                      <a:pt x="600" y="398"/>
                    </a:lnTo>
                    <a:lnTo>
                      <a:pt x="608" y="409"/>
                    </a:lnTo>
                    <a:lnTo>
                      <a:pt x="622" y="409"/>
                    </a:lnTo>
                    <a:lnTo>
                      <a:pt x="608" y="392"/>
                    </a:lnTo>
                    <a:lnTo>
                      <a:pt x="619" y="395"/>
                    </a:lnTo>
                    <a:lnTo>
                      <a:pt x="633" y="391"/>
                    </a:lnTo>
                    <a:lnTo>
                      <a:pt x="626" y="398"/>
                    </a:lnTo>
                    <a:lnTo>
                      <a:pt x="631" y="413"/>
                    </a:lnTo>
                    <a:lnTo>
                      <a:pt x="637" y="434"/>
                    </a:lnTo>
                    <a:lnTo>
                      <a:pt x="657" y="442"/>
                    </a:lnTo>
                    <a:lnTo>
                      <a:pt x="663" y="454"/>
                    </a:lnTo>
                    <a:lnTo>
                      <a:pt x="680" y="492"/>
                    </a:lnTo>
                    <a:lnTo>
                      <a:pt x="702" y="492"/>
                    </a:lnTo>
                    <a:lnTo>
                      <a:pt x="723" y="501"/>
                    </a:lnTo>
                    <a:lnTo>
                      <a:pt x="753" y="539"/>
                    </a:lnTo>
                    <a:lnTo>
                      <a:pt x="780" y="541"/>
                    </a:lnTo>
                    <a:lnTo>
                      <a:pt x="780" y="548"/>
                    </a:lnTo>
                    <a:lnTo>
                      <a:pt x="774" y="553"/>
                    </a:lnTo>
                    <a:lnTo>
                      <a:pt x="753" y="547"/>
                    </a:lnTo>
                    <a:lnTo>
                      <a:pt x="760" y="562"/>
                    </a:lnTo>
                    <a:lnTo>
                      <a:pt x="785" y="556"/>
                    </a:lnTo>
                    <a:lnTo>
                      <a:pt x="805" y="555"/>
                    </a:lnTo>
                    <a:lnTo>
                      <a:pt x="816" y="547"/>
                    </a:lnTo>
                    <a:lnTo>
                      <a:pt x="833" y="546"/>
                    </a:lnTo>
                    <a:lnTo>
                      <a:pt x="843" y="529"/>
                    </a:lnTo>
                    <a:lnTo>
                      <a:pt x="839" y="505"/>
                    </a:lnTo>
                    <a:lnTo>
                      <a:pt x="847" y="479"/>
                    </a:lnTo>
                    <a:lnTo>
                      <a:pt x="857" y="483"/>
                    </a:lnTo>
                    <a:lnTo>
                      <a:pt x="847" y="393"/>
                    </a:lnTo>
                    <a:lnTo>
                      <a:pt x="839" y="366"/>
                    </a:lnTo>
                    <a:lnTo>
                      <a:pt x="746" y="236"/>
                    </a:lnTo>
                    <a:lnTo>
                      <a:pt x="725" y="194"/>
                    </a:lnTo>
                    <a:lnTo>
                      <a:pt x="735" y="194"/>
                    </a:lnTo>
                    <a:lnTo>
                      <a:pt x="674" y="110"/>
                    </a:lnTo>
                    <a:lnTo>
                      <a:pt x="633" y="23"/>
                    </a:lnTo>
                    <a:lnTo>
                      <a:pt x="629" y="8"/>
                    </a:lnTo>
                    <a:lnTo>
                      <a:pt x="619" y="6"/>
                    </a:lnTo>
                    <a:lnTo>
                      <a:pt x="579" y="0"/>
                    </a:lnTo>
                    <a:lnTo>
                      <a:pt x="567" y="10"/>
                    </a:lnTo>
                    <a:lnTo>
                      <a:pt x="575" y="48"/>
                    </a:lnTo>
                    <a:lnTo>
                      <a:pt x="557" y="47"/>
                    </a:lnTo>
                    <a:lnTo>
                      <a:pt x="555" y="29"/>
                    </a:lnTo>
                    <a:lnTo>
                      <a:pt x="283" y="44"/>
                    </a:lnTo>
                    <a:lnTo>
                      <a:pt x="265" y="15"/>
                    </a:lnTo>
                    <a:lnTo>
                      <a:pt x="2" y="37"/>
                    </a:lnTo>
                  </a:path>
                </a:pathLst>
              </a:custGeom>
              <a:solidFill>
                <a:srgbClr val="35A9A6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7" name="Freeform 53"/>
              <p:cNvSpPr>
                <a:spLocks/>
              </p:cNvSpPr>
              <p:nvPr/>
            </p:nvSpPr>
            <p:spPr bwMode="auto">
              <a:xfrm>
                <a:off x="5403" y="4038"/>
                <a:ext cx="45" cy="27"/>
              </a:xfrm>
              <a:custGeom>
                <a:avLst/>
                <a:gdLst>
                  <a:gd name="T0" fmla="*/ 0 w 45"/>
                  <a:gd name="T1" fmla="*/ 26 h 27"/>
                  <a:gd name="T2" fmla="*/ 0 w 45"/>
                  <a:gd name="T3" fmla="*/ 26 h 27"/>
                  <a:gd name="T4" fmla="*/ 3 w 45"/>
                  <a:gd name="T5" fmla="*/ 12 h 27"/>
                  <a:gd name="T6" fmla="*/ 17 w 45"/>
                  <a:gd name="T7" fmla="*/ 10 h 27"/>
                  <a:gd name="T8" fmla="*/ 19 w 45"/>
                  <a:gd name="T9" fmla="*/ 0 h 27"/>
                  <a:gd name="T10" fmla="*/ 44 w 45"/>
                  <a:gd name="T11" fmla="*/ 11 h 27"/>
                  <a:gd name="T12" fmla="*/ 19 w 45"/>
                  <a:gd name="T13" fmla="*/ 17 h 27"/>
                  <a:gd name="T14" fmla="*/ 8 w 45"/>
                  <a:gd name="T15" fmla="*/ 14 h 27"/>
                  <a:gd name="T16" fmla="*/ 12 w 45"/>
                  <a:gd name="T17" fmla="*/ 21 h 27"/>
                  <a:gd name="T18" fmla="*/ 0 w 45"/>
                  <a:gd name="T19" fmla="*/ 26 h 27"/>
                  <a:gd name="T20" fmla="*/ 0 w 45"/>
                  <a:gd name="T21" fmla="*/ 26 h 2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5"/>
                  <a:gd name="T34" fmla="*/ 0 h 27"/>
                  <a:gd name="T35" fmla="*/ 45 w 45"/>
                  <a:gd name="T36" fmla="*/ 27 h 2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5" h="27">
                    <a:moveTo>
                      <a:pt x="0" y="26"/>
                    </a:moveTo>
                    <a:lnTo>
                      <a:pt x="0" y="26"/>
                    </a:lnTo>
                    <a:lnTo>
                      <a:pt x="3" y="12"/>
                    </a:lnTo>
                    <a:lnTo>
                      <a:pt x="17" y="10"/>
                    </a:lnTo>
                    <a:lnTo>
                      <a:pt x="19" y="0"/>
                    </a:lnTo>
                    <a:lnTo>
                      <a:pt x="44" y="11"/>
                    </a:lnTo>
                    <a:lnTo>
                      <a:pt x="19" y="17"/>
                    </a:lnTo>
                    <a:lnTo>
                      <a:pt x="8" y="14"/>
                    </a:lnTo>
                    <a:lnTo>
                      <a:pt x="12" y="21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35A9A6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8" name="Freeform 54"/>
              <p:cNvSpPr>
                <a:spLocks/>
              </p:cNvSpPr>
              <p:nvPr/>
            </p:nvSpPr>
            <p:spPr bwMode="auto">
              <a:xfrm>
                <a:off x="5464" y="4024"/>
                <a:ext cx="36" cy="19"/>
              </a:xfrm>
              <a:custGeom>
                <a:avLst/>
                <a:gdLst>
                  <a:gd name="T0" fmla="*/ 0 w 36"/>
                  <a:gd name="T1" fmla="*/ 18 h 19"/>
                  <a:gd name="T2" fmla="*/ 0 w 36"/>
                  <a:gd name="T3" fmla="*/ 18 h 19"/>
                  <a:gd name="T4" fmla="*/ 5 w 36"/>
                  <a:gd name="T5" fmla="*/ 18 h 19"/>
                  <a:gd name="T6" fmla="*/ 35 w 36"/>
                  <a:gd name="T7" fmla="*/ 0 h 19"/>
                  <a:gd name="T8" fmla="*/ 8 w 36"/>
                  <a:gd name="T9" fmla="*/ 12 h 19"/>
                  <a:gd name="T10" fmla="*/ 0 w 36"/>
                  <a:gd name="T11" fmla="*/ 18 h 19"/>
                  <a:gd name="T12" fmla="*/ 0 w 36"/>
                  <a:gd name="T13" fmla="*/ 18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"/>
                  <a:gd name="T22" fmla="*/ 0 h 19"/>
                  <a:gd name="T23" fmla="*/ 36 w 36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" h="19">
                    <a:moveTo>
                      <a:pt x="0" y="18"/>
                    </a:moveTo>
                    <a:lnTo>
                      <a:pt x="0" y="18"/>
                    </a:lnTo>
                    <a:lnTo>
                      <a:pt x="5" y="18"/>
                    </a:lnTo>
                    <a:lnTo>
                      <a:pt x="35" y="0"/>
                    </a:lnTo>
                    <a:lnTo>
                      <a:pt x="8" y="12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35A9A6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9" name="Freeform 55"/>
              <p:cNvSpPr>
                <a:spLocks/>
              </p:cNvSpPr>
              <p:nvPr/>
            </p:nvSpPr>
            <p:spPr bwMode="auto">
              <a:xfrm>
                <a:off x="5523" y="3965"/>
                <a:ext cx="25" cy="39"/>
              </a:xfrm>
              <a:custGeom>
                <a:avLst/>
                <a:gdLst>
                  <a:gd name="T0" fmla="*/ 0 w 25"/>
                  <a:gd name="T1" fmla="*/ 38 h 39"/>
                  <a:gd name="T2" fmla="*/ 0 w 25"/>
                  <a:gd name="T3" fmla="*/ 38 h 39"/>
                  <a:gd name="T4" fmla="*/ 12 w 25"/>
                  <a:gd name="T5" fmla="*/ 25 h 39"/>
                  <a:gd name="T6" fmla="*/ 24 w 25"/>
                  <a:gd name="T7" fmla="*/ 0 h 39"/>
                  <a:gd name="T8" fmla="*/ 16 w 25"/>
                  <a:gd name="T9" fmla="*/ 11 h 39"/>
                  <a:gd name="T10" fmla="*/ 0 w 25"/>
                  <a:gd name="T11" fmla="*/ 38 h 39"/>
                  <a:gd name="T12" fmla="*/ 0 w 25"/>
                  <a:gd name="T13" fmla="*/ 38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39"/>
                  <a:gd name="T23" fmla="*/ 25 w 25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39">
                    <a:moveTo>
                      <a:pt x="0" y="38"/>
                    </a:moveTo>
                    <a:lnTo>
                      <a:pt x="0" y="38"/>
                    </a:lnTo>
                    <a:lnTo>
                      <a:pt x="12" y="25"/>
                    </a:lnTo>
                    <a:lnTo>
                      <a:pt x="24" y="0"/>
                    </a:lnTo>
                    <a:lnTo>
                      <a:pt x="16" y="11"/>
                    </a:lnTo>
                    <a:lnTo>
                      <a:pt x="0" y="38"/>
                    </a:lnTo>
                  </a:path>
                </a:pathLst>
              </a:custGeom>
              <a:solidFill>
                <a:srgbClr val="35A9A6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312" name="Freeform 56"/>
            <p:cNvSpPr>
              <a:spLocks/>
            </p:cNvSpPr>
            <p:nvPr/>
          </p:nvSpPr>
          <p:spPr bwMode="auto">
            <a:xfrm>
              <a:off x="3728" y="2278"/>
              <a:ext cx="545" cy="273"/>
            </a:xfrm>
            <a:custGeom>
              <a:avLst/>
              <a:gdLst>
                <a:gd name="T0" fmla="*/ 0 w 686"/>
                <a:gd name="T1" fmla="*/ 113 h 305"/>
                <a:gd name="T2" fmla="*/ 0 w 686"/>
                <a:gd name="T3" fmla="*/ 113 h 305"/>
                <a:gd name="T4" fmla="*/ 2 w 686"/>
                <a:gd name="T5" fmla="*/ 107 h 305"/>
                <a:gd name="T6" fmla="*/ 3 w 686"/>
                <a:gd name="T7" fmla="*/ 106 h 305"/>
                <a:gd name="T8" fmla="*/ 4 w 686"/>
                <a:gd name="T9" fmla="*/ 93 h 305"/>
                <a:gd name="T10" fmla="*/ 2 w 686"/>
                <a:gd name="T11" fmla="*/ 92 h 305"/>
                <a:gd name="T12" fmla="*/ 2 w 686"/>
                <a:gd name="T13" fmla="*/ 90 h 305"/>
                <a:gd name="T14" fmla="*/ 5 w 686"/>
                <a:gd name="T15" fmla="*/ 82 h 305"/>
                <a:gd name="T16" fmla="*/ 11 w 686"/>
                <a:gd name="T17" fmla="*/ 88 h 305"/>
                <a:gd name="T18" fmla="*/ 11 w 686"/>
                <a:gd name="T19" fmla="*/ 74 h 305"/>
                <a:gd name="T20" fmla="*/ 14 w 686"/>
                <a:gd name="T21" fmla="*/ 72 h 305"/>
                <a:gd name="T22" fmla="*/ 14 w 686"/>
                <a:gd name="T23" fmla="*/ 68 h 305"/>
                <a:gd name="T24" fmla="*/ 15 w 686"/>
                <a:gd name="T25" fmla="*/ 59 h 305"/>
                <a:gd name="T26" fmla="*/ 17 w 686"/>
                <a:gd name="T27" fmla="*/ 55 h 305"/>
                <a:gd name="T28" fmla="*/ 21 w 686"/>
                <a:gd name="T29" fmla="*/ 52 h 305"/>
                <a:gd name="T30" fmla="*/ 23 w 686"/>
                <a:gd name="T31" fmla="*/ 55 h 305"/>
                <a:gd name="T32" fmla="*/ 29 w 686"/>
                <a:gd name="T33" fmla="*/ 49 h 305"/>
                <a:gd name="T34" fmla="*/ 31 w 686"/>
                <a:gd name="T35" fmla="*/ 54 h 305"/>
                <a:gd name="T36" fmla="*/ 33 w 686"/>
                <a:gd name="T37" fmla="*/ 42 h 305"/>
                <a:gd name="T38" fmla="*/ 35 w 686"/>
                <a:gd name="T39" fmla="*/ 41 h 305"/>
                <a:gd name="T40" fmla="*/ 39 w 686"/>
                <a:gd name="T41" fmla="*/ 47 h 305"/>
                <a:gd name="T42" fmla="*/ 40 w 686"/>
                <a:gd name="T43" fmla="*/ 39 h 305"/>
                <a:gd name="T44" fmla="*/ 44 w 686"/>
                <a:gd name="T45" fmla="*/ 24 h 305"/>
                <a:gd name="T46" fmla="*/ 44 w 686"/>
                <a:gd name="T47" fmla="*/ 16 h 305"/>
                <a:gd name="T48" fmla="*/ 48 w 686"/>
                <a:gd name="T49" fmla="*/ 17 h 305"/>
                <a:gd name="T50" fmla="*/ 51 w 686"/>
                <a:gd name="T51" fmla="*/ 10 h 305"/>
                <a:gd name="T52" fmla="*/ 50 w 686"/>
                <a:gd name="T53" fmla="*/ 4 h 305"/>
                <a:gd name="T54" fmla="*/ 50 w 686"/>
                <a:gd name="T55" fmla="*/ 1 h 305"/>
                <a:gd name="T56" fmla="*/ 54 w 686"/>
                <a:gd name="T57" fmla="*/ 0 h 305"/>
                <a:gd name="T58" fmla="*/ 56 w 686"/>
                <a:gd name="T59" fmla="*/ 4 h 305"/>
                <a:gd name="T60" fmla="*/ 57 w 686"/>
                <a:gd name="T61" fmla="*/ 9 h 305"/>
                <a:gd name="T62" fmla="*/ 61 w 686"/>
                <a:gd name="T63" fmla="*/ 11 h 305"/>
                <a:gd name="T64" fmla="*/ 64 w 686"/>
                <a:gd name="T65" fmla="*/ 13 h 305"/>
                <a:gd name="T66" fmla="*/ 69 w 686"/>
                <a:gd name="T67" fmla="*/ 13 h 305"/>
                <a:gd name="T68" fmla="*/ 72 w 686"/>
                <a:gd name="T69" fmla="*/ 9 h 305"/>
                <a:gd name="T70" fmla="*/ 78 w 686"/>
                <a:gd name="T71" fmla="*/ 19 h 305"/>
                <a:gd name="T72" fmla="*/ 79 w 686"/>
                <a:gd name="T73" fmla="*/ 37 h 305"/>
                <a:gd name="T74" fmla="*/ 82 w 686"/>
                <a:gd name="T75" fmla="*/ 43 h 305"/>
                <a:gd name="T76" fmla="*/ 87 w 686"/>
                <a:gd name="T77" fmla="*/ 49 h 305"/>
                <a:gd name="T78" fmla="*/ 83 w 686"/>
                <a:gd name="T79" fmla="*/ 59 h 305"/>
                <a:gd name="T80" fmla="*/ 80 w 686"/>
                <a:gd name="T81" fmla="*/ 65 h 305"/>
                <a:gd name="T82" fmla="*/ 77 w 686"/>
                <a:gd name="T83" fmla="*/ 73 h 305"/>
                <a:gd name="T84" fmla="*/ 77 w 686"/>
                <a:gd name="T85" fmla="*/ 77 h 305"/>
                <a:gd name="T86" fmla="*/ 69 w 686"/>
                <a:gd name="T87" fmla="*/ 92 h 305"/>
                <a:gd name="T88" fmla="*/ 21 w 686"/>
                <a:gd name="T89" fmla="*/ 103 h 305"/>
                <a:gd name="T90" fmla="*/ 16 w 686"/>
                <a:gd name="T91" fmla="*/ 103 h 305"/>
                <a:gd name="T92" fmla="*/ 17 w 686"/>
                <a:gd name="T93" fmla="*/ 109 h 305"/>
                <a:gd name="T94" fmla="*/ 0 w 686"/>
                <a:gd name="T95" fmla="*/ 113 h 305"/>
                <a:gd name="T96" fmla="*/ 0 w 686"/>
                <a:gd name="T97" fmla="*/ 113 h 30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86"/>
                <a:gd name="T148" fmla="*/ 0 h 305"/>
                <a:gd name="T149" fmla="*/ 686 w 686"/>
                <a:gd name="T150" fmla="*/ 305 h 30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86" h="305">
                  <a:moveTo>
                    <a:pt x="0" y="304"/>
                  </a:moveTo>
                  <a:lnTo>
                    <a:pt x="0" y="304"/>
                  </a:lnTo>
                  <a:lnTo>
                    <a:pt x="6" y="289"/>
                  </a:lnTo>
                  <a:lnTo>
                    <a:pt x="22" y="287"/>
                  </a:lnTo>
                  <a:lnTo>
                    <a:pt x="26" y="253"/>
                  </a:lnTo>
                  <a:lnTo>
                    <a:pt x="18" y="251"/>
                  </a:lnTo>
                  <a:lnTo>
                    <a:pt x="16" y="244"/>
                  </a:lnTo>
                  <a:lnTo>
                    <a:pt x="38" y="225"/>
                  </a:lnTo>
                  <a:lnTo>
                    <a:pt x="80" y="238"/>
                  </a:lnTo>
                  <a:lnTo>
                    <a:pt x="86" y="202"/>
                  </a:lnTo>
                  <a:lnTo>
                    <a:pt x="116" y="192"/>
                  </a:lnTo>
                  <a:lnTo>
                    <a:pt x="111" y="184"/>
                  </a:lnTo>
                  <a:lnTo>
                    <a:pt x="119" y="162"/>
                  </a:lnTo>
                  <a:lnTo>
                    <a:pt x="127" y="149"/>
                  </a:lnTo>
                  <a:lnTo>
                    <a:pt x="169" y="143"/>
                  </a:lnTo>
                  <a:lnTo>
                    <a:pt x="184" y="147"/>
                  </a:lnTo>
                  <a:lnTo>
                    <a:pt x="230" y="133"/>
                  </a:lnTo>
                  <a:lnTo>
                    <a:pt x="245" y="146"/>
                  </a:lnTo>
                  <a:lnTo>
                    <a:pt x="260" y="116"/>
                  </a:lnTo>
                  <a:lnTo>
                    <a:pt x="274" y="109"/>
                  </a:lnTo>
                  <a:lnTo>
                    <a:pt x="308" y="125"/>
                  </a:lnTo>
                  <a:lnTo>
                    <a:pt x="312" y="106"/>
                  </a:lnTo>
                  <a:lnTo>
                    <a:pt x="348" y="67"/>
                  </a:lnTo>
                  <a:lnTo>
                    <a:pt x="355" y="44"/>
                  </a:lnTo>
                  <a:lnTo>
                    <a:pt x="370" y="47"/>
                  </a:lnTo>
                  <a:lnTo>
                    <a:pt x="402" y="27"/>
                  </a:lnTo>
                  <a:lnTo>
                    <a:pt x="393" y="10"/>
                  </a:lnTo>
                  <a:lnTo>
                    <a:pt x="398" y="1"/>
                  </a:lnTo>
                  <a:lnTo>
                    <a:pt x="427" y="0"/>
                  </a:lnTo>
                  <a:lnTo>
                    <a:pt x="445" y="6"/>
                  </a:lnTo>
                  <a:lnTo>
                    <a:pt x="457" y="24"/>
                  </a:lnTo>
                  <a:lnTo>
                    <a:pt x="487" y="29"/>
                  </a:lnTo>
                  <a:lnTo>
                    <a:pt x="506" y="37"/>
                  </a:lnTo>
                  <a:lnTo>
                    <a:pt x="549" y="36"/>
                  </a:lnTo>
                  <a:lnTo>
                    <a:pt x="568" y="24"/>
                  </a:lnTo>
                  <a:lnTo>
                    <a:pt x="614" y="50"/>
                  </a:lnTo>
                  <a:lnTo>
                    <a:pt x="630" y="99"/>
                  </a:lnTo>
                  <a:lnTo>
                    <a:pt x="650" y="117"/>
                  </a:lnTo>
                  <a:lnTo>
                    <a:pt x="685" y="134"/>
                  </a:lnTo>
                  <a:lnTo>
                    <a:pt x="658" y="162"/>
                  </a:lnTo>
                  <a:lnTo>
                    <a:pt x="635" y="176"/>
                  </a:lnTo>
                  <a:lnTo>
                    <a:pt x="611" y="201"/>
                  </a:lnTo>
                  <a:lnTo>
                    <a:pt x="611" y="210"/>
                  </a:lnTo>
                  <a:lnTo>
                    <a:pt x="542" y="249"/>
                  </a:lnTo>
                  <a:lnTo>
                    <a:pt x="165" y="279"/>
                  </a:lnTo>
                  <a:lnTo>
                    <a:pt x="125" y="278"/>
                  </a:lnTo>
                  <a:lnTo>
                    <a:pt x="127" y="296"/>
                  </a:lnTo>
                  <a:lnTo>
                    <a:pt x="0" y="304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3" name="Freeform 57"/>
            <p:cNvSpPr>
              <a:spLocks/>
            </p:cNvSpPr>
            <p:nvPr/>
          </p:nvSpPr>
          <p:spPr bwMode="auto">
            <a:xfrm>
              <a:off x="3581" y="2682"/>
              <a:ext cx="268" cy="452"/>
            </a:xfrm>
            <a:custGeom>
              <a:avLst/>
              <a:gdLst>
                <a:gd name="T0" fmla="*/ 0 w 337"/>
                <a:gd name="T1" fmla="*/ 157 h 505"/>
                <a:gd name="T2" fmla="*/ 0 w 337"/>
                <a:gd name="T3" fmla="*/ 157 h 505"/>
                <a:gd name="T4" fmla="*/ 2 w 337"/>
                <a:gd name="T5" fmla="*/ 150 h 505"/>
                <a:gd name="T6" fmla="*/ 3 w 337"/>
                <a:gd name="T7" fmla="*/ 130 h 505"/>
                <a:gd name="T8" fmla="*/ 7 w 337"/>
                <a:gd name="T9" fmla="*/ 115 h 505"/>
                <a:gd name="T10" fmla="*/ 6 w 337"/>
                <a:gd name="T11" fmla="*/ 112 h 505"/>
                <a:gd name="T12" fmla="*/ 6 w 337"/>
                <a:gd name="T13" fmla="*/ 98 h 505"/>
                <a:gd name="T14" fmla="*/ 4 w 337"/>
                <a:gd name="T15" fmla="*/ 81 h 505"/>
                <a:gd name="T16" fmla="*/ 4 w 337"/>
                <a:gd name="T17" fmla="*/ 61 h 505"/>
                <a:gd name="T18" fmla="*/ 7 w 337"/>
                <a:gd name="T19" fmla="*/ 38 h 505"/>
                <a:gd name="T20" fmla="*/ 11 w 337"/>
                <a:gd name="T21" fmla="*/ 21 h 505"/>
                <a:gd name="T22" fmla="*/ 11 w 337"/>
                <a:gd name="T23" fmla="*/ 18 h 505"/>
                <a:gd name="T24" fmla="*/ 14 w 337"/>
                <a:gd name="T25" fmla="*/ 4 h 505"/>
                <a:gd name="T26" fmla="*/ 40 w 337"/>
                <a:gd name="T27" fmla="*/ 0 h 505"/>
                <a:gd name="T28" fmla="*/ 41 w 337"/>
                <a:gd name="T29" fmla="*/ 4 h 505"/>
                <a:gd name="T30" fmla="*/ 40 w 337"/>
                <a:gd name="T31" fmla="*/ 119 h 505"/>
                <a:gd name="T32" fmla="*/ 43 w 337"/>
                <a:gd name="T33" fmla="*/ 174 h 505"/>
                <a:gd name="T34" fmla="*/ 41 w 337"/>
                <a:gd name="T35" fmla="*/ 178 h 505"/>
                <a:gd name="T36" fmla="*/ 40 w 337"/>
                <a:gd name="T37" fmla="*/ 174 h 505"/>
                <a:gd name="T38" fmla="*/ 38 w 337"/>
                <a:gd name="T39" fmla="*/ 178 h 505"/>
                <a:gd name="T40" fmla="*/ 36 w 337"/>
                <a:gd name="T41" fmla="*/ 174 h 505"/>
                <a:gd name="T42" fmla="*/ 36 w 337"/>
                <a:gd name="T43" fmla="*/ 175 h 505"/>
                <a:gd name="T44" fmla="*/ 34 w 337"/>
                <a:gd name="T45" fmla="*/ 177 h 505"/>
                <a:gd name="T46" fmla="*/ 31 w 337"/>
                <a:gd name="T47" fmla="*/ 180 h 505"/>
                <a:gd name="T48" fmla="*/ 30 w 337"/>
                <a:gd name="T49" fmla="*/ 178 h 505"/>
                <a:gd name="T50" fmla="*/ 29 w 337"/>
                <a:gd name="T51" fmla="*/ 184 h 505"/>
                <a:gd name="T52" fmla="*/ 28 w 337"/>
                <a:gd name="T53" fmla="*/ 187 h 505"/>
                <a:gd name="T54" fmla="*/ 24 w 337"/>
                <a:gd name="T55" fmla="*/ 167 h 505"/>
                <a:gd name="T56" fmla="*/ 24 w 337"/>
                <a:gd name="T57" fmla="*/ 156 h 505"/>
                <a:gd name="T58" fmla="*/ 0 w 337"/>
                <a:gd name="T59" fmla="*/ 157 h 505"/>
                <a:gd name="T60" fmla="*/ 0 w 337"/>
                <a:gd name="T61" fmla="*/ 157 h 50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37"/>
                <a:gd name="T94" fmla="*/ 0 h 505"/>
                <a:gd name="T95" fmla="*/ 337 w 337"/>
                <a:gd name="T96" fmla="*/ 505 h 50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37" h="505">
                  <a:moveTo>
                    <a:pt x="0" y="427"/>
                  </a:moveTo>
                  <a:lnTo>
                    <a:pt x="0" y="427"/>
                  </a:lnTo>
                  <a:lnTo>
                    <a:pt x="2" y="408"/>
                  </a:lnTo>
                  <a:lnTo>
                    <a:pt x="22" y="352"/>
                  </a:lnTo>
                  <a:lnTo>
                    <a:pt x="56" y="313"/>
                  </a:lnTo>
                  <a:lnTo>
                    <a:pt x="45" y="302"/>
                  </a:lnTo>
                  <a:lnTo>
                    <a:pt x="49" y="265"/>
                  </a:lnTo>
                  <a:lnTo>
                    <a:pt x="32" y="222"/>
                  </a:lnTo>
                  <a:lnTo>
                    <a:pt x="27" y="165"/>
                  </a:lnTo>
                  <a:lnTo>
                    <a:pt x="52" y="105"/>
                  </a:lnTo>
                  <a:lnTo>
                    <a:pt x="87" y="60"/>
                  </a:lnTo>
                  <a:lnTo>
                    <a:pt x="85" y="49"/>
                  </a:lnTo>
                  <a:lnTo>
                    <a:pt x="111" y="12"/>
                  </a:lnTo>
                  <a:lnTo>
                    <a:pt x="313" y="0"/>
                  </a:lnTo>
                  <a:lnTo>
                    <a:pt x="321" y="9"/>
                  </a:lnTo>
                  <a:lnTo>
                    <a:pt x="313" y="323"/>
                  </a:lnTo>
                  <a:lnTo>
                    <a:pt x="336" y="473"/>
                  </a:lnTo>
                  <a:lnTo>
                    <a:pt x="326" y="481"/>
                  </a:lnTo>
                  <a:lnTo>
                    <a:pt x="313" y="473"/>
                  </a:lnTo>
                  <a:lnTo>
                    <a:pt x="298" y="481"/>
                  </a:lnTo>
                  <a:lnTo>
                    <a:pt x="284" y="472"/>
                  </a:lnTo>
                  <a:lnTo>
                    <a:pt x="282" y="477"/>
                  </a:lnTo>
                  <a:lnTo>
                    <a:pt x="267" y="479"/>
                  </a:lnTo>
                  <a:lnTo>
                    <a:pt x="245" y="488"/>
                  </a:lnTo>
                  <a:lnTo>
                    <a:pt x="238" y="482"/>
                  </a:lnTo>
                  <a:lnTo>
                    <a:pt x="228" y="500"/>
                  </a:lnTo>
                  <a:lnTo>
                    <a:pt x="218" y="504"/>
                  </a:lnTo>
                  <a:lnTo>
                    <a:pt x="186" y="455"/>
                  </a:lnTo>
                  <a:lnTo>
                    <a:pt x="191" y="421"/>
                  </a:lnTo>
                  <a:lnTo>
                    <a:pt x="0" y="427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4" name="Freeform 58"/>
            <p:cNvSpPr>
              <a:spLocks/>
            </p:cNvSpPr>
            <p:nvPr/>
          </p:nvSpPr>
          <p:spPr bwMode="auto">
            <a:xfrm>
              <a:off x="4127" y="2415"/>
              <a:ext cx="641" cy="281"/>
            </a:xfrm>
            <a:custGeom>
              <a:avLst/>
              <a:gdLst>
                <a:gd name="T0" fmla="*/ 0 w 806"/>
                <a:gd name="T1" fmla="*/ 90 h 314"/>
                <a:gd name="T2" fmla="*/ 14 w 806"/>
                <a:gd name="T3" fmla="*/ 95 h 314"/>
                <a:gd name="T4" fmla="*/ 40 w 806"/>
                <a:gd name="T5" fmla="*/ 79 h 314"/>
                <a:gd name="T6" fmla="*/ 57 w 806"/>
                <a:gd name="T7" fmla="*/ 85 h 314"/>
                <a:gd name="T8" fmla="*/ 76 w 806"/>
                <a:gd name="T9" fmla="*/ 112 h 314"/>
                <a:gd name="T10" fmla="*/ 80 w 806"/>
                <a:gd name="T11" fmla="*/ 103 h 314"/>
                <a:gd name="T12" fmla="*/ 82 w 806"/>
                <a:gd name="T13" fmla="*/ 95 h 314"/>
                <a:gd name="T14" fmla="*/ 86 w 806"/>
                <a:gd name="T15" fmla="*/ 83 h 314"/>
                <a:gd name="T16" fmla="*/ 85 w 806"/>
                <a:gd name="T17" fmla="*/ 79 h 314"/>
                <a:gd name="T18" fmla="*/ 86 w 806"/>
                <a:gd name="T19" fmla="*/ 79 h 314"/>
                <a:gd name="T20" fmla="*/ 87 w 806"/>
                <a:gd name="T21" fmla="*/ 81 h 314"/>
                <a:gd name="T22" fmla="*/ 88 w 806"/>
                <a:gd name="T23" fmla="*/ 78 h 314"/>
                <a:gd name="T24" fmla="*/ 88 w 806"/>
                <a:gd name="T25" fmla="*/ 72 h 314"/>
                <a:gd name="T26" fmla="*/ 92 w 806"/>
                <a:gd name="T27" fmla="*/ 71 h 314"/>
                <a:gd name="T28" fmla="*/ 98 w 806"/>
                <a:gd name="T29" fmla="*/ 61 h 314"/>
                <a:gd name="T30" fmla="*/ 95 w 806"/>
                <a:gd name="T31" fmla="*/ 62 h 314"/>
                <a:gd name="T32" fmla="*/ 94 w 806"/>
                <a:gd name="T33" fmla="*/ 61 h 314"/>
                <a:gd name="T34" fmla="*/ 94 w 806"/>
                <a:gd name="T35" fmla="*/ 61 h 314"/>
                <a:gd name="T36" fmla="*/ 90 w 806"/>
                <a:gd name="T37" fmla="*/ 64 h 314"/>
                <a:gd name="T38" fmla="*/ 87 w 806"/>
                <a:gd name="T39" fmla="*/ 57 h 314"/>
                <a:gd name="T40" fmla="*/ 94 w 806"/>
                <a:gd name="T41" fmla="*/ 55 h 314"/>
                <a:gd name="T42" fmla="*/ 95 w 806"/>
                <a:gd name="T43" fmla="*/ 49 h 314"/>
                <a:gd name="T44" fmla="*/ 87 w 806"/>
                <a:gd name="T45" fmla="*/ 46 h 314"/>
                <a:gd name="T46" fmla="*/ 92 w 806"/>
                <a:gd name="T47" fmla="*/ 46 h 314"/>
                <a:gd name="T48" fmla="*/ 91 w 806"/>
                <a:gd name="T49" fmla="*/ 41 h 314"/>
                <a:gd name="T50" fmla="*/ 94 w 806"/>
                <a:gd name="T51" fmla="*/ 39 h 314"/>
                <a:gd name="T52" fmla="*/ 94 w 806"/>
                <a:gd name="T53" fmla="*/ 46 h 314"/>
                <a:gd name="T54" fmla="*/ 95 w 806"/>
                <a:gd name="T55" fmla="*/ 46 h 314"/>
                <a:gd name="T56" fmla="*/ 99 w 806"/>
                <a:gd name="T57" fmla="*/ 46 h 314"/>
                <a:gd name="T58" fmla="*/ 100 w 806"/>
                <a:gd name="T59" fmla="*/ 33 h 314"/>
                <a:gd name="T60" fmla="*/ 103 w 806"/>
                <a:gd name="T61" fmla="*/ 30 h 314"/>
                <a:gd name="T62" fmla="*/ 99 w 806"/>
                <a:gd name="T63" fmla="*/ 22 h 314"/>
                <a:gd name="T64" fmla="*/ 97 w 806"/>
                <a:gd name="T65" fmla="*/ 28 h 314"/>
                <a:gd name="T66" fmla="*/ 94 w 806"/>
                <a:gd name="T67" fmla="*/ 25 h 314"/>
                <a:gd name="T68" fmla="*/ 90 w 806"/>
                <a:gd name="T69" fmla="*/ 22 h 314"/>
                <a:gd name="T70" fmla="*/ 97 w 806"/>
                <a:gd name="T71" fmla="*/ 15 h 314"/>
                <a:gd name="T72" fmla="*/ 99 w 806"/>
                <a:gd name="T73" fmla="*/ 13 h 314"/>
                <a:gd name="T74" fmla="*/ 100 w 806"/>
                <a:gd name="T75" fmla="*/ 15 h 314"/>
                <a:gd name="T76" fmla="*/ 95 w 806"/>
                <a:gd name="T77" fmla="*/ 0 h 314"/>
                <a:gd name="T78" fmla="*/ 29 w 806"/>
                <a:gd name="T79" fmla="*/ 27 h 314"/>
                <a:gd name="T80" fmla="*/ 27 w 806"/>
                <a:gd name="T81" fmla="*/ 38 h 314"/>
                <a:gd name="T82" fmla="*/ 23 w 806"/>
                <a:gd name="T83" fmla="*/ 47 h 314"/>
                <a:gd name="T84" fmla="*/ 21 w 806"/>
                <a:gd name="T85" fmla="*/ 55 h 314"/>
                <a:gd name="T86" fmla="*/ 16 w 806"/>
                <a:gd name="T87" fmla="*/ 57 h 314"/>
                <a:gd name="T88" fmla="*/ 4 w 806"/>
                <a:gd name="T89" fmla="*/ 80 h 314"/>
                <a:gd name="T90" fmla="*/ 0 w 806"/>
                <a:gd name="T91" fmla="*/ 90 h 31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06"/>
                <a:gd name="T139" fmla="*/ 0 h 314"/>
                <a:gd name="T140" fmla="*/ 806 w 806"/>
                <a:gd name="T141" fmla="*/ 314 h 31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06" h="314">
                  <a:moveTo>
                    <a:pt x="0" y="244"/>
                  </a:moveTo>
                  <a:lnTo>
                    <a:pt x="0" y="244"/>
                  </a:lnTo>
                  <a:lnTo>
                    <a:pt x="0" y="268"/>
                  </a:lnTo>
                  <a:lnTo>
                    <a:pt x="116" y="256"/>
                  </a:lnTo>
                  <a:lnTo>
                    <a:pt x="184" y="227"/>
                  </a:lnTo>
                  <a:lnTo>
                    <a:pt x="312" y="213"/>
                  </a:lnTo>
                  <a:lnTo>
                    <a:pt x="365" y="244"/>
                  </a:lnTo>
                  <a:lnTo>
                    <a:pt x="448" y="233"/>
                  </a:lnTo>
                  <a:lnTo>
                    <a:pt x="576" y="313"/>
                  </a:lnTo>
                  <a:lnTo>
                    <a:pt x="592" y="303"/>
                  </a:lnTo>
                  <a:lnTo>
                    <a:pt x="624" y="301"/>
                  </a:lnTo>
                  <a:lnTo>
                    <a:pt x="630" y="280"/>
                  </a:lnTo>
                  <a:lnTo>
                    <a:pt x="636" y="291"/>
                  </a:lnTo>
                  <a:lnTo>
                    <a:pt x="644" y="256"/>
                  </a:lnTo>
                  <a:lnTo>
                    <a:pt x="661" y="236"/>
                  </a:lnTo>
                  <a:lnTo>
                    <a:pt x="677" y="226"/>
                  </a:lnTo>
                  <a:lnTo>
                    <a:pt x="669" y="221"/>
                  </a:lnTo>
                  <a:lnTo>
                    <a:pt x="672" y="213"/>
                  </a:lnTo>
                  <a:lnTo>
                    <a:pt x="664" y="205"/>
                  </a:lnTo>
                  <a:lnTo>
                    <a:pt x="676" y="214"/>
                  </a:lnTo>
                  <a:lnTo>
                    <a:pt x="673" y="218"/>
                  </a:lnTo>
                  <a:lnTo>
                    <a:pt x="681" y="222"/>
                  </a:lnTo>
                  <a:lnTo>
                    <a:pt x="689" y="213"/>
                  </a:lnTo>
                  <a:lnTo>
                    <a:pt x="695" y="211"/>
                  </a:lnTo>
                  <a:lnTo>
                    <a:pt x="690" y="198"/>
                  </a:lnTo>
                  <a:lnTo>
                    <a:pt x="695" y="197"/>
                  </a:lnTo>
                  <a:lnTo>
                    <a:pt x="700" y="206"/>
                  </a:lnTo>
                  <a:lnTo>
                    <a:pt x="728" y="192"/>
                  </a:lnTo>
                  <a:lnTo>
                    <a:pt x="751" y="192"/>
                  </a:lnTo>
                  <a:lnTo>
                    <a:pt x="768" y="166"/>
                  </a:lnTo>
                  <a:lnTo>
                    <a:pt x="763" y="159"/>
                  </a:lnTo>
                  <a:lnTo>
                    <a:pt x="753" y="168"/>
                  </a:lnTo>
                  <a:lnTo>
                    <a:pt x="750" y="156"/>
                  </a:lnTo>
                  <a:lnTo>
                    <a:pt x="740" y="165"/>
                  </a:lnTo>
                  <a:lnTo>
                    <a:pt x="744" y="172"/>
                  </a:lnTo>
                  <a:lnTo>
                    <a:pt x="735" y="167"/>
                  </a:lnTo>
                  <a:lnTo>
                    <a:pt x="734" y="175"/>
                  </a:lnTo>
                  <a:lnTo>
                    <a:pt x="706" y="175"/>
                  </a:lnTo>
                  <a:lnTo>
                    <a:pt x="689" y="164"/>
                  </a:lnTo>
                  <a:lnTo>
                    <a:pt x="689" y="157"/>
                  </a:lnTo>
                  <a:lnTo>
                    <a:pt x="718" y="171"/>
                  </a:lnTo>
                  <a:lnTo>
                    <a:pt x="740" y="150"/>
                  </a:lnTo>
                  <a:lnTo>
                    <a:pt x="728" y="149"/>
                  </a:lnTo>
                  <a:lnTo>
                    <a:pt x="742" y="133"/>
                  </a:lnTo>
                  <a:lnTo>
                    <a:pt x="728" y="136"/>
                  </a:lnTo>
                  <a:lnTo>
                    <a:pt x="686" y="122"/>
                  </a:lnTo>
                  <a:lnTo>
                    <a:pt x="706" y="119"/>
                  </a:lnTo>
                  <a:lnTo>
                    <a:pt x="727" y="126"/>
                  </a:lnTo>
                  <a:lnTo>
                    <a:pt x="728" y="122"/>
                  </a:lnTo>
                  <a:lnTo>
                    <a:pt x="718" y="113"/>
                  </a:lnTo>
                  <a:lnTo>
                    <a:pt x="727" y="113"/>
                  </a:lnTo>
                  <a:lnTo>
                    <a:pt x="738" y="106"/>
                  </a:lnTo>
                  <a:lnTo>
                    <a:pt x="731" y="115"/>
                  </a:lnTo>
                  <a:lnTo>
                    <a:pt x="735" y="125"/>
                  </a:lnTo>
                  <a:lnTo>
                    <a:pt x="745" y="117"/>
                  </a:lnTo>
                  <a:lnTo>
                    <a:pt x="750" y="126"/>
                  </a:lnTo>
                  <a:lnTo>
                    <a:pt x="761" y="125"/>
                  </a:lnTo>
                  <a:lnTo>
                    <a:pt x="773" y="124"/>
                  </a:lnTo>
                  <a:lnTo>
                    <a:pt x="783" y="113"/>
                  </a:lnTo>
                  <a:lnTo>
                    <a:pt x="790" y="91"/>
                  </a:lnTo>
                  <a:lnTo>
                    <a:pt x="805" y="90"/>
                  </a:lnTo>
                  <a:lnTo>
                    <a:pt x="805" y="80"/>
                  </a:lnTo>
                  <a:lnTo>
                    <a:pt x="795" y="61"/>
                  </a:lnTo>
                  <a:lnTo>
                    <a:pt x="783" y="61"/>
                  </a:lnTo>
                  <a:lnTo>
                    <a:pt x="771" y="90"/>
                  </a:lnTo>
                  <a:lnTo>
                    <a:pt x="766" y="76"/>
                  </a:lnTo>
                  <a:lnTo>
                    <a:pt x="763" y="57"/>
                  </a:lnTo>
                  <a:lnTo>
                    <a:pt x="736" y="68"/>
                  </a:lnTo>
                  <a:lnTo>
                    <a:pt x="703" y="74"/>
                  </a:lnTo>
                  <a:lnTo>
                    <a:pt x="706" y="61"/>
                  </a:lnTo>
                  <a:lnTo>
                    <a:pt x="725" y="53"/>
                  </a:lnTo>
                  <a:lnTo>
                    <a:pt x="760" y="40"/>
                  </a:lnTo>
                  <a:lnTo>
                    <a:pt x="747" y="26"/>
                  </a:lnTo>
                  <a:lnTo>
                    <a:pt x="771" y="37"/>
                  </a:lnTo>
                  <a:lnTo>
                    <a:pt x="765" y="22"/>
                  </a:lnTo>
                  <a:lnTo>
                    <a:pt x="786" y="40"/>
                  </a:lnTo>
                  <a:lnTo>
                    <a:pt x="769" y="11"/>
                  </a:lnTo>
                  <a:lnTo>
                    <a:pt x="752" y="0"/>
                  </a:lnTo>
                  <a:lnTo>
                    <a:pt x="466" y="47"/>
                  </a:lnTo>
                  <a:lnTo>
                    <a:pt x="228" y="74"/>
                  </a:lnTo>
                  <a:lnTo>
                    <a:pt x="224" y="97"/>
                  </a:lnTo>
                  <a:lnTo>
                    <a:pt x="212" y="105"/>
                  </a:lnTo>
                  <a:lnTo>
                    <a:pt x="196" y="130"/>
                  </a:lnTo>
                  <a:lnTo>
                    <a:pt x="182" y="129"/>
                  </a:lnTo>
                  <a:lnTo>
                    <a:pt x="168" y="136"/>
                  </a:lnTo>
                  <a:lnTo>
                    <a:pt x="158" y="148"/>
                  </a:lnTo>
                  <a:lnTo>
                    <a:pt x="144" y="140"/>
                  </a:lnTo>
                  <a:lnTo>
                    <a:pt x="122" y="156"/>
                  </a:lnTo>
                  <a:lnTo>
                    <a:pt x="119" y="169"/>
                  </a:lnTo>
                  <a:lnTo>
                    <a:pt x="28" y="217"/>
                  </a:lnTo>
                  <a:lnTo>
                    <a:pt x="23" y="235"/>
                  </a:lnTo>
                  <a:lnTo>
                    <a:pt x="0" y="244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5" name="Freeform 59"/>
            <p:cNvSpPr>
              <a:spLocks/>
            </p:cNvSpPr>
            <p:nvPr/>
          </p:nvSpPr>
          <p:spPr bwMode="auto">
            <a:xfrm>
              <a:off x="3670" y="2481"/>
              <a:ext cx="640" cy="214"/>
            </a:xfrm>
            <a:custGeom>
              <a:avLst/>
              <a:gdLst>
                <a:gd name="T0" fmla="*/ 0 w 805"/>
                <a:gd name="T1" fmla="*/ 88 h 239"/>
                <a:gd name="T2" fmla="*/ 0 w 805"/>
                <a:gd name="T3" fmla="*/ 88 h 239"/>
                <a:gd name="T4" fmla="*/ 2 w 805"/>
                <a:gd name="T5" fmla="*/ 73 h 239"/>
                <a:gd name="T6" fmla="*/ 2 w 805"/>
                <a:gd name="T7" fmla="*/ 71 h 239"/>
                <a:gd name="T8" fmla="*/ 4 w 805"/>
                <a:gd name="T9" fmla="*/ 65 h 239"/>
                <a:gd name="T10" fmla="*/ 7 w 805"/>
                <a:gd name="T11" fmla="*/ 51 h 239"/>
                <a:gd name="T12" fmla="*/ 6 w 805"/>
                <a:gd name="T13" fmla="*/ 47 h 239"/>
                <a:gd name="T14" fmla="*/ 7 w 805"/>
                <a:gd name="T15" fmla="*/ 42 h 239"/>
                <a:gd name="T16" fmla="*/ 7 w 805"/>
                <a:gd name="T17" fmla="*/ 34 h 239"/>
                <a:gd name="T18" fmla="*/ 9 w 805"/>
                <a:gd name="T19" fmla="*/ 28 h 239"/>
                <a:gd name="T20" fmla="*/ 26 w 805"/>
                <a:gd name="T21" fmla="*/ 26 h 239"/>
                <a:gd name="T22" fmla="*/ 25 w 805"/>
                <a:gd name="T23" fmla="*/ 19 h 239"/>
                <a:gd name="T24" fmla="*/ 30 w 805"/>
                <a:gd name="T25" fmla="*/ 19 h 239"/>
                <a:gd name="T26" fmla="*/ 79 w 805"/>
                <a:gd name="T27" fmla="*/ 9 h 239"/>
                <a:gd name="T28" fmla="*/ 102 w 805"/>
                <a:gd name="T29" fmla="*/ 0 h 239"/>
                <a:gd name="T30" fmla="*/ 102 w 805"/>
                <a:gd name="T31" fmla="*/ 9 h 239"/>
                <a:gd name="T32" fmla="*/ 100 w 805"/>
                <a:gd name="T33" fmla="*/ 11 h 239"/>
                <a:gd name="T34" fmla="*/ 98 w 805"/>
                <a:gd name="T35" fmla="*/ 21 h 239"/>
                <a:gd name="T36" fmla="*/ 97 w 805"/>
                <a:gd name="T37" fmla="*/ 20 h 239"/>
                <a:gd name="T38" fmla="*/ 94 w 805"/>
                <a:gd name="T39" fmla="*/ 22 h 239"/>
                <a:gd name="T40" fmla="*/ 93 w 805"/>
                <a:gd name="T41" fmla="*/ 27 h 239"/>
                <a:gd name="T42" fmla="*/ 91 w 805"/>
                <a:gd name="T43" fmla="*/ 24 h 239"/>
                <a:gd name="T44" fmla="*/ 88 w 805"/>
                <a:gd name="T45" fmla="*/ 30 h 239"/>
                <a:gd name="T46" fmla="*/ 88 w 805"/>
                <a:gd name="T47" fmla="*/ 35 h 239"/>
                <a:gd name="T48" fmla="*/ 77 w 805"/>
                <a:gd name="T49" fmla="*/ 52 h 239"/>
                <a:gd name="T50" fmla="*/ 76 w 805"/>
                <a:gd name="T51" fmla="*/ 59 h 239"/>
                <a:gd name="T52" fmla="*/ 72 w 805"/>
                <a:gd name="T53" fmla="*/ 64 h 239"/>
                <a:gd name="T54" fmla="*/ 72 w 805"/>
                <a:gd name="T55" fmla="*/ 73 h 239"/>
                <a:gd name="T56" fmla="*/ 57 w 805"/>
                <a:gd name="T57" fmla="*/ 77 h 239"/>
                <a:gd name="T58" fmla="*/ 26 w 805"/>
                <a:gd name="T59" fmla="*/ 83 h 239"/>
                <a:gd name="T60" fmla="*/ 0 w 805"/>
                <a:gd name="T61" fmla="*/ 88 h 239"/>
                <a:gd name="T62" fmla="*/ 0 w 805"/>
                <a:gd name="T63" fmla="*/ 88 h 23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05"/>
                <a:gd name="T97" fmla="*/ 0 h 239"/>
                <a:gd name="T98" fmla="*/ 805 w 805"/>
                <a:gd name="T99" fmla="*/ 239 h 23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05" h="239">
                  <a:moveTo>
                    <a:pt x="0" y="238"/>
                  </a:moveTo>
                  <a:lnTo>
                    <a:pt x="0" y="238"/>
                  </a:lnTo>
                  <a:lnTo>
                    <a:pt x="13" y="195"/>
                  </a:lnTo>
                  <a:lnTo>
                    <a:pt x="8" y="191"/>
                  </a:lnTo>
                  <a:lnTo>
                    <a:pt x="32" y="176"/>
                  </a:lnTo>
                  <a:lnTo>
                    <a:pt x="54" y="138"/>
                  </a:lnTo>
                  <a:lnTo>
                    <a:pt x="46" y="129"/>
                  </a:lnTo>
                  <a:lnTo>
                    <a:pt x="56" y="112"/>
                  </a:lnTo>
                  <a:lnTo>
                    <a:pt x="58" y="92"/>
                  </a:lnTo>
                  <a:lnTo>
                    <a:pt x="72" y="76"/>
                  </a:lnTo>
                  <a:lnTo>
                    <a:pt x="200" y="69"/>
                  </a:lnTo>
                  <a:lnTo>
                    <a:pt x="198" y="51"/>
                  </a:lnTo>
                  <a:lnTo>
                    <a:pt x="238" y="52"/>
                  </a:lnTo>
                  <a:lnTo>
                    <a:pt x="615" y="22"/>
                  </a:lnTo>
                  <a:lnTo>
                    <a:pt x="804" y="0"/>
                  </a:lnTo>
                  <a:lnTo>
                    <a:pt x="799" y="23"/>
                  </a:lnTo>
                  <a:lnTo>
                    <a:pt x="787" y="30"/>
                  </a:lnTo>
                  <a:lnTo>
                    <a:pt x="771" y="56"/>
                  </a:lnTo>
                  <a:lnTo>
                    <a:pt x="757" y="54"/>
                  </a:lnTo>
                  <a:lnTo>
                    <a:pt x="743" y="61"/>
                  </a:lnTo>
                  <a:lnTo>
                    <a:pt x="733" y="74"/>
                  </a:lnTo>
                  <a:lnTo>
                    <a:pt x="719" y="66"/>
                  </a:lnTo>
                  <a:lnTo>
                    <a:pt x="697" y="82"/>
                  </a:lnTo>
                  <a:lnTo>
                    <a:pt x="694" y="95"/>
                  </a:lnTo>
                  <a:lnTo>
                    <a:pt x="603" y="143"/>
                  </a:lnTo>
                  <a:lnTo>
                    <a:pt x="598" y="161"/>
                  </a:lnTo>
                  <a:lnTo>
                    <a:pt x="574" y="170"/>
                  </a:lnTo>
                  <a:lnTo>
                    <a:pt x="574" y="194"/>
                  </a:lnTo>
                  <a:lnTo>
                    <a:pt x="451" y="207"/>
                  </a:lnTo>
                  <a:lnTo>
                    <a:pt x="201" y="225"/>
                  </a:lnTo>
                  <a:lnTo>
                    <a:pt x="0" y="238"/>
                  </a:lnTo>
                </a:path>
              </a:pathLst>
            </a:custGeom>
            <a:solidFill>
              <a:srgbClr val="35A9A6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6" name="Rectangle 60"/>
          <p:cNvSpPr>
            <a:spLocks noChangeArrowheads="1"/>
          </p:cNvSpPr>
          <p:nvPr/>
        </p:nvSpPr>
        <p:spPr bwMode="auto">
          <a:xfrm>
            <a:off x="5091113" y="4703763"/>
            <a:ext cx="310673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sz="1800" b="1">
                <a:solidFill>
                  <a:srgbClr val="000000"/>
                </a:solidFill>
              </a:rPr>
              <a:t>Southern Region</a:t>
            </a:r>
          </a:p>
        </p:txBody>
      </p:sp>
      <p:sp>
        <p:nvSpPr>
          <p:cNvPr id="10247" name="Rectangle 61"/>
          <p:cNvSpPr>
            <a:spLocks noChangeArrowheads="1"/>
          </p:cNvSpPr>
          <p:nvPr/>
        </p:nvSpPr>
        <p:spPr bwMode="auto">
          <a:xfrm>
            <a:off x="5753100" y="4318000"/>
            <a:ext cx="10747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b="1" i="1">
                <a:solidFill>
                  <a:srgbClr val="000000"/>
                </a:solidFill>
              </a:rPr>
              <a:t>Atlanta</a:t>
            </a:r>
          </a:p>
        </p:txBody>
      </p:sp>
      <p:grpSp>
        <p:nvGrpSpPr>
          <p:cNvPr id="10248" name="Group 63"/>
          <p:cNvGrpSpPr>
            <a:grpSpLocks/>
          </p:cNvGrpSpPr>
          <p:nvPr/>
        </p:nvGrpSpPr>
        <p:grpSpPr bwMode="auto">
          <a:xfrm>
            <a:off x="6205538" y="2227263"/>
            <a:ext cx="1577975" cy="1846262"/>
            <a:chOff x="4388" y="1237"/>
            <a:chExt cx="1250" cy="1301"/>
          </a:xfrm>
        </p:grpSpPr>
        <p:sp>
          <p:nvSpPr>
            <p:cNvPr id="10283" name="Freeform 64"/>
            <p:cNvSpPr>
              <a:spLocks/>
            </p:cNvSpPr>
            <p:nvPr/>
          </p:nvSpPr>
          <p:spPr bwMode="auto">
            <a:xfrm>
              <a:off x="5185" y="1812"/>
              <a:ext cx="163" cy="134"/>
            </a:xfrm>
            <a:custGeom>
              <a:avLst/>
              <a:gdLst>
                <a:gd name="T0" fmla="*/ 0 w 163"/>
                <a:gd name="T1" fmla="*/ 26 h 134"/>
                <a:gd name="T2" fmla="*/ 0 w 163"/>
                <a:gd name="T3" fmla="*/ 26 h 134"/>
                <a:gd name="T4" fmla="*/ 13 w 163"/>
                <a:gd name="T5" fmla="*/ 96 h 134"/>
                <a:gd name="T6" fmla="*/ 13 w 163"/>
                <a:gd name="T7" fmla="*/ 133 h 134"/>
                <a:gd name="T8" fmla="*/ 25 w 163"/>
                <a:gd name="T9" fmla="*/ 130 h 134"/>
                <a:gd name="T10" fmla="*/ 32 w 163"/>
                <a:gd name="T11" fmla="*/ 119 h 134"/>
                <a:gd name="T12" fmla="*/ 56 w 163"/>
                <a:gd name="T13" fmla="*/ 111 h 134"/>
                <a:gd name="T14" fmla="*/ 67 w 163"/>
                <a:gd name="T15" fmla="*/ 93 h 134"/>
                <a:gd name="T16" fmla="*/ 73 w 163"/>
                <a:gd name="T17" fmla="*/ 96 h 134"/>
                <a:gd name="T18" fmla="*/ 92 w 163"/>
                <a:gd name="T19" fmla="*/ 90 h 134"/>
                <a:gd name="T20" fmla="*/ 115 w 163"/>
                <a:gd name="T21" fmla="*/ 86 h 134"/>
                <a:gd name="T22" fmla="*/ 117 w 163"/>
                <a:gd name="T23" fmla="*/ 78 h 134"/>
                <a:gd name="T24" fmla="*/ 125 w 163"/>
                <a:gd name="T25" fmla="*/ 83 h 134"/>
                <a:gd name="T26" fmla="*/ 133 w 163"/>
                <a:gd name="T27" fmla="*/ 77 h 134"/>
                <a:gd name="T28" fmla="*/ 145 w 163"/>
                <a:gd name="T29" fmla="*/ 74 h 134"/>
                <a:gd name="T30" fmla="*/ 162 w 163"/>
                <a:gd name="T31" fmla="*/ 67 h 134"/>
                <a:gd name="T32" fmla="*/ 146 w 163"/>
                <a:gd name="T33" fmla="*/ 0 h 134"/>
                <a:gd name="T34" fmla="*/ 0 w 163"/>
                <a:gd name="T35" fmla="*/ 26 h 134"/>
                <a:gd name="T36" fmla="*/ 0 w 163"/>
                <a:gd name="T37" fmla="*/ 26 h 1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3"/>
                <a:gd name="T58" fmla="*/ 0 h 134"/>
                <a:gd name="T59" fmla="*/ 163 w 163"/>
                <a:gd name="T60" fmla="*/ 134 h 1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3" h="134">
                  <a:moveTo>
                    <a:pt x="0" y="26"/>
                  </a:moveTo>
                  <a:lnTo>
                    <a:pt x="0" y="26"/>
                  </a:lnTo>
                  <a:lnTo>
                    <a:pt x="13" y="96"/>
                  </a:lnTo>
                  <a:lnTo>
                    <a:pt x="13" y="133"/>
                  </a:lnTo>
                  <a:lnTo>
                    <a:pt x="25" y="130"/>
                  </a:lnTo>
                  <a:lnTo>
                    <a:pt x="32" y="119"/>
                  </a:lnTo>
                  <a:lnTo>
                    <a:pt x="56" y="111"/>
                  </a:lnTo>
                  <a:lnTo>
                    <a:pt x="67" y="93"/>
                  </a:lnTo>
                  <a:lnTo>
                    <a:pt x="73" y="96"/>
                  </a:lnTo>
                  <a:lnTo>
                    <a:pt x="92" y="90"/>
                  </a:lnTo>
                  <a:lnTo>
                    <a:pt x="115" y="86"/>
                  </a:lnTo>
                  <a:lnTo>
                    <a:pt x="117" y="78"/>
                  </a:lnTo>
                  <a:lnTo>
                    <a:pt x="125" y="83"/>
                  </a:lnTo>
                  <a:lnTo>
                    <a:pt x="133" y="77"/>
                  </a:lnTo>
                  <a:lnTo>
                    <a:pt x="145" y="74"/>
                  </a:lnTo>
                  <a:lnTo>
                    <a:pt x="162" y="67"/>
                  </a:lnTo>
                  <a:lnTo>
                    <a:pt x="146" y="0"/>
                  </a:lnTo>
                  <a:lnTo>
                    <a:pt x="0" y="26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Freeform 65"/>
            <p:cNvSpPr>
              <a:spLocks/>
            </p:cNvSpPr>
            <p:nvPr/>
          </p:nvSpPr>
          <p:spPr bwMode="auto">
            <a:xfrm>
              <a:off x="5045" y="2098"/>
              <a:ext cx="100" cy="142"/>
            </a:xfrm>
            <a:custGeom>
              <a:avLst/>
              <a:gdLst>
                <a:gd name="T0" fmla="*/ 0 w 100"/>
                <a:gd name="T1" fmla="*/ 14 h 142"/>
                <a:gd name="T2" fmla="*/ 0 w 100"/>
                <a:gd name="T3" fmla="*/ 14 h 142"/>
                <a:gd name="T4" fmla="*/ 14 w 100"/>
                <a:gd name="T5" fmla="*/ 0 h 142"/>
                <a:gd name="T6" fmla="*/ 32 w 100"/>
                <a:gd name="T7" fmla="*/ 0 h 142"/>
                <a:gd name="T8" fmla="*/ 26 w 100"/>
                <a:gd name="T9" fmla="*/ 14 h 142"/>
                <a:gd name="T10" fmla="*/ 20 w 100"/>
                <a:gd name="T11" fmla="*/ 20 h 142"/>
                <a:gd name="T12" fmla="*/ 24 w 100"/>
                <a:gd name="T13" fmla="*/ 35 h 142"/>
                <a:gd name="T14" fmla="*/ 34 w 100"/>
                <a:gd name="T15" fmla="*/ 45 h 142"/>
                <a:gd name="T16" fmla="*/ 47 w 100"/>
                <a:gd name="T17" fmla="*/ 58 h 142"/>
                <a:gd name="T18" fmla="*/ 53 w 100"/>
                <a:gd name="T19" fmla="*/ 74 h 142"/>
                <a:gd name="T20" fmla="*/ 63 w 100"/>
                <a:gd name="T21" fmla="*/ 85 h 142"/>
                <a:gd name="T22" fmla="*/ 71 w 100"/>
                <a:gd name="T23" fmla="*/ 94 h 142"/>
                <a:gd name="T24" fmla="*/ 86 w 100"/>
                <a:gd name="T25" fmla="*/ 98 h 142"/>
                <a:gd name="T26" fmla="*/ 93 w 100"/>
                <a:gd name="T27" fmla="*/ 111 h 142"/>
                <a:gd name="T28" fmla="*/ 81 w 100"/>
                <a:gd name="T29" fmla="*/ 122 h 142"/>
                <a:gd name="T30" fmla="*/ 94 w 100"/>
                <a:gd name="T31" fmla="*/ 119 h 142"/>
                <a:gd name="T32" fmla="*/ 99 w 100"/>
                <a:gd name="T33" fmla="*/ 130 h 142"/>
                <a:gd name="T34" fmla="*/ 72 w 100"/>
                <a:gd name="T35" fmla="*/ 135 h 142"/>
                <a:gd name="T36" fmla="*/ 38 w 100"/>
                <a:gd name="T37" fmla="*/ 141 h 142"/>
                <a:gd name="T38" fmla="*/ 37 w 100"/>
                <a:gd name="T39" fmla="*/ 131 h 142"/>
                <a:gd name="T40" fmla="*/ 0 w 100"/>
                <a:gd name="T41" fmla="*/ 14 h 142"/>
                <a:gd name="T42" fmla="*/ 0 w 100"/>
                <a:gd name="T43" fmla="*/ 14 h 1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0"/>
                <a:gd name="T67" fmla="*/ 0 h 142"/>
                <a:gd name="T68" fmla="*/ 100 w 100"/>
                <a:gd name="T69" fmla="*/ 142 h 1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0" h="142">
                  <a:moveTo>
                    <a:pt x="0" y="14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32" y="0"/>
                  </a:lnTo>
                  <a:lnTo>
                    <a:pt x="26" y="14"/>
                  </a:lnTo>
                  <a:lnTo>
                    <a:pt x="20" y="20"/>
                  </a:lnTo>
                  <a:lnTo>
                    <a:pt x="24" y="35"/>
                  </a:lnTo>
                  <a:lnTo>
                    <a:pt x="34" y="45"/>
                  </a:lnTo>
                  <a:lnTo>
                    <a:pt x="47" y="58"/>
                  </a:lnTo>
                  <a:lnTo>
                    <a:pt x="53" y="74"/>
                  </a:lnTo>
                  <a:lnTo>
                    <a:pt x="63" y="85"/>
                  </a:lnTo>
                  <a:lnTo>
                    <a:pt x="71" y="94"/>
                  </a:lnTo>
                  <a:lnTo>
                    <a:pt x="86" y="98"/>
                  </a:lnTo>
                  <a:lnTo>
                    <a:pt x="93" y="111"/>
                  </a:lnTo>
                  <a:lnTo>
                    <a:pt x="81" y="122"/>
                  </a:lnTo>
                  <a:lnTo>
                    <a:pt x="94" y="119"/>
                  </a:lnTo>
                  <a:lnTo>
                    <a:pt x="99" y="130"/>
                  </a:lnTo>
                  <a:lnTo>
                    <a:pt x="72" y="135"/>
                  </a:lnTo>
                  <a:lnTo>
                    <a:pt x="38" y="141"/>
                  </a:lnTo>
                  <a:lnTo>
                    <a:pt x="37" y="131"/>
                  </a:lnTo>
                  <a:lnTo>
                    <a:pt x="0" y="14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5" name="Freeform 66"/>
            <p:cNvSpPr>
              <a:spLocks/>
            </p:cNvSpPr>
            <p:nvPr/>
          </p:nvSpPr>
          <p:spPr bwMode="auto">
            <a:xfrm>
              <a:off x="4944" y="2209"/>
              <a:ext cx="19" cy="18"/>
            </a:xfrm>
            <a:custGeom>
              <a:avLst/>
              <a:gdLst>
                <a:gd name="T0" fmla="*/ 0 w 19"/>
                <a:gd name="T1" fmla="*/ 4 h 18"/>
                <a:gd name="T2" fmla="*/ 0 w 19"/>
                <a:gd name="T3" fmla="*/ 4 h 18"/>
                <a:gd name="T4" fmla="*/ 10 w 19"/>
                <a:gd name="T5" fmla="*/ 0 h 18"/>
                <a:gd name="T6" fmla="*/ 18 w 19"/>
                <a:gd name="T7" fmla="*/ 9 h 18"/>
                <a:gd name="T8" fmla="*/ 12 w 19"/>
                <a:gd name="T9" fmla="*/ 17 h 18"/>
                <a:gd name="T10" fmla="*/ 0 w 19"/>
                <a:gd name="T11" fmla="*/ 4 h 18"/>
                <a:gd name="T12" fmla="*/ 0 w 19"/>
                <a:gd name="T13" fmla="*/ 4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8"/>
                <a:gd name="T23" fmla="*/ 19 w 19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8">
                  <a:moveTo>
                    <a:pt x="0" y="4"/>
                  </a:moveTo>
                  <a:lnTo>
                    <a:pt x="0" y="4"/>
                  </a:lnTo>
                  <a:lnTo>
                    <a:pt x="10" y="0"/>
                  </a:lnTo>
                  <a:lnTo>
                    <a:pt x="18" y="9"/>
                  </a:lnTo>
                  <a:lnTo>
                    <a:pt x="12" y="17"/>
                  </a:lnTo>
                  <a:lnTo>
                    <a:pt x="0" y="4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Freeform 67"/>
            <p:cNvSpPr>
              <a:spLocks/>
            </p:cNvSpPr>
            <p:nvPr/>
          </p:nvSpPr>
          <p:spPr bwMode="auto">
            <a:xfrm>
              <a:off x="5293" y="1237"/>
              <a:ext cx="345" cy="474"/>
            </a:xfrm>
            <a:custGeom>
              <a:avLst/>
              <a:gdLst>
                <a:gd name="T0" fmla="*/ 0 w 345"/>
                <a:gd name="T1" fmla="*/ 256 h 474"/>
                <a:gd name="T2" fmla="*/ 0 w 345"/>
                <a:gd name="T3" fmla="*/ 256 h 474"/>
                <a:gd name="T4" fmla="*/ 20 w 345"/>
                <a:gd name="T5" fmla="*/ 257 h 474"/>
                <a:gd name="T6" fmla="*/ 21 w 345"/>
                <a:gd name="T7" fmla="*/ 226 h 474"/>
                <a:gd name="T8" fmla="*/ 45 w 345"/>
                <a:gd name="T9" fmla="*/ 183 h 474"/>
                <a:gd name="T10" fmla="*/ 34 w 345"/>
                <a:gd name="T11" fmla="*/ 154 h 474"/>
                <a:gd name="T12" fmla="*/ 43 w 345"/>
                <a:gd name="T13" fmla="*/ 112 h 474"/>
                <a:gd name="T14" fmla="*/ 42 w 345"/>
                <a:gd name="T15" fmla="*/ 97 h 474"/>
                <a:gd name="T16" fmla="*/ 82 w 345"/>
                <a:gd name="T17" fmla="*/ 7 h 474"/>
                <a:gd name="T18" fmla="*/ 93 w 345"/>
                <a:gd name="T19" fmla="*/ 7 h 474"/>
                <a:gd name="T20" fmla="*/ 99 w 345"/>
                <a:gd name="T21" fmla="*/ 25 h 474"/>
                <a:gd name="T22" fmla="*/ 149 w 345"/>
                <a:gd name="T23" fmla="*/ 9 h 474"/>
                <a:gd name="T24" fmla="*/ 149 w 345"/>
                <a:gd name="T25" fmla="*/ 2 h 474"/>
                <a:gd name="T26" fmla="*/ 162 w 345"/>
                <a:gd name="T27" fmla="*/ 0 h 474"/>
                <a:gd name="T28" fmla="*/ 187 w 345"/>
                <a:gd name="T29" fmla="*/ 10 h 474"/>
                <a:gd name="T30" fmla="*/ 207 w 345"/>
                <a:gd name="T31" fmla="*/ 25 h 474"/>
                <a:gd name="T32" fmla="*/ 252 w 345"/>
                <a:gd name="T33" fmla="*/ 156 h 474"/>
                <a:gd name="T34" fmla="*/ 282 w 345"/>
                <a:gd name="T35" fmla="*/ 156 h 474"/>
                <a:gd name="T36" fmla="*/ 286 w 345"/>
                <a:gd name="T37" fmla="*/ 163 h 474"/>
                <a:gd name="T38" fmla="*/ 282 w 345"/>
                <a:gd name="T39" fmla="*/ 169 h 474"/>
                <a:gd name="T40" fmla="*/ 305 w 345"/>
                <a:gd name="T41" fmla="*/ 198 h 474"/>
                <a:gd name="T42" fmla="*/ 310 w 345"/>
                <a:gd name="T43" fmla="*/ 192 h 474"/>
                <a:gd name="T44" fmla="*/ 334 w 345"/>
                <a:gd name="T45" fmla="*/ 211 h 474"/>
                <a:gd name="T46" fmla="*/ 325 w 345"/>
                <a:gd name="T47" fmla="*/ 217 h 474"/>
                <a:gd name="T48" fmla="*/ 327 w 345"/>
                <a:gd name="T49" fmla="*/ 223 h 474"/>
                <a:gd name="T50" fmla="*/ 344 w 345"/>
                <a:gd name="T51" fmla="*/ 222 h 474"/>
                <a:gd name="T52" fmla="*/ 331 w 345"/>
                <a:gd name="T53" fmla="*/ 247 h 474"/>
                <a:gd name="T54" fmla="*/ 317 w 345"/>
                <a:gd name="T55" fmla="*/ 244 h 474"/>
                <a:gd name="T56" fmla="*/ 305 w 345"/>
                <a:gd name="T57" fmla="*/ 254 h 474"/>
                <a:gd name="T58" fmla="*/ 307 w 345"/>
                <a:gd name="T59" fmla="*/ 264 h 474"/>
                <a:gd name="T60" fmla="*/ 297 w 345"/>
                <a:gd name="T61" fmla="*/ 270 h 474"/>
                <a:gd name="T62" fmla="*/ 284 w 345"/>
                <a:gd name="T63" fmla="*/ 266 h 474"/>
                <a:gd name="T64" fmla="*/ 284 w 345"/>
                <a:gd name="T65" fmla="*/ 282 h 474"/>
                <a:gd name="T66" fmla="*/ 276 w 345"/>
                <a:gd name="T67" fmla="*/ 277 h 474"/>
                <a:gd name="T68" fmla="*/ 272 w 345"/>
                <a:gd name="T69" fmla="*/ 294 h 474"/>
                <a:gd name="T70" fmla="*/ 257 w 345"/>
                <a:gd name="T71" fmla="*/ 280 h 474"/>
                <a:gd name="T72" fmla="*/ 244 w 345"/>
                <a:gd name="T73" fmla="*/ 293 h 474"/>
                <a:gd name="T74" fmla="*/ 229 w 345"/>
                <a:gd name="T75" fmla="*/ 300 h 474"/>
                <a:gd name="T76" fmla="*/ 227 w 345"/>
                <a:gd name="T77" fmla="*/ 314 h 474"/>
                <a:gd name="T78" fmla="*/ 212 w 345"/>
                <a:gd name="T79" fmla="*/ 311 h 474"/>
                <a:gd name="T80" fmla="*/ 218 w 345"/>
                <a:gd name="T81" fmla="*/ 298 h 474"/>
                <a:gd name="T82" fmla="*/ 207 w 345"/>
                <a:gd name="T83" fmla="*/ 286 h 474"/>
                <a:gd name="T84" fmla="*/ 197 w 345"/>
                <a:gd name="T85" fmla="*/ 305 h 474"/>
                <a:gd name="T86" fmla="*/ 200 w 345"/>
                <a:gd name="T87" fmla="*/ 344 h 474"/>
                <a:gd name="T88" fmla="*/ 192 w 345"/>
                <a:gd name="T89" fmla="*/ 352 h 474"/>
                <a:gd name="T90" fmla="*/ 182 w 345"/>
                <a:gd name="T91" fmla="*/ 353 h 474"/>
                <a:gd name="T92" fmla="*/ 174 w 345"/>
                <a:gd name="T93" fmla="*/ 352 h 474"/>
                <a:gd name="T94" fmla="*/ 164 w 345"/>
                <a:gd name="T95" fmla="*/ 375 h 474"/>
                <a:gd name="T96" fmla="*/ 149 w 345"/>
                <a:gd name="T97" fmla="*/ 374 h 474"/>
                <a:gd name="T98" fmla="*/ 150 w 345"/>
                <a:gd name="T99" fmla="*/ 393 h 474"/>
                <a:gd name="T100" fmla="*/ 140 w 345"/>
                <a:gd name="T101" fmla="*/ 379 h 474"/>
                <a:gd name="T102" fmla="*/ 118 w 345"/>
                <a:gd name="T103" fmla="*/ 395 h 474"/>
                <a:gd name="T104" fmla="*/ 114 w 345"/>
                <a:gd name="T105" fmla="*/ 406 h 474"/>
                <a:gd name="T106" fmla="*/ 121 w 345"/>
                <a:gd name="T107" fmla="*/ 414 h 474"/>
                <a:gd name="T108" fmla="*/ 111 w 345"/>
                <a:gd name="T109" fmla="*/ 420 h 474"/>
                <a:gd name="T110" fmla="*/ 113 w 345"/>
                <a:gd name="T111" fmla="*/ 433 h 474"/>
                <a:gd name="T112" fmla="*/ 104 w 345"/>
                <a:gd name="T113" fmla="*/ 443 h 474"/>
                <a:gd name="T114" fmla="*/ 101 w 345"/>
                <a:gd name="T115" fmla="*/ 473 h 474"/>
                <a:gd name="T116" fmla="*/ 95 w 345"/>
                <a:gd name="T117" fmla="*/ 473 h 474"/>
                <a:gd name="T118" fmla="*/ 64 w 345"/>
                <a:gd name="T119" fmla="*/ 434 h 474"/>
                <a:gd name="T120" fmla="*/ 0 w 345"/>
                <a:gd name="T121" fmla="*/ 256 h 474"/>
                <a:gd name="T122" fmla="*/ 0 w 345"/>
                <a:gd name="T123" fmla="*/ 256 h 4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5"/>
                <a:gd name="T187" fmla="*/ 0 h 474"/>
                <a:gd name="T188" fmla="*/ 345 w 345"/>
                <a:gd name="T189" fmla="*/ 474 h 47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5" h="474">
                  <a:moveTo>
                    <a:pt x="0" y="256"/>
                  </a:moveTo>
                  <a:lnTo>
                    <a:pt x="0" y="256"/>
                  </a:lnTo>
                  <a:lnTo>
                    <a:pt x="20" y="257"/>
                  </a:lnTo>
                  <a:lnTo>
                    <a:pt x="21" y="226"/>
                  </a:lnTo>
                  <a:lnTo>
                    <a:pt x="45" y="183"/>
                  </a:lnTo>
                  <a:lnTo>
                    <a:pt x="34" y="154"/>
                  </a:lnTo>
                  <a:lnTo>
                    <a:pt x="43" y="112"/>
                  </a:lnTo>
                  <a:lnTo>
                    <a:pt x="42" y="97"/>
                  </a:lnTo>
                  <a:lnTo>
                    <a:pt x="82" y="7"/>
                  </a:lnTo>
                  <a:lnTo>
                    <a:pt x="93" y="7"/>
                  </a:lnTo>
                  <a:lnTo>
                    <a:pt x="99" y="25"/>
                  </a:lnTo>
                  <a:lnTo>
                    <a:pt x="149" y="9"/>
                  </a:lnTo>
                  <a:lnTo>
                    <a:pt x="149" y="2"/>
                  </a:lnTo>
                  <a:lnTo>
                    <a:pt x="162" y="0"/>
                  </a:lnTo>
                  <a:lnTo>
                    <a:pt x="187" y="10"/>
                  </a:lnTo>
                  <a:lnTo>
                    <a:pt x="207" y="25"/>
                  </a:lnTo>
                  <a:lnTo>
                    <a:pt x="252" y="156"/>
                  </a:lnTo>
                  <a:lnTo>
                    <a:pt x="282" y="156"/>
                  </a:lnTo>
                  <a:lnTo>
                    <a:pt x="286" y="163"/>
                  </a:lnTo>
                  <a:lnTo>
                    <a:pt x="282" y="169"/>
                  </a:lnTo>
                  <a:lnTo>
                    <a:pt x="305" y="198"/>
                  </a:lnTo>
                  <a:lnTo>
                    <a:pt x="310" y="192"/>
                  </a:lnTo>
                  <a:lnTo>
                    <a:pt x="334" y="211"/>
                  </a:lnTo>
                  <a:lnTo>
                    <a:pt x="325" y="217"/>
                  </a:lnTo>
                  <a:lnTo>
                    <a:pt x="327" y="223"/>
                  </a:lnTo>
                  <a:lnTo>
                    <a:pt x="344" y="222"/>
                  </a:lnTo>
                  <a:lnTo>
                    <a:pt x="331" y="247"/>
                  </a:lnTo>
                  <a:lnTo>
                    <a:pt x="317" y="244"/>
                  </a:lnTo>
                  <a:lnTo>
                    <a:pt x="305" y="254"/>
                  </a:lnTo>
                  <a:lnTo>
                    <a:pt x="307" y="264"/>
                  </a:lnTo>
                  <a:lnTo>
                    <a:pt x="297" y="270"/>
                  </a:lnTo>
                  <a:lnTo>
                    <a:pt x="284" y="266"/>
                  </a:lnTo>
                  <a:lnTo>
                    <a:pt x="284" y="282"/>
                  </a:lnTo>
                  <a:lnTo>
                    <a:pt x="276" y="277"/>
                  </a:lnTo>
                  <a:lnTo>
                    <a:pt x="272" y="294"/>
                  </a:lnTo>
                  <a:lnTo>
                    <a:pt x="257" y="280"/>
                  </a:lnTo>
                  <a:lnTo>
                    <a:pt x="244" y="293"/>
                  </a:lnTo>
                  <a:lnTo>
                    <a:pt x="229" y="300"/>
                  </a:lnTo>
                  <a:lnTo>
                    <a:pt x="227" y="314"/>
                  </a:lnTo>
                  <a:lnTo>
                    <a:pt x="212" y="311"/>
                  </a:lnTo>
                  <a:lnTo>
                    <a:pt x="218" y="298"/>
                  </a:lnTo>
                  <a:lnTo>
                    <a:pt x="207" y="286"/>
                  </a:lnTo>
                  <a:lnTo>
                    <a:pt x="197" y="305"/>
                  </a:lnTo>
                  <a:lnTo>
                    <a:pt x="200" y="344"/>
                  </a:lnTo>
                  <a:lnTo>
                    <a:pt x="192" y="352"/>
                  </a:lnTo>
                  <a:lnTo>
                    <a:pt x="182" y="353"/>
                  </a:lnTo>
                  <a:lnTo>
                    <a:pt x="174" y="352"/>
                  </a:lnTo>
                  <a:lnTo>
                    <a:pt x="164" y="375"/>
                  </a:lnTo>
                  <a:lnTo>
                    <a:pt x="149" y="374"/>
                  </a:lnTo>
                  <a:lnTo>
                    <a:pt x="150" y="393"/>
                  </a:lnTo>
                  <a:lnTo>
                    <a:pt x="140" y="379"/>
                  </a:lnTo>
                  <a:lnTo>
                    <a:pt x="118" y="395"/>
                  </a:lnTo>
                  <a:lnTo>
                    <a:pt x="114" y="406"/>
                  </a:lnTo>
                  <a:lnTo>
                    <a:pt x="121" y="414"/>
                  </a:lnTo>
                  <a:lnTo>
                    <a:pt x="111" y="420"/>
                  </a:lnTo>
                  <a:lnTo>
                    <a:pt x="113" y="433"/>
                  </a:lnTo>
                  <a:lnTo>
                    <a:pt x="104" y="443"/>
                  </a:lnTo>
                  <a:lnTo>
                    <a:pt x="101" y="473"/>
                  </a:lnTo>
                  <a:lnTo>
                    <a:pt x="95" y="473"/>
                  </a:lnTo>
                  <a:lnTo>
                    <a:pt x="64" y="434"/>
                  </a:lnTo>
                  <a:lnTo>
                    <a:pt x="0" y="256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Freeform 68"/>
            <p:cNvSpPr>
              <a:spLocks/>
            </p:cNvSpPr>
            <p:nvPr/>
          </p:nvSpPr>
          <p:spPr bwMode="auto">
            <a:xfrm>
              <a:off x="4715" y="2112"/>
              <a:ext cx="430" cy="186"/>
            </a:xfrm>
            <a:custGeom>
              <a:avLst/>
              <a:gdLst>
                <a:gd name="T0" fmla="*/ 0 w 430"/>
                <a:gd name="T1" fmla="*/ 54 h 186"/>
                <a:gd name="T2" fmla="*/ 43 w 430"/>
                <a:gd name="T3" fmla="*/ 74 h 186"/>
                <a:gd name="T4" fmla="*/ 104 w 430"/>
                <a:gd name="T5" fmla="*/ 47 h 186"/>
                <a:gd name="T6" fmla="*/ 155 w 430"/>
                <a:gd name="T7" fmla="*/ 54 h 186"/>
                <a:gd name="T8" fmla="*/ 193 w 430"/>
                <a:gd name="T9" fmla="*/ 77 h 186"/>
                <a:gd name="T10" fmla="*/ 229 w 430"/>
                <a:gd name="T11" fmla="*/ 100 h 186"/>
                <a:gd name="T12" fmla="*/ 244 w 430"/>
                <a:gd name="T13" fmla="*/ 106 h 186"/>
                <a:gd name="T14" fmla="*/ 238 w 430"/>
                <a:gd name="T15" fmla="*/ 125 h 186"/>
                <a:gd name="T16" fmla="*/ 229 w 430"/>
                <a:gd name="T17" fmla="*/ 165 h 186"/>
                <a:gd name="T18" fmla="*/ 248 w 430"/>
                <a:gd name="T19" fmla="*/ 150 h 186"/>
                <a:gd name="T20" fmla="*/ 267 w 430"/>
                <a:gd name="T21" fmla="*/ 158 h 186"/>
                <a:gd name="T22" fmla="*/ 281 w 430"/>
                <a:gd name="T23" fmla="*/ 164 h 186"/>
                <a:gd name="T24" fmla="*/ 308 w 430"/>
                <a:gd name="T25" fmla="*/ 166 h 186"/>
                <a:gd name="T26" fmla="*/ 311 w 430"/>
                <a:gd name="T27" fmla="*/ 159 h 186"/>
                <a:gd name="T28" fmla="*/ 309 w 430"/>
                <a:gd name="T29" fmla="*/ 152 h 186"/>
                <a:gd name="T30" fmla="*/ 287 w 430"/>
                <a:gd name="T31" fmla="*/ 115 h 186"/>
                <a:gd name="T32" fmla="*/ 272 w 430"/>
                <a:gd name="T33" fmla="*/ 65 h 186"/>
                <a:gd name="T34" fmla="*/ 308 w 430"/>
                <a:gd name="T35" fmla="*/ 22 h 186"/>
                <a:gd name="T36" fmla="*/ 323 w 430"/>
                <a:gd name="T37" fmla="*/ 38 h 186"/>
                <a:gd name="T38" fmla="*/ 303 w 430"/>
                <a:gd name="T39" fmla="*/ 60 h 186"/>
                <a:gd name="T40" fmla="*/ 317 w 430"/>
                <a:gd name="T41" fmla="*/ 69 h 186"/>
                <a:gd name="T42" fmla="*/ 315 w 430"/>
                <a:gd name="T43" fmla="*/ 93 h 186"/>
                <a:gd name="T44" fmla="*/ 309 w 430"/>
                <a:gd name="T45" fmla="*/ 98 h 186"/>
                <a:gd name="T46" fmla="*/ 326 w 430"/>
                <a:gd name="T47" fmla="*/ 107 h 186"/>
                <a:gd name="T48" fmla="*/ 335 w 430"/>
                <a:gd name="T49" fmla="*/ 122 h 186"/>
                <a:gd name="T50" fmla="*/ 321 w 430"/>
                <a:gd name="T51" fmla="*/ 146 h 186"/>
                <a:gd name="T52" fmla="*/ 355 w 430"/>
                <a:gd name="T53" fmla="*/ 145 h 186"/>
                <a:gd name="T54" fmla="*/ 370 w 430"/>
                <a:gd name="T55" fmla="*/ 161 h 186"/>
                <a:gd name="T56" fmla="*/ 374 w 430"/>
                <a:gd name="T57" fmla="*/ 169 h 186"/>
                <a:gd name="T58" fmla="*/ 368 w 430"/>
                <a:gd name="T59" fmla="*/ 185 h 186"/>
                <a:gd name="T60" fmla="*/ 411 w 430"/>
                <a:gd name="T61" fmla="*/ 165 h 186"/>
                <a:gd name="T62" fmla="*/ 422 w 430"/>
                <a:gd name="T63" fmla="*/ 156 h 186"/>
                <a:gd name="T64" fmla="*/ 414 w 430"/>
                <a:gd name="T65" fmla="*/ 176 h 186"/>
                <a:gd name="T66" fmla="*/ 424 w 430"/>
                <a:gd name="T67" fmla="*/ 162 h 186"/>
                <a:gd name="T68" fmla="*/ 402 w 430"/>
                <a:gd name="T69" fmla="*/ 122 h 186"/>
                <a:gd name="T70" fmla="*/ 367 w 430"/>
                <a:gd name="T71" fmla="*/ 117 h 186"/>
                <a:gd name="T72" fmla="*/ 0 w 430"/>
                <a:gd name="T73" fmla="*/ 54 h 1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30"/>
                <a:gd name="T112" fmla="*/ 0 h 186"/>
                <a:gd name="T113" fmla="*/ 430 w 430"/>
                <a:gd name="T114" fmla="*/ 186 h 1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30" h="186">
                  <a:moveTo>
                    <a:pt x="0" y="54"/>
                  </a:moveTo>
                  <a:lnTo>
                    <a:pt x="0" y="54"/>
                  </a:lnTo>
                  <a:lnTo>
                    <a:pt x="10" y="107"/>
                  </a:lnTo>
                  <a:lnTo>
                    <a:pt x="43" y="74"/>
                  </a:lnTo>
                  <a:lnTo>
                    <a:pt x="94" y="61"/>
                  </a:lnTo>
                  <a:lnTo>
                    <a:pt x="104" y="47"/>
                  </a:lnTo>
                  <a:lnTo>
                    <a:pt x="131" y="45"/>
                  </a:lnTo>
                  <a:lnTo>
                    <a:pt x="155" y="54"/>
                  </a:lnTo>
                  <a:lnTo>
                    <a:pt x="168" y="70"/>
                  </a:lnTo>
                  <a:lnTo>
                    <a:pt x="193" y="77"/>
                  </a:lnTo>
                  <a:lnTo>
                    <a:pt x="207" y="92"/>
                  </a:lnTo>
                  <a:lnTo>
                    <a:pt x="229" y="100"/>
                  </a:lnTo>
                  <a:lnTo>
                    <a:pt x="238" y="96"/>
                  </a:lnTo>
                  <a:lnTo>
                    <a:pt x="244" y="106"/>
                  </a:lnTo>
                  <a:lnTo>
                    <a:pt x="239" y="114"/>
                  </a:lnTo>
                  <a:lnTo>
                    <a:pt x="238" y="125"/>
                  </a:lnTo>
                  <a:lnTo>
                    <a:pt x="223" y="149"/>
                  </a:lnTo>
                  <a:lnTo>
                    <a:pt x="229" y="165"/>
                  </a:lnTo>
                  <a:lnTo>
                    <a:pt x="247" y="158"/>
                  </a:lnTo>
                  <a:lnTo>
                    <a:pt x="248" y="150"/>
                  </a:lnTo>
                  <a:lnTo>
                    <a:pt x="264" y="165"/>
                  </a:lnTo>
                  <a:lnTo>
                    <a:pt x="267" y="158"/>
                  </a:lnTo>
                  <a:lnTo>
                    <a:pt x="277" y="169"/>
                  </a:lnTo>
                  <a:lnTo>
                    <a:pt x="281" y="164"/>
                  </a:lnTo>
                  <a:lnTo>
                    <a:pt x="297" y="169"/>
                  </a:lnTo>
                  <a:lnTo>
                    <a:pt x="308" y="166"/>
                  </a:lnTo>
                  <a:lnTo>
                    <a:pt x="322" y="179"/>
                  </a:lnTo>
                  <a:lnTo>
                    <a:pt x="311" y="159"/>
                  </a:lnTo>
                  <a:lnTo>
                    <a:pt x="281" y="140"/>
                  </a:lnTo>
                  <a:lnTo>
                    <a:pt x="309" y="152"/>
                  </a:lnTo>
                  <a:lnTo>
                    <a:pt x="292" y="132"/>
                  </a:lnTo>
                  <a:lnTo>
                    <a:pt x="287" y="115"/>
                  </a:lnTo>
                  <a:lnTo>
                    <a:pt x="288" y="74"/>
                  </a:lnTo>
                  <a:lnTo>
                    <a:pt x="272" y="65"/>
                  </a:lnTo>
                  <a:lnTo>
                    <a:pt x="308" y="38"/>
                  </a:lnTo>
                  <a:lnTo>
                    <a:pt x="308" y="22"/>
                  </a:lnTo>
                  <a:lnTo>
                    <a:pt x="328" y="23"/>
                  </a:lnTo>
                  <a:lnTo>
                    <a:pt x="323" y="38"/>
                  </a:lnTo>
                  <a:lnTo>
                    <a:pt x="310" y="43"/>
                  </a:lnTo>
                  <a:lnTo>
                    <a:pt x="303" y="60"/>
                  </a:lnTo>
                  <a:lnTo>
                    <a:pt x="308" y="74"/>
                  </a:lnTo>
                  <a:lnTo>
                    <a:pt x="317" y="69"/>
                  </a:lnTo>
                  <a:lnTo>
                    <a:pt x="312" y="84"/>
                  </a:lnTo>
                  <a:lnTo>
                    <a:pt x="315" y="93"/>
                  </a:lnTo>
                  <a:lnTo>
                    <a:pt x="318" y="102"/>
                  </a:lnTo>
                  <a:lnTo>
                    <a:pt x="309" y="98"/>
                  </a:lnTo>
                  <a:lnTo>
                    <a:pt x="306" y="110"/>
                  </a:lnTo>
                  <a:lnTo>
                    <a:pt x="326" y="107"/>
                  </a:lnTo>
                  <a:lnTo>
                    <a:pt x="324" y="115"/>
                  </a:lnTo>
                  <a:lnTo>
                    <a:pt x="335" y="122"/>
                  </a:lnTo>
                  <a:lnTo>
                    <a:pt x="315" y="121"/>
                  </a:lnTo>
                  <a:lnTo>
                    <a:pt x="321" y="146"/>
                  </a:lnTo>
                  <a:lnTo>
                    <a:pt x="344" y="157"/>
                  </a:lnTo>
                  <a:lnTo>
                    <a:pt x="355" y="145"/>
                  </a:lnTo>
                  <a:lnTo>
                    <a:pt x="356" y="165"/>
                  </a:lnTo>
                  <a:lnTo>
                    <a:pt x="370" y="161"/>
                  </a:lnTo>
                  <a:lnTo>
                    <a:pt x="363" y="169"/>
                  </a:lnTo>
                  <a:lnTo>
                    <a:pt x="374" y="169"/>
                  </a:lnTo>
                  <a:lnTo>
                    <a:pt x="365" y="181"/>
                  </a:lnTo>
                  <a:lnTo>
                    <a:pt x="368" y="185"/>
                  </a:lnTo>
                  <a:lnTo>
                    <a:pt x="388" y="177"/>
                  </a:lnTo>
                  <a:lnTo>
                    <a:pt x="411" y="165"/>
                  </a:lnTo>
                  <a:lnTo>
                    <a:pt x="419" y="141"/>
                  </a:lnTo>
                  <a:lnTo>
                    <a:pt x="422" y="156"/>
                  </a:lnTo>
                  <a:lnTo>
                    <a:pt x="419" y="163"/>
                  </a:lnTo>
                  <a:lnTo>
                    <a:pt x="414" y="176"/>
                  </a:lnTo>
                  <a:lnTo>
                    <a:pt x="415" y="183"/>
                  </a:lnTo>
                  <a:lnTo>
                    <a:pt x="424" y="162"/>
                  </a:lnTo>
                  <a:lnTo>
                    <a:pt x="429" y="116"/>
                  </a:lnTo>
                  <a:lnTo>
                    <a:pt x="402" y="122"/>
                  </a:lnTo>
                  <a:lnTo>
                    <a:pt x="368" y="127"/>
                  </a:lnTo>
                  <a:lnTo>
                    <a:pt x="367" y="117"/>
                  </a:lnTo>
                  <a:lnTo>
                    <a:pt x="329" y="0"/>
                  </a:lnTo>
                  <a:lnTo>
                    <a:pt x="0" y="54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88" name="Group 69"/>
            <p:cNvGrpSpPr>
              <a:grpSpLocks/>
            </p:cNvGrpSpPr>
            <p:nvPr/>
          </p:nvGrpSpPr>
          <p:grpSpPr bwMode="auto">
            <a:xfrm>
              <a:off x="5184" y="1708"/>
              <a:ext cx="330" cy="157"/>
              <a:chOff x="5184" y="1708"/>
              <a:chExt cx="330" cy="157"/>
            </a:xfrm>
          </p:grpSpPr>
          <p:sp>
            <p:nvSpPr>
              <p:cNvPr id="10302" name="Freeform 70"/>
              <p:cNvSpPr>
                <a:spLocks/>
              </p:cNvSpPr>
              <p:nvPr/>
            </p:nvSpPr>
            <p:spPr bwMode="auto">
              <a:xfrm>
                <a:off x="5184" y="1708"/>
                <a:ext cx="317" cy="141"/>
              </a:xfrm>
              <a:custGeom>
                <a:avLst/>
                <a:gdLst>
                  <a:gd name="T0" fmla="*/ 0 w 317"/>
                  <a:gd name="T1" fmla="*/ 56 h 141"/>
                  <a:gd name="T2" fmla="*/ 0 w 317"/>
                  <a:gd name="T3" fmla="*/ 56 h 141"/>
                  <a:gd name="T4" fmla="*/ 1 w 317"/>
                  <a:gd name="T5" fmla="*/ 131 h 141"/>
                  <a:gd name="T6" fmla="*/ 147 w 317"/>
                  <a:gd name="T7" fmla="*/ 104 h 141"/>
                  <a:gd name="T8" fmla="*/ 172 w 317"/>
                  <a:gd name="T9" fmla="*/ 96 h 141"/>
                  <a:gd name="T10" fmla="*/ 183 w 317"/>
                  <a:gd name="T11" fmla="*/ 98 h 141"/>
                  <a:gd name="T12" fmla="*/ 194 w 317"/>
                  <a:gd name="T13" fmla="*/ 118 h 141"/>
                  <a:gd name="T14" fmla="*/ 210 w 317"/>
                  <a:gd name="T15" fmla="*/ 121 h 141"/>
                  <a:gd name="T16" fmla="*/ 220 w 317"/>
                  <a:gd name="T17" fmla="*/ 138 h 141"/>
                  <a:gd name="T18" fmla="*/ 230 w 317"/>
                  <a:gd name="T19" fmla="*/ 140 h 141"/>
                  <a:gd name="T20" fmla="*/ 235 w 317"/>
                  <a:gd name="T21" fmla="*/ 127 h 141"/>
                  <a:gd name="T22" fmla="*/ 242 w 317"/>
                  <a:gd name="T23" fmla="*/ 123 h 141"/>
                  <a:gd name="T24" fmla="*/ 246 w 317"/>
                  <a:gd name="T25" fmla="*/ 109 h 141"/>
                  <a:gd name="T26" fmla="*/ 251 w 317"/>
                  <a:gd name="T27" fmla="*/ 108 h 141"/>
                  <a:gd name="T28" fmla="*/ 258 w 317"/>
                  <a:gd name="T29" fmla="*/ 128 h 141"/>
                  <a:gd name="T30" fmla="*/ 273 w 317"/>
                  <a:gd name="T31" fmla="*/ 124 h 141"/>
                  <a:gd name="T32" fmla="*/ 276 w 317"/>
                  <a:gd name="T33" fmla="*/ 115 h 141"/>
                  <a:gd name="T34" fmla="*/ 295 w 317"/>
                  <a:gd name="T35" fmla="*/ 107 h 141"/>
                  <a:gd name="T36" fmla="*/ 306 w 317"/>
                  <a:gd name="T37" fmla="*/ 104 h 141"/>
                  <a:gd name="T38" fmla="*/ 316 w 317"/>
                  <a:gd name="T39" fmla="*/ 111 h 141"/>
                  <a:gd name="T40" fmla="*/ 312 w 317"/>
                  <a:gd name="T41" fmla="*/ 92 h 141"/>
                  <a:gd name="T42" fmla="*/ 297 w 317"/>
                  <a:gd name="T43" fmla="*/ 69 h 141"/>
                  <a:gd name="T44" fmla="*/ 288 w 317"/>
                  <a:gd name="T45" fmla="*/ 65 h 141"/>
                  <a:gd name="T46" fmla="*/ 278 w 317"/>
                  <a:gd name="T47" fmla="*/ 66 h 141"/>
                  <a:gd name="T48" fmla="*/ 279 w 317"/>
                  <a:gd name="T49" fmla="*/ 71 h 141"/>
                  <a:gd name="T50" fmla="*/ 285 w 317"/>
                  <a:gd name="T51" fmla="*/ 71 h 141"/>
                  <a:gd name="T52" fmla="*/ 293 w 317"/>
                  <a:gd name="T53" fmla="*/ 71 h 141"/>
                  <a:gd name="T54" fmla="*/ 300 w 317"/>
                  <a:gd name="T55" fmla="*/ 79 h 141"/>
                  <a:gd name="T56" fmla="*/ 303 w 317"/>
                  <a:gd name="T57" fmla="*/ 87 h 141"/>
                  <a:gd name="T58" fmla="*/ 298 w 317"/>
                  <a:gd name="T59" fmla="*/ 95 h 141"/>
                  <a:gd name="T60" fmla="*/ 275 w 317"/>
                  <a:gd name="T61" fmla="*/ 105 h 141"/>
                  <a:gd name="T62" fmla="*/ 260 w 317"/>
                  <a:gd name="T63" fmla="*/ 101 h 141"/>
                  <a:gd name="T64" fmla="*/ 254 w 317"/>
                  <a:gd name="T65" fmla="*/ 87 h 141"/>
                  <a:gd name="T66" fmla="*/ 242 w 317"/>
                  <a:gd name="T67" fmla="*/ 86 h 141"/>
                  <a:gd name="T68" fmla="*/ 244 w 317"/>
                  <a:gd name="T69" fmla="*/ 79 h 141"/>
                  <a:gd name="T70" fmla="*/ 232 w 317"/>
                  <a:gd name="T71" fmla="*/ 63 h 141"/>
                  <a:gd name="T72" fmla="*/ 215 w 317"/>
                  <a:gd name="T73" fmla="*/ 58 h 141"/>
                  <a:gd name="T74" fmla="*/ 213 w 317"/>
                  <a:gd name="T75" fmla="*/ 65 h 141"/>
                  <a:gd name="T76" fmla="*/ 204 w 317"/>
                  <a:gd name="T77" fmla="*/ 62 h 141"/>
                  <a:gd name="T78" fmla="*/ 200 w 317"/>
                  <a:gd name="T79" fmla="*/ 54 h 141"/>
                  <a:gd name="T80" fmla="*/ 203 w 317"/>
                  <a:gd name="T81" fmla="*/ 46 h 141"/>
                  <a:gd name="T82" fmla="*/ 212 w 317"/>
                  <a:gd name="T83" fmla="*/ 38 h 141"/>
                  <a:gd name="T84" fmla="*/ 209 w 317"/>
                  <a:gd name="T85" fmla="*/ 32 h 141"/>
                  <a:gd name="T86" fmla="*/ 221 w 317"/>
                  <a:gd name="T87" fmla="*/ 24 h 141"/>
                  <a:gd name="T88" fmla="*/ 208 w 317"/>
                  <a:gd name="T89" fmla="*/ 14 h 141"/>
                  <a:gd name="T90" fmla="*/ 203 w 317"/>
                  <a:gd name="T91" fmla="*/ 0 h 141"/>
                  <a:gd name="T92" fmla="*/ 173 w 317"/>
                  <a:gd name="T93" fmla="*/ 20 h 141"/>
                  <a:gd name="T94" fmla="*/ 68 w 317"/>
                  <a:gd name="T95" fmla="*/ 44 h 141"/>
                  <a:gd name="T96" fmla="*/ 0 w 317"/>
                  <a:gd name="T97" fmla="*/ 56 h 141"/>
                  <a:gd name="T98" fmla="*/ 0 w 317"/>
                  <a:gd name="T99" fmla="*/ 56 h 14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7"/>
                  <a:gd name="T151" fmla="*/ 0 h 141"/>
                  <a:gd name="T152" fmla="*/ 317 w 317"/>
                  <a:gd name="T153" fmla="*/ 141 h 14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7" h="141">
                    <a:moveTo>
                      <a:pt x="0" y="56"/>
                    </a:moveTo>
                    <a:lnTo>
                      <a:pt x="0" y="56"/>
                    </a:lnTo>
                    <a:lnTo>
                      <a:pt x="1" y="131"/>
                    </a:lnTo>
                    <a:lnTo>
                      <a:pt x="147" y="104"/>
                    </a:lnTo>
                    <a:lnTo>
                      <a:pt x="172" y="96"/>
                    </a:lnTo>
                    <a:lnTo>
                      <a:pt x="183" y="98"/>
                    </a:lnTo>
                    <a:lnTo>
                      <a:pt x="194" y="118"/>
                    </a:lnTo>
                    <a:lnTo>
                      <a:pt x="210" y="121"/>
                    </a:lnTo>
                    <a:lnTo>
                      <a:pt x="220" y="138"/>
                    </a:lnTo>
                    <a:lnTo>
                      <a:pt x="230" y="140"/>
                    </a:lnTo>
                    <a:lnTo>
                      <a:pt x="235" y="127"/>
                    </a:lnTo>
                    <a:lnTo>
                      <a:pt x="242" y="123"/>
                    </a:lnTo>
                    <a:lnTo>
                      <a:pt x="246" y="109"/>
                    </a:lnTo>
                    <a:lnTo>
                      <a:pt x="251" y="108"/>
                    </a:lnTo>
                    <a:lnTo>
                      <a:pt x="258" y="128"/>
                    </a:lnTo>
                    <a:lnTo>
                      <a:pt x="273" y="124"/>
                    </a:lnTo>
                    <a:lnTo>
                      <a:pt x="276" y="115"/>
                    </a:lnTo>
                    <a:lnTo>
                      <a:pt x="295" y="107"/>
                    </a:lnTo>
                    <a:lnTo>
                      <a:pt x="306" y="104"/>
                    </a:lnTo>
                    <a:lnTo>
                      <a:pt x="316" y="111"/>
                    </a:lnTo>
                    <a:lnTo>
                      <a:pt x="312" y="92"/>
                    </a:lnTo>
                    <a:lnTo>
                      <a:pt x="297" y="69"/>
                    </a:lnTo>
                    <a:lnTo>
                      <a:pt x="288" y="65"/>
                    </a:lnTo>
                    <a:lnTo>
                      <a:pt x="278" y="66"/>
                    </a:lnTo>
                    <a:lnTo>
                      <a:pt x="279" y="71"/>
                    </a:lnTo>
                    <a:lnTo>
                      <a:pt x="285" y="71"/>
                    </a:lnTo>
                    <a:lnTo>
                      <a:pt x="293" y="71"/>
                    </a:lnTo>
                    <a:lnTo>
                      <a:pt x="300" y="79"/>
                    </a:lnTo>
                    <a:lnTo>
                      <a:pt x="303" y="87"/>
                    </a:lnTo>
                    <a:lnTo>
                      <a:pt x="298" y="95"/>
                    </a:lnTo>
                    <a:lnTo>
                      <a:pt x="275" y="105"/>
                    </a:lnTo>
                    <a:lnTo>
                      <a:pt x="260" y="101"/>
                    </a:lnTo>
                    <a:lnTo>
                      <a:pt x="254" y="87"/>
                    </a:lnTo>
                    <a:lnTo>
                      <a:pt x="242" y="86"/>
                    </a:lnTo>
                    <a:lnTo>
                      <a:pt x="244" y="79"/>
                    </a:lnTo>
                    <a:lnTo>
                      <a:pt x="232" y="63"/>
                    </a:lnTo>
                    <a:lnTo>
                      <a:pt x="215" y="58"/>
                    </a:lnTo>
                    <a:lnTo>
                      <a:pt x="213" y="65"/>
                    </a:lnTo>
                    <a:lnTo>
                      <a:pt x="204" y="62"/>
                    </a:lnTo>
                    <a:lnTo>
                      <a:pt x="200" y="54"/>
                    </a:lnTo>
                    <a:lnTo>
                      <a:pt x="203" y="46"/>
                    </a:lnTo>
                    <a:lnTo>
                      <a:pt x="212" y="38"/>
                    </a:lnTo>
                    <a:lnTo>
                      <a:pt x="209" y="32"/>
                    </a:lnTo>
                    <a:lnTo>
                      <a:pt x="221" y="24"/>
                    </a:lnTo>
                    <a:lnTo>
                      <a:pt x="208" y="14"/>
                    </a:lnTo>
                    <a:lnTo>
                      <a:pt x="203" y="0"/>
                    </a:lnTo>
                    <a:lnTo>
                      <a:pt x="173" y="20"/>
                    </a:lnTo>
                    <a:lnTo>
                      <a:pt x="68" y="44"/>
                    </a:lnTo>
                    <a:lnTo>
                      <a:pt x="0" y="56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3" name="Freeform 71"/>
              <p:cNvSpPr>
                <a:spLocks/>
              </p:cNvSpPr>
              <p:nvPr/>
            </p:nvSpPr>
            <p:spPr bwMode="auto">
              <a:xfrm>
                <a:off x="5437" y="1842"/>
                <a:ext cx="29" cy="23"/>
              </a:xfrm>
              <a:custGeom>
                <a:avLst/>
                <a:gdLst>
                  <a:gd name="T0" fmla="*/ 0 w 29"/>
                  <a:gd name="T1" fmla="*/ 22 h 23"/>
                  <a:gd name="T2" fmla="*/ 0 w 29"/>
                  <a:gd name="T3" fmla="*/ 22 h 23"/>
                  <a:gd name="T4" fmla="*/ 12 w 29"/>
                  <a:gd name="T5" fmla="*/ 0 h 23"/>
                  <a:gd name="T6" fmla="*/ 28 w 29"/>
                  <a:gd name="T7" fmla="*/ 9 h 23"/>
                  <a:gd name="T8" fmla="*/ 0 w 29"/>
                  <a:gd name="T9" fmla="*/ 22 h 23"/>
                  <a:gd name="T10" fmla="*/ 0 w 29"/>
                  <a:gd name="T11" fmla="*/ 22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"/>
                  <a:gd name="T19" fmla="*/ 0 h 23"/>
                  <a:gd name="T20" fmla="*/ 29 w 29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" h="23">
                    <a:moveTo>
                      <a:pt x="0" y="22"/>
                    </a:moveTo>
                    <a:lnTo>
                      <a:pt x="0" y="22"/>
                    </a:lnTo>
                    <a:lnTo>
                      <a:pt x="12" y="0"/>
                    </a:lnTo>
                    <a:lnTo>
                      <a:pt x="28" y="9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4" name="Freeform 72"/>
              <p:cNvSpPr>
                <a:spLocks/>
              </p:cNvSpPr>
              <p:nvPr/>
            </p:nvSpPr>
            <p:spPr bwMode="auto">
              <a:xfrm>
                <a:off x="5490" y="1840"/>
                <a:ext cx="24" cy="17"/>
              </a:xfrm>
              <a:custGeom>
                <a:avLst/>
                <a:gdLst>
                  <a:gd name="T0" fmla="*/ 0 w 24"/>
                  <a:gd name="T1" fmla="*/ 16 h 17"/>
                  <a:gd name="T2" fmla="*/ 0 w 24"/>
                  <a:gd name="T3" fmla="*/ 16 h 17"/>
                  <a:gd name="T4" fmla="*/ 12 w 24"/>
                  <a:gd name="T5" fmla="*/ 0 h 17"/>
                  <a:gd name="T6" fmla="*/ 23 w 24"/>
                  <a:gd name="T7" fmla="*/ 11 h 17"/>
                  <a:gd name="T8" fmla="*/ 0 w 24"/>
                  <a:gd name="T9" fmla="*/ 16 h 17"/>
                  <a:gd name="T10" fmla="*/ 0 w 24"/>
                  <a:gd name="T11" fmla="*/ 1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7"/>
                  <a:gd name="T20" fmla="*/ 24 w 2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7">
                    <a:moveTo>
                      <a:pt x="0" y="16"/>
                    </a:moveTo>
                    <a:lnTo>
                      <a:pt x="0" y="16"/>
                    </a:lnTo>
                    <a:lnTo>
                      <a:pt x="12" y="0"/>
                    </a:lnTo>
                    <a:lnTo>
                      <a:pt x="23" y="11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89" name="Freeform 73"/>
            <p:cNvSpPr>
              <a:spLocks/>
            </p:cNvSpPr>
            <p:nvPr/>
          </p:nvSpPr>
          <p:spPr bwMode="auto">
            <a:xfrm>
              <a:off x="5238" y="1468"/>
              <a:ext cx="154" cy="285"/>
            </a:xfrm>
            <a:custGeom>
              <a:avLst/>
              <a:gdLst>
                <a:gd name="T0" fmla="*/ 0 w 154"/>
                <a:gd name="T1" fmla="*/ 194 h 285"/>
                <a:gd name="T2" fmla="*/ 0 w 154"/>
                <a:gd name="T3" fmla="*/ 194 h 285"/>
                <a:gd name="T4" fmla="*/ 9 w 154"/>
                <a:gd name="T5" fmla="*/ 132 h 285"/>
                <a:gd name="T6" fmla="*/ 26 w 154"/>
                <a:gd name="T7" fmla="*/ 103 h 285"/>
                <a:gd name="T8" fmla="*/ 28 w 154"/>
                <a:gd name="T9" fmla="*/ 37 h 285"/>
                <a:gd name="T10" fmla="*/ 27 w 154"/>
                <a:gd name="T11" fmla="*/ 12 h 285"/>
                <a:gd name="T12" fmla="*/ 54 w 154"/>
                <a:gd name="T13" fmla="*/ 0 h 285"/>
                <a:gd name="T14" fmla="*/ 119 w 154"/>
                <a:gd name="T15" fmla="*/ 176 h 285"/>
                <a:gd name="T16" fmla="*/ 151 w 154"/>
                <a:gd name="T17" fmla="*/ 216 h 285"/>
                <a:gd name="T18" fmla="*/ 153 w 154"/>
                <a:gd name="T19" fmla="*/ 224 h 285"/>
                <a:gd name="T20" fmla="*/ 149 w 154"/>
                <a:gd name="T21" fmla="*/ 239 h 285"/>
                <a:gd name="T22" fmla="*/ 120 w 154"/>
                <a:gd name="T23" fmla="*/ 260 h 285"/>
                <a:gd name="T24" fmla="*/ 14 w 154"/>
                <a:gd name="T25" fmla="*/ 284 h 285"/>
                <a:gd name="T26" fmla="*/ 0 w 154"/>
                <a:gd name="T27" fmla="*/ 194 h 285"/>
                <a:gd name="T28" fmla="*/ 0 w 154"/>
                <a:gd name="T29" fmla="*/ 194 h 28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4"/>
                <a:gd name="T46" fmla="*/ 0 h 285"/>
                <a:gd name="T47" fmla="*/ 154 w 154"/>
                <a:gd name="T48" fmla="*/ 285 h 28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4" h="285">
                  <a:moveTo>
                    <a:pt x="0" y="194"/>
                  </a:moveTo>
                  <a:lnTo>
                    <a:pt x="0" y="194"/>
                  </a:lnTo>
                  <a:lnTo>
                    <a:pt x="9" y="132"/>
                  </a:lnTo>
                  <a:lnTo>
                    <a:pt x="26" y="103"/>
                  </a:lnTo>
                  <a:lnTo>
                    <a:pt x="28" y="37"/>
                  </a:lnTo>
                  <a:lnTo>
                    <a:pt x="27" y="12"/>
                  </a:lnTo>
                  <a:lnTo>
                    <a:pt x="54" y="0"/>
                  </a:lnTo>
                  <a:lnTo>
                    <a:pt x="119" y="176"/>
                  </a:lnTo>
                  <a:lnTo>
                    <a:pt x="151" y="216"/>
                  </a:lnTo>
                  <a:lnTo>
                    <a:pt x="153" y="224"/>
                  </a:lnTo>
                  <a:lnTo>
                    <a:pt x="149" y="239"/>
                  </a:lnTo>
                  <a:lnTo>
                    <a:pt x="120" y="260"/>
                  </a:lnTo>
                  <a:lnTo>
                    <a:pt x="14" y="284"/>
                  </a:lnTo>
                  <a:lnTo>
                    <a:pt x="0" y="194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0" name="Freeform 74"/>
            <p:cNvSpPr>
              <a:spLocks/>
            </p:cNvSpPr>
            <p:nvPr/>
          </p:nvSpPr>
          <p:spPr bwMode="auto">
            <a:xfrm>
              <a:off x="5070" y="1929"/>
              <a:ext cx="126" cy="250"/>
            </a:xfrm>
            <a:custGeom>
              <a:avLst/>
              <a:gdLst>
                <a:gd name="T0" fmla="*/ 0 w 126"/>
                <a:gd name="T1" fmla="*/ 184 h 250"/>
                <a:gd name="T2" fmla="*/ 0 w 126"/>
                <a:gd name="T3" fmla="*/ 184 h 250"/>
                <a:gd name="T4" fmla="*/ 6 w 126"/>
                <a:gd name="T5" fmla="*/ 169 h 250"/>
                <a:gd name="T6" fmla="*/ 27 w 126"/>
                <a:gd name="T7" fmla="*/ 157 h 250"/>
                <a:gd name="T8" fmla="*/ 38 w 126"/>
                <a:gd name="T9" fmla="*/ 136 h 250"/>
                <a:gd name="T10" fmla="*/ 57 w 126"/>
                <a:gd name="T11" fmla="*/ 121 h 250"/>
                <a:gd name="T12" fmla="*/ 4 w 126"/>
                <a:gd name="T13" fmla="*/ 83 h 250"/>
                <a:gd name="T14" fmla="*/ 3 w 126"/>
                <a:gd name="T15" fmla="*/ 47 h 250"/>
                <a:gd name="T16" fmla="*/ 27 w 126"/>
                <a:gd name="T17" fmla="*/ 0 h 250"/>
                <a:gd name="T18" fmla="*/ 108 w 126"/>
                <a:gd name="T19" fmla="*/ 23 h 250"/>
                <a:gd name="T20" fmla="*/ 109 w 126"/>
                <a:gd name="T21" fmla="*/ 32 h 250"/>
                <a:gd name="T22" fmla="*/ 100 w 126"/>
                <a:gd name="T23" fmla="*/ 60 h 250"/>
                <a:gd name="T24" fmla="*/ 91 w 126"/>
                <a:gd name="T25" fmla="*/ 67 h 250"/>
                <a:gd name="T26" fmla="*/ 90 w 126"/>
                <a:gd name="T27" fmla="*/ 81 h 250"/>
                <a:gd name="T28" fmla="*/ 98 w 126"/>
                <a:gd name="T29" fmla="*/ 84 h 250"/>
                <a:gd name="T30" fmla="*/ 106 w 126"/>
                <a:gd name="T31" fmla="*/ 83 h 250"/>
                <a:gd name="T32" fmla="*/ 114 w 126"/>
                <a:gd name="T33" fmla="*/ 84 h 250"/>
                <a:gd name="T34" fmla="*/ 112 w 126"/>
                <a:gd name="T35" fmla="*/ 78 h 250"/>
                <a:gd name="T36" fmla="*/ 116 w 126"/>
                <a:gd name="T37" fmla="*/ 81 h 250"/>
                <a:gd name="T38" fmla="*/ 122 w 126"/>
                <a:gd name="T39" fmla="*/ 98 h 250"/>
                <a:gd name="T40" fmla="*/ 125 w 126"/>
                <a:gd name="T41" fmla="*/ 150 h 250"/>
                <a:gd name="T42" fmla="*/ 121 w 126"/>
                <a:gd name="T43" fmla="*/ 135 h 250"/>
                <a:gd name="T44" fmla="*/ 117 w 126"/>
                <a:gd name="T45" fmla="*/ 124 h 250"/>
                <a:gd name="T46" fmla="*/ 116 w 126"/>
                <a:gd name="T47" fmla="*/ 130 h 250"/>
                <a:gd name="T48" fmla="*/ 119 w 126"/>
                <a:gd name="T49" fmla="*/ 143 h 250"/>
                <a:gd name="T50" fmla="*/ 116 w 126"/>
                <a:gd name="T51" fmla="*/ 150 h 250"/>
                <a:gd name="T52" fmla="*/ 117 w 126"/>
                <a:gd name="T53" fmla="*/ 164 h 250"/>
                <a:gd name="T54" fmla="*/ 111 w 126"/>
                <a:gd name="T55" fmla="*/ 178 h 250"/>
                <a:gd name="T56" fmla="*/ 104 w 126"/>
                <a:gd name="T57" fmla="*/ 178 h 250"/>
                <a:gd name="T58" fmla="*/ 106 w 126"/>
                <a:gd name="T59" fmla="*/ 190 h 250"/>
                <a:gd name="T60" fmla="*/ 94 w 126"/>
                <a:gd name="T61" fmla="*/ 208 h 250"/>
                <a:gd name="T62" fmla="*/ 76 w 126"/>
                <a:gd name="T63" fmla="*/ 249 h 250"/>
                <a:gd name="T64" fmla="*/ 68 w 126"/>
                <a:gd name="T65" fmla="*/ 249 h 250"/>
                <a:gd name="T66" fmla="*/ 71 w 126"/>
                <a:gd name="T67" fmla="*/ 233 h 250"/>
                <a:gd name="T68" fmla="*/ 67 w 126"/>
                <a:gd name="T69" fmla="*/ 226 h 250"/>
                <a:gd name="T70" fmla="*/ 45 w 126"/>
                <a:gd name="T71" fmla="*/ 227 h 250"/>
                <a:gd name="T72" fmla="*/ 15 w 126"/>
                <a:gd name="T73" fmla="*/ 211 h 250"/>
                <a:gd name="T74" fmla="*/ 5 w 126"/>
                <a:gd name="T75" fmla="*/ 203 h 250"/>
                <a:gd name="T76" fmla="*/ 0 w 126"/>
                <a:gd name="T77" fmla="*/ 184 h 250"/>
                <a:gd name="T78" fmla="*/ 0 w 126"/>
                <a:gd name="T79" fmla="*/ 184 h 2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26"/>
                <a:gd name="T121" fmla="*/ 0 h 250"/>
                <a:gd name="T122" fmla="*/ 126 w 126"/>
                <a:gd name="T123" fmla="*/ 250 h 2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26" h="250">
                  <a:moveTo>
                    <a:pt x="0" y="184"/>
                  </a:moveTo>
                  <a:lnTo>
                    <a:pt x="0" y="184"/>
                  </a:lnTo>
                  <a:lnTo>
                    <a:pt x="6" y="169"/>
                  </a:lnTo>
                  <a:lnTo>
                    <a:pt x="27" y="157"/>
                  </a:lnTo>
                  <a:lnTo>
                    <a:pt x="38" y="136"/>
                  </a:lnTo>
                  <a:lnTo>
                    <a:pt x="57" y="121"/>
                  </a:lnTo>
                  <a:lnTo>
                    <a:pt x="4" y="83"/>
                  </a:lnTo>
                  <a:lnTo>
                    <a:pt x="3" y="47"/>
                  </a:lnTo>
                  <a:lnTo>
                    <a:pt x="27" y="0"/>
                  </a:lnTo>
                  <a:lnTo>
                    <a:pt x="108" y="23"/>
                  </a:lnTo>
                  <a:lnTo>
                    <a:pt x="109" y="32"/>
                  </a:lnTo>
                  <a:lnTo>
                    <a:pt x="100" y="60"/>
                  </a:lnTo>
                  <a:lnTo>
                    <a:pt x="91" y="67"/>
                  </a:lnTo>
                  <a:lnTo>
                    <a:pt x="90" y="81"/>
                  </a:lnTo>
                  <a:lnTo>
                    <a:pt x="98" y="84"/>
                  </a:lnTo>
                  <a:lnTo>
                    <a:pt x="106" y="83"/>
                  </a:lnTo>
                  <a:lnTo>
                    <a:pt x="114" y="84"/>
                  </a:lnTo>
                  <a:lnTo>
                    <a:pt x="112" y="78"/>
                  </a:lnTo>
                  <a:lnTo>
                    <a:pt x="116" y="81"/>
                  </a:lnTo>
                  <a:lnTo>
                    <a:pt x="122" y="98"/>
                  </a:lnTo>
                  <a:lnTo>
                    <a:pt x="125" y="150"/>
                  </a:lnTo>
                  <a:lnTo>
                    <a:pt x="121" y="135"/>
                  </a:lnTo>
                  <a:lnTo>
                    <a:pt x="117" y="124"/>
                  </a:lnTo>
                  <a:lnTo>
                    <a:pt x="116" y="130"/>
                  </a:lnTo>
                  <a:lnTo>
                    <a:pt x="119" y="143"/>
                  </a:lnTo>
                  <a:lnTo>
                    <a:pt x="116" y="150"/>
                  </a:lnTo>
                  <a:lnTo>
                    <a:pt x="117" y="164"/>
                  </a:lnTo>
                  <a:lnTo>
                    <a:pt x="111" y="178"/>
                  </a:lnTo>
                  <a:lnTo>
                    <a:pt x="104" y="178"/>
                  </a:lnTo>
                  <a:lnTo>
                    <a:pt x="106" y="190"/>
                  </a:lnTo>
                  <a:lnTo>
                    <a:pt x="94" y="208"/>
                  </a:lnTo>
                  <a:lnTo>
                    <a:pt x="76" y="249"/>
                  </a:lnTo>
                  <a:lnTo>
                    <a:pt x="68" y="249"/>
                  </a:lnTo>
                  <a:lnTo>
                    <a:pt x="71" y="233"/>
                  </a:lnTo>
                  <a:lnTo>
                    <a:pt x="67" y="226"/>
                  </a:lnTo>
                  <a:lnTo>
                    <a:pt x="45" y="227"/>
                  </a:lnTo>
                  <a:lnTo>
                    <a:pt x="15" y="211"/>
                  </a:lnTo>
                  <a:lnTo>
                    <a:pt x="5" y="203"/>
                  </a:lnTo>
                  <a:lnTo>
                    <a:pt x="0" y="184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91" name="Group 75"/>
            <p:cNvGrpSpPr>
              <a:grpSpLocks/>
            </p:cNvGrpSpPr>
            <p:nvPr/>
          </p:nvGrpSpPr>
          <p:grpSpPr bwMode="auto">
            <a:xfrm>
              <a:off x="4641" y="1538"/>
              <a:ext cx="712" cy="473"/>
              <a:chOff x="4641" y="1538"/>
              <a:chExt cx="712" cy="473"/>
            </a:xfrm>
          </p:grpSpPr>
          <p:sp>
            <p:nvSpPr>
              <p:cNvPr id="10299" name="Freeform 76"/>
              <p:cNvSpPr>
                <a:spLocks/>
              </p:cNvSpPr>
              <p:nvPr/>
            </p:nvSpPr>
            <p:spPr bwMode="auto">
              <a:xfrm>
                <a:off x="4641" y="1538"/>
                <a:ext cx="559" cy="434"/>
              </a:xfrm>
              <a:custGeom>
                <a:avLst/>
                <a:gdLst>
                  <a:gd name="T0" fmla="*/ 0 w 559"/>
                  <a:gd name="T1" fmla="*/ 373 h 434"/>
                  <a:gd name="T2" fmla="*/ 0 w 559"/>
                  <a:gd name="T3" fmla="*/ 373 h 434"/>
                  <a:gd name="T4" fmla="*/ 17 w 559"/>
                  <a:gd name="T5" fmla="*/ 397 h 434"/>
                  <a:gd name="T6" fmla="*/ 382 w 559"/>
                  <a:gd name="T7" fmla="*/ 337 h 434"/>
                  <a:gd name="T8" fmla="*/ 407 w 559"/>
                  <a:gd name="T9" fmla="*/ 348 h 434"/>
                  <a:gd name="T10" fmla="*/ 421 w 559"/>
                  <a:gd name="T11" fmla="*/ 373 h 434"/>
                  <a:gd name="T12" fmla="*/ 457 w 559"/>
                  <a:gd name="T13" fmla="*/ 390 h 434"/>
                  <a:gd name="T14" fmla="*/ 538 w 559"/>
                  <a:gd name="T15" fmla="*/ 414 h 434"/>
                  <a:gd name="T16" fmla="*/ 539 w 559"/>
                  <a:gd name="T17" fmla="*/ 423 h 434"/>
                  <a:gd name="T18" fmla="*/ 544 w 559"/>
                  <a:gd name="T19" fmla="*/ 433 h 434"/>
                  <a:gd name="T20" fmla="*/ 550 w 559"/>
                  <a:gd name="T21" fmla="*/ 427 h 434"/>
                  <a:gd name="T22" fmla="*/ 558 w 559"/>
                  <a:gd name="T23" fmla="*/ 406 h 434"/>
                  <a:gd name="T24" fmla="*/ 558 w 559"/>
                  <a:gd name="T25" fmla="*/ 370 h 434"/>
                  <a:gd name="T26" fmla="*/ 544 w 559"/>
                  <a:gd name="T27" fmla="*/ 300 h 434"/>
                  <a:gd name="T28" fmla="*/ 543 w 559"/>
                  <a:gd name="T29" fmla="*/ 226 h 434"/>
                  <a:gd name="T30" fmla="*/ 528 w 559"/>
                  <a:gd name="T31" fmla="*/ 168 h 434"/>
                  <a:gd name="T32" fmla="*/ 504 w 559"/>
                  <a:gd name="T33" fmla="*/ 121 h 434"/>
                  <a:gd name="T34" fmla="*/ 497 w 559"/>
                  <a:gd name="T35" fmla="*/ 73 h 434"/>
                  <a:gd name="T36" fmla="*/ 474 w 559"/>
                  <a:gd name="T37" fmla="*/ 0 h 434"/>
                  <a:gd name="T38" fmla="*/ 362 w 559"/>
                  <a:gd name="T39" fmla="*/ 24 h 434"/>
                  <a:gd name="T40" fmla="*/ 355 w 559"/>
                  <a:gd name="T41" fmla="*/ 23 h 434"/>
                  <a:gd name="T42" fmla="*/ 320 w 559"/>
                  <a:gd name="T43" fmla="*/ 46 h 434"/>
                  <a:gd name="T44" fmla="*/ 290 w 559"/>
                  <a:gd name="T45" fmla="*/ 86 h 434"/>
                  <a:gd name="T46" fmla="*/ 287 w 559"/>
                  <a:gd name="T47" fmla="*/ 102 h 434"/>
                  <a:gd name="T48" fmla="*/ 272 w 559"/>
                  <a:gd name="T49" fmla="*/ 119 h 434"/>
                  <a:gd name="T50" fmla="*/ 248 w 559"/>
                  <a:gd name="T51" fmla="*/ 139 h 434"/>
                  <a:gd name="T52" fmla="*/ 259 w 559"/>
                  <a:gd name="T53" fmla="*/ 152 h 434"/>
                  <a:gd name="T54" fmla="*/ 261 w 559"/>
                  <a:gd name="T55" fmla="*/ 141 h 434"/>
                  <a:gd name="T56" fmla="*/ 268 w 559"/>
                  <a:gd name="T57" fmla="*/ 145 h 434"/>
                  <a:gd name="T58" fmla="*/ 264 w 559"/>
                  <a:gd name="T59" fmla="*/ 149 h 434"/>
                  <a:gd name="T60" fmla="*/ 270 w 559"/>
                  <a:gd name="T61" fmla="*/ 152 h 434"/>
                  <a:gd name="T62" fmla="*/ 266 w 559"/>
                  <a:gd name="T63" fmla="*/ 162 h 434"/>
                  <a:gd name="T64" fmla="*/ 261 w 559"/>
                  <a:gd name="T65" fmla="*/ 161 h 434"/>
                  <a:gd name="T66" fmla="*/ 260 w 559"/>
                  <a:gd name="T67" fmla="*/ 164 h 434"/>
                  <a:gd name="T68" fmla="*/ 271 w 559"/>
                  <a:gd name="T69" fmla="*/ 180 h 434"/>
                  <a:gd name="T70" fmla="*/ 273 w 559"/>
                  <a:gd name="T71" fmla="*/ 192 h 434"/>
                  <a:gd name="T72" fmla="*/ 255 w 559"/>
                  <a:gd name="T73" fmla="*/ 199 h 434"/>
                  <a:gd name="T74" fmla="*/ 238 w 559"/>
                  <a:gd name="T75" fmla="*/ 223 h 434"/>
                  <a:gd name="T76" fmla="*/ 217 w 559"/>
                  <a:gd name="T77" fmla="*/ 234 h 434"/>
                  <a:gd name="T78" fmla="*/ 182 w 559"/>
                  <a:gd name="T79" fmla="*/ 236 h 434"/>
                  <a:gd name="T80" fmla="*/ 170 w 559"/>
                  <a:gd name="T81" fmla="*/ 245 h 434"/>
                  <a:gd name="T82" fmla="*/ 150 w 559"/>
                  <a:gd name="T83" fmla="*/ 237 h 434"/>
                  <a:gd name="T84" fmla="*/ 88 w 559"/>
                  <a:gd name="T85" fmla="*/ 243 h 434"/>
                  <a:gd name="T86" fmla="*/ 43 w 559"/>
                  <a:gd name="T87" fmla="*/ 259 h 434"/>
                  <a:gd name="T88" fmla="*/ 45 w 559"/>
                  <a:gd name="T89" fmla="*/ 272 h 434"/>
                  <a:gd name="T90" fmla="*/ 43 w 559"/>
                  <a:gd name="T91" fmla="*/ 279 h 434"/>
                  <a:gd name="T92" fmla="*/ 47 w 559"/>
                  <a:gd name="T93" fmla="*/ 279 h 434"/>
                  <a:gd name="T94" fmla="*/ 54 w 559"/>
                  <a:gd name="T95" fmla="*/ 292 h 434"/>
                  <a:gd name="T96" fmla="*/ 61 w 559"/>
                  <a:gd name="T97" fmla="*/ 291 h 434"/>
                  <a:gd name="T98" fmla="*/ 67 w 559"/>
                  <a:gd name="T99" fmla="*/ 305 h 434"/>
                  <a:gd name="T100" fmla="*/ 66 w 559"/>
                  <a:gd name="T101" fmla="*/ 310 h 434"/>
                  <a:gd name="T102" fmla="*/ 54 w 559"/>
                  <a:gd name="T103" fmla="*/ 318 h 434"/>
                  <a:gd name="T104" fmla="*/ 49 w 559"/>
                  <a:gd name="T105" fmla="*/ 332 h 434"/>
                  <a:gd name="T106" fmla="*/ 0 w 559"/>
                  <a:gd name="T107" fmla="*/ 373 h 434"/>
                  <a:gd name="T108" fmla="*/ 0 w 559"/>
                  <a:gd name="T109" fmla="*/ 373 h 43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59"/>
                  <a:gd name="T166" fmla="*/ 0 h 434"/>
                  <a:gd name="T167" fmla="*/ 559 w 559"/>
                  <a:gd name="T168" fmla="*/ 434 h 43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59" h="434">
                    <a:moveTo>
                      <a:pt x="0" y="373"/>
                    </a:moveTo>
                    <a:lnTo>
                      <a:pt x="0" y="373"/>
                    </a:lnTo>
                    <a:lnTo>
                      <a:pt x="17" y="397"/>
                    </a:lnTo>
                    <a:lnTo>
                      <a:pt x="382" y="337"/>
                    </a:lnTo>
                    <a:lnTo>
                      <a:pt x="407" y="348"/>
                    </a:lnTo>
                    <a:lnTo>
                      <a:pt x="421" y="373"/>
                    </a:lnTo>
                    <a:lnTo>
                      <a:pt x="457" y="390"/>
                    </a:lnTo>
                    <a:lnTo>
                      <a:pt x="538" y="414"/>
                    </a:lnTo>
                    <a:lnTo>
                      <a:pt x="539" y="423"/>
                    </a:lnTo>
                    <a:lnTo>
                      <a:pt x="544" y="433"/>
                    </a:lnTo>
                    <a:lnTo>
                      <a:pt x="550" y="427"/>
                    </a:lnTo>
                    <a:lnTo>
                      <a:pt x="558" y="406"/>
                    </a:lnTo>
                    <a:lnTo>
                      <a:pt x="558" y="370"/>
                    </a:lnTo>
                    <a:lnTo>
                      <a:pt x="544" y="300"/>
                    </a:lnTo>
                    <a:lnTo>
                      <a:pt x="543" y="226"/>
                    </a:lnTo>
                    <a:lnTo>
                      <a:pt x="528" y="168"/>
                    </a:lnTo>
                    <a:lnTo>
                      <a:pt x="504" y="121"/>
                    </a:lnTo>
                    <a:lnTo>
                      <a:pt x="497" y="73"/>
                    </a:lnTo>
                    <a:lnTo>
                      <a:pt x="474" y="0"/>
                    </a:lnTo>
                    <a:lnTo>
                      <a:pt x="362" y="24"/>
                    </a:lnTo>
                    <a:lnTo>
                      <a:pt x="355" y="23"/>
                    </a:lnTo>
                    <a:lnTo>
                      <a:pt x="320" y="46"/>
                    </a:lnTo>
                    <a:lnTo>
                      <a:pt x="290" y="86"/>
                    </a:lnTo>
                    <a:lnTo>
                      <a:pt x="287" y="102"/>
                    </a:lnTo>
                    <a:lnTo>
                      <a:pt x="272" y="119"/>
                    </a:lnTo>
                    <a:lnTo>
                      <a:pt x="248" y="139"/>
                    </a:lnTo>
                    <a:lnTo>
                      <a:pt x="259" y="152"/>
                    </a:lnTo>
                    <a:lnTo>
                      <a:pt x="261" y="141"/>
                    </a:lnTo>
                    <a:lnTo>
                      <a:pt x="268" y="145"/>
                    </a:lnTo>
                    <a:lnTo>
                      <a:pt x="264" y="149"/>
                    </a:lnTo>
                    <a:lnTo>
                      <a:pt x="270" y="152"/>
                    </a:lnTo>
                    <a:lnTo>
                      <a:pt x="266" y="162"/>
                    </a:lnTo>
                    <a:lnTo>
                      <a:pt x="261" y="161"/>
                    </a:lnTo>
                    <a:lnTo>
                      <a:pt x="260" y="164"/>
                    </a:lnTo>
                    <a:lnTo>
                      <a:pt x="271" y="180"/>
                    </a:lnTo>
                    <a:lnTo>
                      <a:pt x="273" y="192"/>
                    </a:lnTo>
                    <a:lnTo>
                      <a:pt x="255" y="199"/>
                    </a:lnTo>
                    <a:lnTo>
                      <a:pt x="238" y="223"/>
                    </a:lnTo>
                    <a:lnTo>
                      <a:pt x="217" y="234"/>
                    </a:lnTo>
                    <a:lnTo>
                      <a:pt x="182" y="236"/>
                    </a:lnTo>
                    <a:lnTo>
                      <a:pt x="170" y="245"/>
                    </a:lnTo>
                    <a:lnTo>
                      <a:pt x="150" y="237"/>
                    </a:lnTo>
                    <a:lnTo>
                      <a:pt x="88" y="243"/>
                    </a:lnTo>
                    <a:lnTo>
                      <a:pt x="43" y="259"/>
                    </a:lnTo>
                    <a:lnTo>
                      <a:pt x="45" y="272"/>
                    </a:lnTo>
                    <a:lnTo>
                      <a:pt x="43" y="279"/>
                    </a:lnTo>
                    <a:lnTo>
                      <a:pt x="47" y="279"/>
                    </a:lnTo>
                    <a:lnTo>
                      <a:pt x="54" y="292"/>
                    </a:lnTo>
                    <a:lnTo>
                      <a:pt x="61" y="291"/>
                    </a:lnTo>
                    <a:lnTo>
                      <a:pt x="67" y="305"/>
                    </a:lnTo>
                    <a:lnTo>
                      <a:pt x="66" y="310"/>
                    </a:lnTo>
                    <a:lnTo>
                      <a:pt x="54" y="318"/>
                    </a:lnTo>
                    <a:lnTo>
                      <a:pt x="49" y="332"/>
                    </a:lnTo>
                    <a:lnTo>
                      <a:pt x="0" y="373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0" name="Freeform 77"/>
              <p:cNvSpPr>
                <a:spLocks/>
              </p:cNvSpPr>
              <p:nvPr/>
            </p:nvSpPr>
            <p:spPr bwMode="auto">
              <a:xfrm>
                <a:off x="5160" y="1989"/>
                <a:ext cx="19" cy="22"/>
              </a:xfrm>
              <a:custGeom>
                <a:avLst/>
                <a:gdLst>
                  <a:gd name="T0" fmla="*/ 0 w 19"/>
                  <a:gd name="T1" fmla="*/ 21 h 22"/>
                  <a:gd name="T2" fmla="*/ 0 w 19"/>
                  <a:gd name="T3" fmla="*/ 21 h 22"/>
                  <a:gd name="T4" fmla="*/ 1 w 19"/>
                  <a:gd name="T5" fmla="*/ 7 h 22"/>
                  <a:gd name="T6" fmla="*/ 12 w 19"/>
                  <a:gd name="T7" fmla="*/ 0 h 22"/>
                  <a:gd name="T8" fmla="*/ 18 w 19"/>
                  <a:gd name="T9" fmla="*/ 5 h 22"/>
                  <a:gd name="T10" fmla="*/ 7 w 19"/>
                  <a:gd name="T11" fmla="*/ 16 h 22"/>
                  <a:gd name="T12" fmla="*/ 0 w 19"/>
                  <a:gd name="T13" fmla="*/ 21 h 22"/>
                  <a:gd name="T14" fmla="*/ 0 w 19"/>
                  <a:gd name="T15" fmla="*/ 21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22"/>
                  <a:gd name="T26" fmla="*/ 19 w 19"/>
                  <a:gd name="T27" fmla="*/ 22 h 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22">
                    <a:moveTo>
                      <a:pt x="0" y="21"/>
                    </a:moveTo>
                    <a:lnTo>
                      <a:pt x="0" y="21"/>
                    </a:lnTo>
                    <a:lnTo>
                      <a:pt x="1" y="7"/>
                    </a:lnTo>
                    <a:lnTo>
                      <a:pt x="12" y="0"/>
                    </a:lnTo>
                    <a:lnTo>
                      <a:pt x="18" y="5"/>
                    </a:lnTo>
                    <a:lnTo>
                      <a:pt x="7" y="16"/>
                    </a:lnTo>
                    <a:lnTo>
                      <a:pt x="0" y="21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1" name="Freeform 78"/>
              <p:cNvSpPr>
                <a:spLocks/>
              </p:cNvSpPr>
              <p:nvPr/>
            </p:nvSpPr>
            <p:spPr bwMode="auto">
              <a:xfrm>
                <a:off x="5177" y="1907"/>
                <a:ext cx="176" cy="91"/>
              </a:xfrm>
              <a:custGeom>
                <a:avLst/>
                <a:gdLst>
                  <a:gd name="T0" fmla="*/ 0 w 176"/>
                  <a:gd name="T1" fmla="*/ 80 h 91"/>
                  <a:gd name="T2" fmla="*/ 0 w 176"/>
                  <a:gd name="T3" fmla="*/ 80 h 91"/>
                  <a:gd name="T4" fmla="*/ 4 w 176"/>
                  <a:gd name="T5" fmla="*/ 88 h 91"/>
                  <a:gd name="T6" fmla="*/ 8 w 176"/>
                  <a:gd name="T7" fmla="*/ 89 h 91"/>
                  <a:gd name="T8" fmla="*/ 14 w 176"/>
                  <a:gd name="T9" fmla="*/ 81 h 91"/>
                  <a:gd name="T10" fmla="*/ 20 w 176"/>
                  <a:gd name="T11" fmla="*/ 79 h 91"/>
                  <a:gd name="T12" fmla="*/ 22 w 176"/>
                  <a:gd name="T13" fmla="*/ 82 h 91"/>
                  <a:gd name="T14" fmla="*/ 13 w 176"/>
                  <a:gd name="T15" fmla="*/ 90 h 91"/>
                  <a:gd name="T16" fmla="*/ 28 w 176"/>
                  <a:gd name="T17" fmla="*/ 84 h 91"/>
                  <a:gd name="T18" fmla="*/ 30 w 176"/>
                  <a:gd name="T19" fmla="*/ 80 h 91"/>
                  <a:gd name="T20" fmla="*/ 54 w 176"/>
                  <a:gd name="T21" fmla="*/ 71 h 91"/>
                  <a:gd name="T22" fmla="*/ 74 w 176"/>
                  <a:gd name="T23" fmla="*/ 59 h 91"/>
                  <a:gd name="T24" fmla="*/ 96 w 176"/>
                  <a:gd name="T25" fmla="*/ 52 h 91"/>
                  <a:gd name="T26" fmla="*/ 115 w 176"/>
                  <a:gd name="T27" fmla="*/ 41 h 91"/>
                  <a:gd name="T28" fmla="*/ 113 w 176"/>
                  <a:gd name="T29" fmla="*/ 44 h 91"/>
                  <a:gd name="T30" fmla="*/ 77 w 176"/>
                  <a:gd name="T31" fmla="*/ 67 h 91"/>
                  <a:gd name="T32" fmla="*/ 71 w 176"/>
                  <a:gd name="T33" fmla="*/ 69 h 91"/>
                  <a:gd name="T34" fmla="*/ 75 w 176"/>
                  <a:gd name="T35" fmla="*/ 70 h 91"/>
                  <a:gd name="T36" fmla="*/ 85 w 176"/>
                  <a:gd name="T37" fmla="*/ 65 h 91"/>
                  <a:gd name="T38" fmla="*/ 141 w 176"/>
                  <a:gd name="T39" fmla="*/ 30 h 91"/>
                  <a:gd name="T40" fmla="*/ 148 w 176"/>
                  <a:gd name="T41" fmla="*/ 23 h 91"/>
                  <a:gd name="T42" fmla="*/ 173 w 176"/>
                  <a:gd name="T43" fmla="*/ 5 h 91"/>
                  <a:gd name="T44" fmla="*/ 175 w 176"/>
                  <a:gd name="T45" fmla="*/ 0 h 91"/>
                  <a:gd name="T46" fmla="*/ 170 w 176"/>
                  <a:gd name="T47" fmla="*/ 1 h 91"/>
                  <a:gd name="T48" fmla="*/ 157 w 176"/>
                  <a:gd name="T49" fmla="*/ 11 h 91"/>
                  <a:gd name="T50" fmla="*/ 151 w 176"/>
                  <a:gd name="T51" fmla="*/ 9 h 91"/>
                  <a:gd name="T52" fmla="*/ 140 w 176"/>
                  <a:gd name="T53" fmla="*/ 16 h 91"/>
                  <a:gd name="T54" fmla="*/ 137 w 176"/>
                  <a:gd name="T55" fmla="*/ 14 h 91"/>
                  <a:gd name="T56" fmla="*/ 126 w 176"/>
                  <a:gd name="T57" fmla="*/ 34 h 91"/>
                  <a:gd name="T58" fmla="*/ 122 w 176"/>
                  <a:gd name="T59" fmla="*/ 30 h 91"/>
                  <a:gd name="T60" fmla="*/ 113 w 176"/>
                  <a:gd name="T61" fmla="*/ 30 h 91"/>
                  <a:gd name="T62" fmla="*/ 129 w 176"/>
                  <a:gd name="T63" fmla="*/ 15 h 91"/>
                  <a:gd name="T64" fmla="*/ 127 w 176"/>
                  <a:gd name="T65" fmla="*/ 11 h 91"/>
                  <a:gd name="T66" fmla="*/ 140 w 176"/>
                  <a:gd name="T67" fmla="*/ 0 h 91"/>
                  <a:gd name="T68" fmla="*/ 136 w 176"/>
                  <a:gd name="T69" fmla="*/ 0 h 91"/>
                  <a:gd name="T70" fmla="*/ 112 w 176"/>
                  <a:gd name="T71" fmla="*/ 23 h 91"/>
                  <a:gd name="T72" fmla="*/ 83 w 176"/>
                  <a:gd name="T73" fmla="*/ 32 h 91"/>
                  <a:gd name="T74" fmla="*/ 69 w 176"/>
                  <a:gd name="T75" fmla="*/ 34 h 91"/>
                  <a:gd name="T76" fmla="*/ 66 w 176"/>
                  <a:gd name="T77" fmla="*/ 39 h 91"/>
                  <a:gd name="T78" fmla="*/ 48 w 176"/>
                  <a:gd name="T79" fmla="*/ 45 h 91"/>
                  <a:gd name="T80" fmla="*/ 40 w 176"/>
                  <a:gd name="T81" fmla="*/ 44 h 91"/>
                  <a:gd name="T82" fmla="*/ 40 w 176"/>
                  <a:gd name="T83" fmla="*/ 48 h 91"/>
                  <a:gd name="T84" fmla="*/ 33 w 176"/>
                  <a:gd name="T85" fmla="*/ 48 h 91"/>
                  <a:gd name="T86" fmla="*/ 28 w 176"/>
                  <a:gd name="T87" fmla="*/ 52 h 91"/>
                  <a:gd name="T88" fmla="*/ 26 w 176"/>
                  <a:gd name="T89" fmla="*/ 59 h 91"/>
                  <a:gd name="T90" fmla="*/ 23 w 176"/>
                  <a:gd name="T91" fmla="*/ 57 h 91"/>
                  <a:gd name="T92" fmla="*/ 20 w 176"/>
                  <a:gd name="T93" fmla="*/ 64 h 91"/>
                  <a:gd name="T94" fmla="*/ 7 w 176"/>
                  <a:gd name="T95" fmla="*/ 67 h 91"/>
                  <a:gd name="T96" fmla="*/ 6 w 176"/>
                  <a:gd name="T97" fmla="*/ 74 h 91"/>
                  <a:gd name="T98" fmla="*/ 0 w 176"/>
                  <a:gd name="T99" fmla="*/ 80 h 91"/>
                  <a:gd name="T100" fmla="*/ 0 w 176"/>
                  <a:gd name="T101" fmla="*/ 80 h 9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76"/>
                  <a:gd name="T154" fmla="*/ 0 h 91"/>
                  <a:gd name="T155" fmla="*/ 176 w 176"/>
                  <a:gd name="T156" fmla="*/ 91 h 9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76" h="91">
                    <a:moveTo>
                      <a:pt x="0" y="80"/>
                    </a:moveTo>
                    <a:lnTo>
                      <a:pt x="0" y="80"/>
                    </a:lnTo>
                    <a:lnTo>
                      <a:pt x="4" y="88"/>
                    </a:lnTo>
                    <a:lnTo>
                      <a:pt x="8" y="89"/>
                    </a:lnTo>
                    <a:lnTo>
                      <a:pt x="14" y="81"/>
                    </a:lnTo>
                    <a:lnTo>
                      <a:pt x="20" y="79"/>
                    </a:lnTo>
                    <a:lnTo>
                      <a:pt x="22" y="82"/>
                    </a:lnTo>
                    <a:lnTo>
                      <a:pt x="13" y="90"/>
                    </a:lnTo>
                    <a:lnTo>
                      <a:pt x="28" y="84"/>
                    </a:lnTo>
                    <a:lnTo>
                      <a:pt x="30" y="80"/>
                    </a:lnTo>
                    <a:lnTo>
                      <a:pt x="54" y="71"/>
                    </a:lnTo>
                    <a:lnTo>
                      <a:pt x="74" y="59"/>
                    </a:lnTo>
                    <a:lnTo>
                      <a:pt x="96" y="52"/>
                    </a:lnTo>
                    <a:lnTo>
                      <a:pt x="115" y="41"/>
                    </a:lnTo>
                    <a:lnTo>
                      <a:pt x="113" y="44"/>
                    </a:lnTo>
                    <a:lnTo>
                      <a:pt x="77" y="67"/>
                    </a:lnTo>
                    <a:lnTo>
                      <a:pt x="71" y="69"/>
                    </a:lnTo>
                    <a:lnTo>
                      <a:pt x="75" y="70"/>
                    </a:lnTo>
                    <a:lnTo>
                      <a:pt x="85" y="65"/>
                    </a:lnTo>
                    <a:lnTo>
                      <a:pt x="141" y="30"/>
                    </a:lnTo>
                    <a:lnTo>
                      <a:pt x="148" y="23"/>
                    </a:lnTo>
                    <a:lnTo>
                      <a:pt x="173" y="5"/>
                    </a:lnTo>
                    <a:lnTo>
                      <a:pt x="175" y="0"/>
                    </a:lnTo>
                    <a:lnTo>
                      <a:pt x="170" y="1"/>
                    </a:lnTo>
                    <a:lnTo>
                      <a:pt x="157" y="11"/>
                    </a:lnTo>
                    <a:lnTo>
                      <a:pt x="151" y="9"/>
                    </a:lnTo>
                    <a:lnTo>
                      <a:pt x="140" y="16"/>
                    </a:lnTo>
                    <a:lnTo>
                      <a:pt x="137" y="14"/>
                    </a:lnTo>
                    <a:lnTo>
                      <a:pt x="126" y="34"/>
                    </a:lnTo>
                    <a:lnTo>
                      <a:pt x="122" y="30"/>
                    </a:lnTo>
                    <a:lnTo>
                      <a:pt x="113" y="30"/>
                    </a:lnTo>
                    <a:lnTo>
                      <a:pt x="129" y="15"/>
                    </a:lnTo>
                    <a:lnTo>
                      <a:pt x="127" y="11"/>
                    </a:lnTo>
                    <a:lnTo>
                      <a:pt x="140" y="0"/>
                    </a:lnTo>
                    <a:lnTo>
                      <a:pt x="136" y="0"/>
                    </a:lnTo>
                    <a:lnTo>
                      <a:pt x="112" y="23"/>
                    </a:lnTo>
                    <a:lnTo>
                      <a:pt x="83" y="32"/>
                    </a:lnTo>
                    <a:lnTo>
                      <a:pt x="69" y="34"/>
                    </a:lnTo>
                    <a:lnTo>
                      <a:pt x="66" y="39"/>
                    </a:lnTo>
                    <a:lnTo>
                      <a:pt x="48" y="45"/>
                    </a:lnTo>
                    <a:lnTo>
                      <a:pt x="40" y="44"/>
                    </a:lnTo>
                    <a:lnTo>
                      <a:pt x="40" y="48"/>
                    </a:lnTo>
                    <a:lnTo>
                      <a:pt x="33" y="48"/>
                    </a:lnTo>
                    <a:lnTo>
                      <a:pt x="28" y="52"/>
                    </a:lnTo>
                    <a:lnTo>
                      <a:pt x="26" y="59"/>
                    </a:lnTo>
                    <a:lnTo>
                      <a:pt x="23" y="57"/>
                    </a:lnTo>
                    <a:lnTo>
                      <a:pt x="20" y="64"/>
                    </a:lnTo>
                    <a:lnTo>
                      <a:pt x="7" y="67"/>
                    </a:lnTo>
                    <a:lnTo>
                      <a:pt x="6" y="74"/>
                    </a:lnTo>
                    <a:lnTo>
                      <a:pt x="0" y="80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92" name="Freeform 79"/>
            <p:cNvSpPr>
              <a:spLocks/>
            </p:cNvSpPr>
            <p:nvPr/>
          </p:nvSpPr>
          <p:spPr bwMode="auto">
            <a:xfrm>
              <a:off x="4579" y="1876"/>
              <a:ext cx="550" cy="306"/>
            </a:xfrm>
            <a:custGeom>
              <a:avLst/>
              <a:gdLst>
                <a:gd name="T0" fmla="*/ 0 w 550"/>
                <a:gd name="T1" fmla="*/ 74 h 306"/>
                <a:gd name="T2" fmla="*/ 0 w 550"/>
                <a:gd name="T3" fmla="*/ 74 h 306"/>
                <a:gd name="T4" fmla="*/ 26 w 550"/>
                <a:gd name="T5" fmla="*/ 209 h 306"/>
                <a:gd name="T6" fmla="*/ 44 w 550"/>
                <a:gd name="T7" fmla="*/ 305 h 306"/>
                <a:gd name="T8" fmla="*/ 135 w 550"/>
                <a:gd name="T9" fmla="*/ 290 h 306"/>
                <a:gd name="T10" fmla="*/ 465 w 550"/>
                <a:gd name="T11" fmla="*/ 236 h 306"/>
                <a:gd name="T12" fmla="*/ 479 w 550"/>
                <a:gd name="T13" fmla="*/ 222 h 306"/>
                <a:gd name="T14" fmla="*/ 497 w 550"/>
                <a:gd name="T15" fmla="*/ 222 h 306"/>
                <a:gd name="T16" fmla="*/ 519 w 550"/>
                <a:gd name="T17" fmla="*/ 209 h 306"/>
                <a:gd name="T18" fmla="*/ 530 w 550"/>
                <a:gd name="T19" fmla="*/ 189 h 306"/>
                <a:gd name="T20" fmla="*/ 549 w 550"/>
                <a:gd name="T21" fmla="*/ 174 h 306"/>
                <a:gd name="T22" fmla="*/ 495 w 550"/>
                <a:gd name="T23" fmla="*/ 136 h 306"/>
                <a:gd name="T24" fmla="*/ 494 w 550"/>
                <a:gd name="T25" fmla="*/ 100 h 306"/>
                <a:gd name="T26" fmla="*/ 519 w 550"/>
                <a:gd name="T27" fmla="*/ 52 h 306"/>
                <a:gd name="T28" fmla="*/ 482 w 550"/>
                <a:gd name="T29" fmla="*/ 35 h 306"/>
                <a:gd name="T30" fmla="*/ 469 w 550"/>
                <a:gd name="T31" fmla="*/ 10 h 306"/>
                <a:gd name="T32" fmla="*/ 443 w 550"/>
                <a:gd name="T33" fmla="*/ 0 h 306"/>
                <a:gd name="T34" fmla="*/ 78 w 550"/>
                <a:gd name="T35" fmla="*/ 59 h 306"/>
                <a:gd name="T36" fmla="*/ 61 w 550"/>
                <a:gd name="T37" fmla="*/ 35 h 306"/>
                <a:gd name="T38" fmla="*/ 0 w 550"/>
                <a:gd name="T39" fmla="*/ 74 h 306"/>
                <a:gd name="T40" fmla="*/ 0 w 550"/>
                <a:gd name="T41" fmla="*/ 74 h 3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50"/>
                <a:gd name="T64" fmla="*/ 0 h 306"/>
                <a:gd name="T65" fmla="*/ 550 w 550"/>
                <a:gd name="T66" fmla="*/ 306 h 3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50" h="306">
                  <a:moveTo>
                    <a:pt x="0" y="74"/>
                  </a:moveTo>
                  <a:lnTo>
                    <a:pt x="0" y="74"/>
                  </a:lnTo>
                  <a:lnTo>
                    <a:pt x="26" y="209"/>
                  </a:lnTo>
                  <a:lnTo>
                    <a:pt x="44" y="305"/>
                  </a:lnTo>
                  <a:lnTo>
                    <a:pt x="135" y="290"/>
                  </a:lnTo>
                  <a:lnTo>
                    <a:pt x="465" y="236"/>
                  </a:lnTo>
                  <a:lnTo>
                    <a:pt x="479" y="222"/>
                  </a:lnTo>
                  <a:lnTo>
                    <a:pt x="497" y="222"/>
                  </a:lnTo>
                  <a:lnTo>
                    <a:pt x="519" y="209"/>
                  </a:lnTo>
                  <a:lnTo>
                    <a:pt x="530" y="189"/>
                  </a:lnTo>
                  <a:lnTo>
                    <a:pt x="549" y="174"/>
                  </a:lnTo>
                  <a:lnTo>
                    <a:pt x="495" y="136"/>
                  </a:lnTo>
                  <a:lnTo>
                    <a:pt x="494" y="100"/>
                  </a:lnTo>
                  <a:lnTo>
                    <a:pt x="519" y="52"/>
                  </a:lnTo>
                  <a:lnTo>
                    <a:pt x="482" y="35"/>
                  </a:lnTo>
                  <a:lnTo>
                    <a:pt x="469" y="10"/>
                  </a:lnTo>
                  <a:lnTo>
                    <a:pt x="443" y="0"/>
                  </a:lnTo>
                  <a:lnTo>
                    <a:pt x="78" y="59"/>
                  </a:lnTo>
                  <a:lnTo>
                    <a:pt x="61" y="35"/>
                  </a:lnTo>
                  <a:lnTo>
                    <a:pt x="0" y="74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Freeform 80"/>
            <p:cNvSpPr>
              <a:spLocks/>
            </p:cNvSpPr>
            <p:nvPr/>
          </p:nvSpPr>
          <p:spPr bwMode="auto">
            <a:xfrm>
              <a:off x="5331" y="1804"/>
              <a:ext cx="76" cy="81"/>
            </a:xfrm>
            <a:custGeom>
              <a:avLst/>
              <a:gdLst>
                <a:gd name="T0" fmla="*/ 0 w 76"/>
                <a:gd name="T1" fmla="*/ 8 h 81"/>
                <a:gd name="T2" fmla="*/ 0 w 76"/>
                <a:gd name="T3" fmla="*/ 8 h 81"/>
                <a:gd name="T4" fmla="*/ 15 w 76"/>
                <a:gd name="T5" fmla="*/ 75 h 81"/>
                <a:gd name="T6" fmla="*/ 19 w 76"/>
                <a:gd name="T7" fmla="*/ 80 h 81"/>
                <a:gd name="T8" fmla="*/ 46 w 76"/>
                <a:gd name="T9" fmla="*/ 65 h 81"/>
                <a:gd name="T10" fmla="*/ 42 w 76"/>
                <a:gd name="T11" fmla="*/ 45 h 81"/>
                <a:gd name="T12" fmla="*/ 48 w 76"/>
                <a:gd name="T13" fmla="*/ 35 h 81"/>
                <a:gd name="T14" fmla="*/ 55 w 76"/>
                <a:gd name="T15" fmla="*/ 41 h 81"/>
                <a:gd name="T16" fmla="*/ 59 w 76"/>
                <a:gd name="T17" fmla="*/ 56 h 81"/>
                <a:gd name="T18" fmla="*/ 64 w 76"/>
                <a:gd name="T19" fmla="*/ 56 h 81"/>
                <a:gd name="T20" fmla="*/ 75 w 76"/>
                <a:gd name="T21" fmla="*/ 41 h 81"/>
                <a:gd name="T22" fmla="*/ 64 w 76"/>
                <a:gd name="T23" fmla="*/ 24 h 81"/>
                <a:gd name="T24" fmla="*/ 47 w 76"/>
                <a:gd name="T25" fmla="*/ 22 h 81"/>
                <a:gd name="T26" fmla="*/ 36 w 76"/>
                <a:gd name="T27" fmla="*/ 1 h 81"/>
                <a:gd name="T28" fmla="*/ 26 w 76"/>
                <a:gd name="T29" fmla="*/ 0 h 81"/>
                <a:gd name="T30" fmla="*/ 0 w 76"/>
                <a:gd name="T31" fmla="*/ 8 h 81"/>
                <a:gd name="T32" fmla="*/ 0 w 76"/>
                <a:gd name="T33" fmla="*/ 8 h 8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"/>
                <a:gd name="T52" fmla="*/ 0 h 81"/>
                <a:gd name="T53" fmla="*/ 76 w 76"/>
                <a:gd name="T54" fmla="*/ 81 h 8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" h="81">
                  <a:moveTo>
                    <a:pt x="0" y="8"/>
                  </a:moveTo>
                  <a:lnTo>
                    <a:pt x="0" y="8"/>
                  </a:lnTo>
                  <a:lnTo>
                    <a:pt x="15" y="75"/>
                  </a:lnTo>
                  <a:lnTo>
                    <a:pt x="19" y="80"/>
                  </a:lnTo>
                  <a:lnTo>
                    <a:pt x="46" y="65"/>
                  </a:lnTo>
                  <a:lnTo>
                    <a:pt x="42" y="45"/>
                  </a:lnTo>
                  <a:lnTo>
                    <a:pt x="48" y="35"/>
                  </a:lnTo>
                  <a:lnTo>
                    <a:pt x="55" y="41"/>
                  </a:lnTo>
                  <a:lnTo>
                    <a:pt x="59" y="56"/>
                  </a:lnTo>
                  <a:lnTo>
                    <a:pt x="64" y="56"/>
                  </a:lnTo>
                  <a:lnTo>
                    <a:pt x="75" y="41"/>
                  </a:lnTo>
                  <a:lnTo>
                    <a:pt x="64" y="24"/>
                  </a:lnTo>
                  <a:lnTo>
                    <a:pt x="47" y="22"/>
                  </a:lnTo>
                  <a:lnTo>
                    <a:pt x="36" y="1"/>
                  </a:lnTo>
                  <a:lnTo>
                    <a:pt x="26" y="0"/>
                  </a:lnTo>
                  <a:lnTo>
                    <a:pt x="0" y="8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Freeform 81"/>
            <p:cNvSpPr>
              <a:spLocks/>
            </p:cNvSpPr>
            <p:nvPr/>
          </p:nvSpPr>
          <p:spPr bwMode="auto">
            <a:xfrm>
              <a:off x="5114" y="1505"/>
              <a:ext cx="154" cy="261"/>
            </a:xfrm>
            <a:custGeom>
              <a:avLst/>
              <a:gdLst>
                <a:gd name="T0" fmla="*/ 0 w 154"/>
                <a:gd name="T1" fmla="*/ 32 h 261"/>
                <a:gd name="T2" fmla="*/ 0 w 154"/>
                <a:gd name="T3" fmla="*/ 32 h 261"/>
                <a:gd name="T4" fmla="*/ 23 w 154"/>
                <a:gd name="T5" fmla="*/ 106 h 261"/>
                <a:gd name="T6" fmla="*/ 30 w 154"/>
                <a:gd name="T7" fmla="*/ 154 h 261"/>
                <a:gd name="T8" fmla="*/ 54 w 154"/>
                <a:gd name="T9" fmla="*/ 201 h 261"/>
                <a:gd name="T10" fmla="*/ 69 w 154"/>
                <a:gd name="T11" fmla="*/ 260 h 261"/>
                <a:gd name="T12" fmla="*/ 138 w 154"/>
                <a:gd name="T13" fmla="*/ 247 h 261"/>
                <a:gd name="T14" fmla="*/ 124 w 154"/>
                <a:gd name="T15" fmla="*/ 158 h 261"/>
                <a:gd name="T16" fmla="*/ 133 w 154"/>
                <a:gd name="T17" fmla="*/ 95 h 261"/>
                <a:gd name="T18" fmla="*/ 150 w 154"/>
                <a:gd name="T19" fmla="*/ 66 h 261"/>
                <a:gd name="T20" fmla="*/ 153 w 154"/>
                <a:gd name="T21" fmla="*/ 0 h 261"/>
                <a:gd name="T22" fmla="*/ 0 w 154"/>
                <a:gd name="T23" fmla="*/ 32 h 261"/>
                <a:gd name="T24" fmla="*/ 0 w 154"/>
                <a:gd name="T25" fmla="*/ 32 h 2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4"/>
                <a:gd name="T40" fmla="*/ 0 h 261"/>
                <a:gd name="T41" fmla="*/ 154 w 154"/>
                <a:gd name="T42" fmla="*/ 261 h 26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4" h="261">
                  <a:moveTo>
                    <a:pt x="0" y="32"/>
                  </a:moveTo>
                  <a:lnTo>
                    <a:pt x="0" y="32"/>
                  </a:lnTo>
                  <a:lnTo>
                    <a:pt x="23" y="106"/>
                  </a:lnTo>
                  <a:lnTo>
                    <a:pt x="30" y="154"/>
                  </a:lnTo>
                  <a:lnTo>
                    <a:pt x="54" y="201"/>
                  </a:lnTo>
                  <a:lnTo>
                    <a:pt x="69" y="260"/>
                  </a:lnTo>
                  <a:lnTo>
                    <a:pt x="138" y="247"/>
                  </a:lnTo>
                  <a:lnTo>
                    <a:pt x="124" y="158"/>
                  </a:lnTo>
                  <a:lnTo>
                    <a:pt x="133" y="95"/>
                  </a:lnTo>
                  <a:lnTo>
                    <a:pt x="150" y="66"/>
                  </a:lnTo>
                  <a:lnTo>
                    <a:pt x="153" y="0"/>
                  </a:lnTo>
                  <a:lnTo>
                    <a:pt x="0" y="32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95" name="Group 82"/>
            <p:cNvGrpSpPr>
              <a:grpSpLocks/>
            </p:cNvGrpSpPr>
            <p:nvPr/>
          </p:nvGrpSpPr>
          <p:grpSpPr bwMode="auto">
            <a:xfrm>
              <a:off x="4388" y="2179"/>
              <a:ext cx="739" cy="359"/>
              <a:chOff x="4388" y="2179"/>
              <a:chExt cx="739" cy="359"/>
            </a:xfrm>
          </p:grpSpPr>
          <p:sp>
            <p:nvSpPr>
              <p:cNvPr id="10297" name="Freeform 83"/>
              <p:cNvSpPr>
                <a:spLocks/>
              </p:cNvSpPr>
              <p:nvPr/>
            </p:nvSpPr>
            <p:spPr bwMode="auto">
              <a:xfrm>
                <a:off x="4388" y="2179"/>
                <a:ext cx="731" cy="359"/>
              </a:xfrm>
              <a:custGeom>
                <a:avLst/>
                <a:gdLst>
                  <a:gd name="T0" fmla="*/ 0 w 731"/>
                  <a:gd name="T1" fmla="*/ 358 h 359"/>
                  <a:gd name="T2" fmla="*/ 68 w 731"/>
                  <a:gd name="T3" fmla="*/ 310 h 359"/>
                  <a:gd name="T4" fmla="*/ 115 w 731"/>
                  <a:gd name="T5" fmla="*/ 270 h 359"/>
                  <a:gd name="T6" fmla="*/ 167 w 731"/>
                  <a:gd name="T7" fmla="*/ 270 h 359"/>
                  <a:gd name="T8" fmla="*/ 215 w 731"/>
                  <a:gd name="T9" fmla="*/ 265 h 359"/>
                  <a:gd name="T10" fmla="*/ 248 w 731"/>
                  <a:gd name="T11" fmla="*/ 241 h 359"/>
                  <a:gd name="T12" fmla="*/ 304 w 731"/>
                  <a:gd name="T13" fmla="*/ 214 h 359"/>
                  <a:gd name="T14" fmla="*/ 329 w 731"/>
                  <a:gd name="T15" fmla="*/ 140 h 359"/>
                  <a:gd name="T16" fmla="*/ 370 w 731"/>
                  <a:gd name="T17" fmla="*/ 119 h 359"/>
                  <a:gd name="T18" fmla="*/ 403 w 731"/>
                  <a:gd name="T19" fmla="*/ 78 h 359"/>
                  <a:gd name="T20" fmla="*/ 435 w 731"/>
                  <a:gd name="T21" fmla="*/ 0 h 359"/>
                  <a:gd name="T22" fmla="*/ 495 w 731"/>
                  <a:gd name="T23" fmla="*/ 4 h 359"/>
                  <a:gd name="T24" fmla="*/ 534 w 731"/>
                  <a:gd name="T25" fmla="*/ 25 h 359"/>
                  <a:gd name="T26" fmla="*/ 566 w 731"/>
                  <a:gd name="T27" fmla="*/ 47 h 359"/>
                  <a:gd name="T28" fmla="*/ 550 w 731"/>
                  <a:gd name="T29" fmla="*/ 82 h 359"/>
                  <a:gd name="T30" fmla="*/ 574 w 731"/>
                  <a:gd name="T31" fmla="*/ 91 h 359"/>
                  <a:gd name="T32" fmla="*/ 588 w 731"/>
                  <a:gd name="T33" fmla="*/ 107 h 359"/>
                  <a:gd name="T34" fmla="*/ 630 w 731"/>
                  <a:gd name="T35" fmla="*/ 119 h 359"/>
                  <a:gd name="T36" fmla="*/ 654 w 731"/>
                  <a:gd name="T37" fmla="*/ 133 h 359"/>
                  <a:gd name="T38" fmla="*/ 658 w 731"/>
                  <a:gd name="T39" fmla="*/ 156 h 359"/>
                  <a:gd name="T40" fmla="*/ 626 w 731"/>
                  <a:gd name="T41" fmla="*/ 143 h 359"/>
                  <a:gd name="T42" fmla="*/ 640 w 731"/>
                  <a:gd name="T43" fmla="*/ 161 h 359"/>
                  <a:gd name="T44" fmla="*/ 650 w 731"/>
                  <a:gd name="T45" fmla="*/ 168 h 359"/>
                  <a:gd name="T46" fmla="*/ 672 w 731"/>
                  <a:gd name="T47" fmla="*/ 186 h 359"/>
                  <a:gd name="T48" fmla="*/ 655 w 731"/>
                  <a:gd name="T49" fmla="*/ 179 h 359"/>
                  <a:gd name="T50" fmla="*/ 664 w 731"/>
                  <a:gd name="T51" fmla="*/ 193 h 359"/>
                  <a:gd name="T52" fmla="*/ 629 w 731"/>
                  <a:gd name="T53" fmla="*/ 180 h 359"/>
                  <a:gd name="T54" fmla="*/ 625 w 731"/>
                  <a:gd name="T55" fmla="*/ 184 h 359"/>
                  <a:gd name="T56" fmla="*/ 661 w 731"/>
                  <a:gd name="T57" fmla="*/ 200 h 359"/>
                  <a:gd name="T58" fmla="*/ 670 w 731"/>
                  <a:gd name="T59" fmla="*/ 209 h 359"/>
                  <a:gd name="T60" fmla="*/ 678 w 731"/>
                  <a:gd name="T61" fmla="*/ 214 h 359"/>
                  <a:gd name="T62" fmla="*/ 650 w 731"/>
                  <a:gd name="T63" fmla="*/ 214 h 359"/>
                  <a:gd name="T64" fmla="*/ 621 w 731"/>
                  <a:gd name="T65" fmla="*/ 203 h 359"/>
                  <a:gd name="T66" fmla="*/ 608 w 731"/>
                  <a:gd name="T67" fmla="*/ 206 h 359"/>
                  <a:gd name="T68" fmla="*/ 642 w 731"/>
                  <a:gd name="T69" fmla="*/ 220 h 359"/>
                  <a:gd name="T70" fmla="*/ 678 w 731"/>
                  <a:gd name="T71" fmla="*/ 231 h 359"/>
                  <a:gd name="T72" fmla="*/ 691 w 731"/>
                  <a:gd name="T73" fmla="*/ 224 h 359"/>
                  <a:gd name="T74" fmla="*/ 730 w 731"/>
                  <a:gd name="T75" fmla="*/ 256 h 359"/>
                  <a:gd name="T76" fmla="*/ 712 w 731"/>
                  <a:gd name="T77" fmla="*/ 261 h 359"/>
                  <a:gd name="T78" fmla="*/ 188 w 731"/>
                  <a:gd name="T79" fmla="*/ 335 h 359"/>
                  <a:gd name="T80" fmla="*/ 0 w 731"/>
                  <a:gd name="T81" fmla="*/ 358 h 35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31"/>
                  <a:gd name="T124" fmla="*/ 0 h 359"/>
                  <a:gd name="T125" fmla="*/ 731 w 731"/>
                  <a:gd name="T126" fmla="*/ 359 h 35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31" h="359">
                    <a:moveTo>
                      <a:pt x="0" y="358"/>
                    </a:moveTo>
                    <a:lnTo>
                      <a:pt x="0" y="358"/>
                    </a:lnTo>
                    <a:lnTo>
                      <a:pt x="68" y="319"/>
                    </a:lnTo>
                    <a:lnTo>
                      <a:pt x="68" y="310"/>
                    </a:lnTo>
                    <a:lnTo>
                      <a:pt x="94" y="284"/>
                    </a:lnTo>
                    <a:lnTo>
                      <a:pt x="115" y="270"/>
                    </a:lnTo>
                    <a:lnTo>
                      <a:pt x="143" y="243"/>
                    </a:lnTo>
                    <a:lnTo>
                      <a:pt x="167" y="270"/>
                    </a:lnTo>
                    <a:lnTo>
                      <a:pt x="202" y="256"/>
                    </a:lnTo>
                    <a:lnTo>
                      <a:pt x="215" y="265"/>
                    </a:lnTo>
                    <a:lnTo>
                      <a:pt x="236" y="256"/>
                    </a:lnTo>
                    <a:lnTo>
                      <a:pt x="248" y="241"/>
                    </a:lnTo>
                    <a:lnTo>
                      <a:pt x="285" y="236"/>
                    </a:lnTo>
                    <a:lnTo>
                      <a:pt x="304" y="214"/>
                    </a:lnTo>
                    <a:lnTo>
                      <a:pt x="294" y="208"/>
                    </a:lnTo>
                    <a:lnTo>
                      <a:pt x="329" y="140"/>
                    </a:lnTo>
                    <a:lnTo>
                      <a:pt x="336" y="105"/>
                    </a:lnTo>
                    <a:lnTo>
                      <a:pt x="370" y="119"/>
                    </a:lnTo>
                    <a:lnTo>
                      <a:pt x="385" y="80"/>
                    </a:lnTo>
                    <a:lnTo>
                      <a:pt x="403" y="78"/>
                    </a:lnTo>
                    <a:lnTo>
                      <a:pt x="427" y="40"/>
                    </a:lnTo>
                    <a:lnTo>
                      <a:pt x="435" y="0"/>
                    </a:lnTo>
                    <a:lnTo>
                      <a:pt x="486" y="24"/>
                    </a:lnTo>
                    <a:lnTo>
                      <a:pt x="495" y="4"/>
                    </a:lnTo>
                    <a:lnTo>
                      <a:pt x="520" y="10"/>
                    </a:lnTo>
                    <a:lnTo>
                      <a:pt x="534" y="25"/>
                    </a:lnTo>
                    <a:lnTo>
                      <a:pt x="556" y="34"/>
                    </a:lnTo>
                    <a:lnTo>
                      <a:pt x="566" y="47"/>
                    </a:lnTo>
                    <a:lnTo>
                      <a:pt x="565" y="59"/>
                    </a:lnTo>
                    <a:lnTo>
                      <a:pt x="550" y="82"/>
                    </a:lnTo>
                    <a:lnTo>
                      <a:pt x="556" y="98"/>
                    </a:lnTo>
                    <a:lnTo>
                      <a:pt x="574" y="91"/>
                    </a:lnTo>
                    <a:lnTo>
                      <a:pt x="582" y="100"/>
                    </a:lnTo>
                    <a:lnTo>
                      <a:pt x="588" y="107"/>
                    </a:lnTo>
                    <a:lnTo>
                      <a:pt x="621" y="110"/>
                    </a:lnTo>
                    <a:lnTo>
                      <a:pt x="630" y="119"/>
                    </a:lnTo>
                    <a:lnTo>
                      <a:pt x="661" y="126"/>
                    </a:lnTo>
                    <a:lnTo>
                      <a:pt x="654" y="133"/>
                    </a:lnTo>
                    <a:lnTo>
                      <a:pt x="656" y="149"/>
                    </a:lnTo>
                    <a:lnTo>
                      <a:pt x="658" y="156"/>
                    </a:lnTo>
                    <a:lnTo>
                      <a:pt x="647" y="153"/>
                    </a:lnTo>
                    <a:lnTo>
                      <a:pt x="626" y="143"/>
                    </a:lnTo>
                    <a:lnTo>
                      <a:pt x="595" y="125"/>
                    </a:lnTo>
                    <a:lnTo>
                      <a:pt x="640" y="161"/>
                    </a:lnTo>
                    <a:lnTo>
                      <a:pt x="663" y="162"/>
                    </a:lnTo>
                    <a:lnTo>
                      <a:pt x="650" y="168"/>
                    </a:lnTo>
                    <a:lnTo>
                      <a:pt x="672" y="179"/>
                    </a:lnTo>
                    <a:lnTo>
                      <a:pt x="672" y="186"/>
                    </a:lnTo>
                    <a:lnTo>
                      <a:pt x="664" y="179"/>
                    </a:lnTo>
                    <a:lnTo>
                      <a:pt x="655" y="179"/>
                    </a:lnTo>
                    <a:lnTo>
                      <a:pt x="657" y="186"/>
                    </a:lnTo>
                    <a:lnTo>
                      <a:pt x="664" y="193"/>
                    </a:lnTo>
                    <a:lnTo>
                      <a:pt x="655" y="196"/>
                    </a:lnTo>
                    <a:lnTo>
                      <a:pt x="629" y="180"/>
                    </a:lnTo>
                    <a:lnTo>
                      <a:pt x="619" y="173"/>
                    </a:lnTo>
                    <a:lnTo>
                      <a:pt x="625" y="184"/>
                    </a:lnTo>
                    <a:lnTo>
                      <a:pt x="650" y="200"/>
                    </a:lnTo>
                    <a:lnTo>
                      <a:pt x="661" y="200"/>
                    </a:lnTo>
                    <a:lnTo>
                      <a:pt x="672" y="203"/>
                    </a:lnTo>
                    <a:lnTo>
                      <a:pt x="670" y="209"/>
                    </a:lnTo>
                    <a:lnTo>
                      <a:pt x="677" y="209"/>
                    </a:lnTo>
                    <a:lnTo>
                      <a:pt x="678" y="214"/>
                    </a:lnTo>
                    <a:lnTo>
                      <a:pt x="668" y="221"/>
                    </a:lnTo>
                    <a:lnTo>
                      <a:pt x="650" y="214"/>
                    </a:lnTo>
                    <a:lnTo>
                      <a:pt x="645" y="207"/>
                    </a:lnTo>
                    <a:lnTo>
                      <a:pt x="621" y="203"/>
                    </a:lnTo>
                    <a:lnTo>
                      <a:pt x="616" y="197"/>
                    </a:lnTo>
                    <a:lnTo>
                      <a:pt x="608" y="206"/>
                    </a:lnTo>
                    <a:lnTo>
                      <a:pt x="640" y="212"/>
                    </a:lnTo>
                    <a:lnTo>
                      <a:pt x="642" y="220"/>
                    </a:lnTo>
                    <a:lnTo>
                      <a:pt x="670" y="231"/>
                    </a:lnTo>
                    <a:lnTo>
                      <a:pt x="678" y="231"/>
                    </a:lnTo>
                    <a:lnTo>
                      <a:pt x="680" y="222"/>
                    </a:lnTo>
                    <a:lnTo>
                      <a:pt x="691" y="224"/>
                    </a:lnTo>
                    <a:lnTo>
                      <a:pt x="709" y="223"/>
                    </a:lnTo>
                    <a:lnTo>
                      <a:pt x="730" y="256"/>
                    </a:lnTo>
                    <a:lnTo>
                      <a:pt x="715" y="251"/>
                    </a:lnTo>
                    <a:lnTo>
                      <a:pt x="712" y="261"/>
                    </a:lnTo>
                    <a:lnTo>
                      <a:pt x="426" y="309"/>
                    </a:lnTo>
                    <a:lnTo>
                      <a:pt x="188" y="335"/>
                    </a:lnTo>
                    <a:lnTo>
                      <a:pt x="0" y="358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8" name="Freeform 84"/>
              <p:cNvSpPr>
                <a:spLocks/>
              </p:cNvSpPr>
              <p:nvPr/>
            </p:nvSpPr>
            <p:spPr bwMode="auto">
              <a:xfrm>
                <a:off x="5085" y="2277"/>
                <a:ext cx="42" cy="104"/>
              </a:xfrm>
              <a:custGeom>
                <a:avLst/>
                <a:gdLst>
                  <a:gd name="T0" fmla="*/ 1 w 42"/>
                  <a:gd name="T1" fmla="*/ 58 h 104"/>
                  <a:gd name="T2" fmla="*/ 1 w 42"/>
                  <a:gd name="T3" fmla="*/ 58 h 104"/>
                  <a:gd name="T4" fmla="*/ 0 w 42"/>
                  <a:gd name="T5" fmla="*/ 89 h 104"/>
                  <a:gd name="T6" fmla="*/ 9 w 42"/>
                  <a:gd name="T7" fmla="*/ 103 h 104"/>
                  <a:gd name="T8" fmla="*/ 16 w 42"/>
                  <a:gd name="T9" fmla="*/ 64 h 104"/>
                  <a:gd name="T10" fmla="*/ 28 w 42"/>
                  <a:gd name="T11" fmla="*/ 48 h 104"/>
                  <a:gd name="T12" fmla="*/ 41 w 42"/>
                  <a:gd name="T13" fmla="*/ 0 h 104"/>
                  <a:gd name="T14" fmla="*/ 17 w 42"/>
                  <a:gd name="T15" fmla="*/ 11 h 104"/>
                  <a:gd name="T16" fmla="*/ 1 w 42"/>
                  <a:gd name="T17" fmla="*/ 58 h 104"/>
                  <a:gd name="T18" fmla="*/ 1 w 42"/>
                  <a:gd name="T19" fmla="*/ 58 h 1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"/>
                  <a:gd name="T31" fmla="*/ 0 h 104"/>
                  <a:gd name="T32" fmla="*/ 42 w 42"/>
                  <a:gd name="T33" fmla="*/ 104 h 1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" h="104">
                    <a:moveTo>
                      <a:pt x="1" y="58"/>
                    </a:moveTo>
                    <a:lnTo>
                      <a:pt x="1" y="58"/>
                    </a:lnTo>
                    <a:lnTo>
                      <a:pt x="0" y="89"/>
                    </a:lnTo>
                    <a:lnTo>
                      <a:pt x="9" y="103"/>
                    </a:lnTo>
                    <a:lnTo>
                      <a:pt x="16" y="64"/>
                    </a:lnTo>
                    <a:lnTo>
                      <a:pt x="28" y="48"/>
                    </a:lnTo>
                    <a:lnTo>
                      <a:pt x="41" y="0"/>
                    </a:lnTo>
                    <a:lnTo>
                      <a:pt x="17" y="11"/>
                    </a:lnTo>
                    <a:lnTo>
                      <a:pt x="1" y="58"/>
                    </a:lnTo>
                  </a:path>
                </a:pathLst>
              </a:custGeom>
              <a:solidFill>
                <a:srgbClr val="AC00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96" name="Freeform 85"/>
            <p:cNvSpPr>
              <a:spLocks/>
            </p:cNvSpPr>
            <p:nvPr/>
          </p:nvSpPr>
          <p:spPr bwMode="auto">
            <a:xfrm>
              <a:off x="4460" y="2086"/>
              <a:ext cx="425" cy="364"/>
            </a:xfrm>
            <a:custGeom>
              <a:avLst/>
              <a:gdLst>
                <a:gd name="T0" fmla="*/ 0 w 425"/>
                <a:gd name="T1" fmla="*/ 251 h 364"/>
                <a:gd name="T2" fmla="*/ 0 w 425"/>
                <a:gd name="T3" fmla="*/ 251 h 364"/>
                <a:gd name="T4" fmla="*/ 16 w 425"/>
                <a:gd name="T5" fmla="*/ 300 h 364"/>
                <a:gd name="T6" fmla="*/ 35 w 425"/>
                <a:gd name="T7" fmla="*/ 318 h 364"/>
                <a:gd name="T8" fmla="*/ 71 w 425"/>
                <a:gd name="T9" fmla="*/ 335 h 364"/>
                <a:gd name="T10" fmla="*/ 96 w 425"/>
                <a:gd name="T11" fmla="*/ 363 h 364"/>
                <a:gd name="T12" fmla="*/ 130 w 425"/>
                <a:gd name="T13" fmla="*/ 348 h 364"/>
                <a:gd name="T14" fmla="*/ 144 w 425"/>
                <a:gd name="T15" fmla="*/ 357 h 364"/>
                <a:gd name="T16" fmla="*/ 164 w 425"/>
                <a:gd name="T17" fmla="*/ 348 h 364"/>
                <a:gd name="T18" fmla="*/ 176 w 425"/>
                <a:gd name="T19" fmla="*/ 333 h 364"/>
                <a:gd name="T20" fmla="*/ 213 w 425"/>
                <a:gd name="T21" fmla="*/ 328 h 364"/>
                <a:gd name="T22" fmla="*/ 232 w 425"/>
                <a:gd name="T23" fmla="*/ 306 h 364"/>
                <a:gd name="T24" fmla="*/ 222 w 425"/>
                <a:gd name="T25" fmla="*/ 300 h 364"/>
                <a:gd name="T26" fmla="*/ 257 w 425"/>
                <a:gd name="T27" fmla="*/ 232 h 364"/>
                <a:gd name="T28" fmla="*/ 264 w 425"/>
                <a:gd name="T29" fmla="*/ 198 h 364"/>
                <a:gd name="T30" fmla="*/ 298 w 425"/>
                <a:gd name="T31" fmla="*/ 211 h 364"/>
                <a:gd name="T32" fmla="*/ 313 w 425"/>
                <a:gd name="T33" fmla="*/ 172 h 364"/>
                <a:gd name="T34" fmla="*/ 332 w 425"/>
                <a:gd name="T35" fmla="*/ 170 h 364"/>
                <a:gd name="T36" fmla="*/ 355 w 425"/>
                <a:gd name="T37" fmla="*/ 133 h 364"/>
                <a:gd name="T38" fmla="*/ 363 w 425"/>
                <a:gd name="T39" fmla="*/ 92 h 364"/>
                <a:gd name="T40" fmla="*/ 414 w 425"/>
                <a:gd name="T41" fmla="*/ 117 h 364"/>
                <a:gd name="T42" fmla="*/ 424 w 425"/>
                <a:gd name="T43" fmla="*/ 96 h 364"/>
                <a:gd name="T44" fmla="*/ 410 w 425"/>
                <a:gd name="T45" fmla="*/ 81 h 364"/>
                <a:gd name="T46" fmla="*/ 386 w 425"/>
                <a:gd name="T47" fmla="*/ 71 h 364"/>
                <a:gd name="T48" fmla="*/ 359 w 425"/>
                <a:gd name="T49" fmla="*/ 74 h 364"/>
                <a:gd name="T50" fmla="*/ 349 w 425"/>
                <a:gd name="T51" fmla="*/ 88 h 364"/>
                <a:gd name="T52" fmla="*/ 298 w 425"/>
                <a:gd name="T53" fmla="*/ 100 h 364"/>
                <a:gd name="T54" fmla="*/ 265 w 425"/>
                <a:gd name="T55" fmla="*/ 133 h 364"/>
                <a:gd name="T56" fmla="*/ 255 w 425"/>
                <a:gd name="T57" fmla="*/ 81 h 364"/>
                <a:gd name="T58" fmla="*/ 164 w 425"/>
                <a:gd name="T59" fmla="*/ 95 h 364"/>
                <a:gd name="T60" fmla="*/ 146 w 425"/>
                <a:gd name="T61" fmla="*/ 0 h 364"/>
                <a:gd name="T62" fmla="*/ 133 w 425"/>
                <a:gd name="T63" fmla="*/ 7 h 364"/>
                <a:gd name="T64" fmla="*/ 140 w 425"/>
                <a:gd name="T65" fmla="*/ 25 h 364"/>
                <a:gd name="T66" fmla="*/ 128 w 425"/>
                <a:gd name="T67" fmla="*/ 109 h 364"/>
                <a:gd name="T68" fmla="*/ 112 w 425"/>
                <a:gd name="T69" fmla="*/ 128 h 364"/>
                <a:gd name="T70" fmla="*/ 63 w 425"/>
                <a:gd name="T71" fmla="*/ 159 h 364"/>
                <a:gd name="T72" fmla="*/ 54 w 425"/>
                <a:gd name="T73" fmla="*/ 195 h 364"/>
                <a:gd name="T74" fmla="*/ 35 w 425"/>
                <a:gd name="T75" fmla="*/ 186 h 364"/>
                <a:gd name="T76" fmla="*/ 29 w 425"/>
                <a:gd name="T77" fmla="*/ 229 h 364"/>
                <a:gd name="T78" fmla="*/ 0 w 425"/>
                <a:gd name="T79" fmla="*/ 251 h 364"/>
                <a:gd name="T80" fmla="*/ 0 w 425"/>
                <a:gd name="T81" fmla="*/ 251 h 3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25"/>
                <a:gd name="T124" fmla="*/ 0 h 364"/>
                <a:gd name="T125" fmla="*/ 425 w 425"/>
                <a:gd name="T126" fmla="*/ 364 h 3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25" h="364">
                  <a:moveTo>
                    <a:pt x="0" y="251"/>
                  </a:moveTo>
                  <a:lnTo>
                    <a:pt x="0" y="251"/>
                  </a:lnTo>
                  <a:lnTo>
                    <a:pt x="16" y="300"/>
                  </a:lnTo>
                  <a:lnTo>
                    <a:pt x="35" y="318"/>
                  </a:lnTo>
                  <a:lnTo>
                    <a:pt x="71" y="335"/>
                  </a:lnTo>
                  <a:lnTo>
                    <a:pt x="96" y="363"/>
                  </a:lnTo>
                  <a:lnTo>
                    <a:pt x="130" y="348"/>
                  </a:lnTo>
                  <a:lnTo>
                    <a:pt x="144" y="357"/>
                  </a:lnTo>
                  <a:lnTo>
                    <a:pt x="164" y="348"/>
                  </a:lnTo>
                  <a:lnTo>
                    <a:pt x="176" y="333"/>
                  </a:lnTo>
                  <a:lnTo>
                    <a:pt x="213" y="328"/>
                  </a:lnTo>
                  <a:lnTo>
                    <a:pt x="232" y="306"/>
                  </a:lnTo>
                  <a:lnTo>
                    <a:pt x="222" y="300"/>
                  </a:lnTo>
                  <a:lnTo>
                    <a:pt x="257" y="232"/>
                  </a:lnTo>
                  <a:lnTo>
                    <a:pt x="264" y="198"/>
                  </a:lnTo>
                  <a:lnTo>
                    <a:pt x="298" y="211"/>
                  </a:lnTo>
                  <a:lnTo>
                    <a:pt x="313" y="172"/>
                  </a:lnTo>
                  <a:lnTo>
                    <a:pt x="332" y="170"/>
                  </a:lnTo>
                  <a:lnTo>
                    <a:pt x="355" y="133"/>
                  </a:lnTo>
                  <a:lnTo>
                    <a:pt x="363" y="92"/>
                  </a:lnTo>
                  <a:lnTo>
                    <a:pt x="414" y="117"/>
                  </a:lnTo>
                  <a:lnTo>
                    <a:pt x="424" y="96"/>
                  </a:lnTo>
                  <a:lnTo>
                    <a:pt x="410" y="81"/>
                  </a:lnTo>
                  <a:lnTo>
                    <a:pt x="386" y="71"/>
                  </a:lnTo>
                  <a:lnTo>
                    <a:pt x="359" y="74"/>
                  </a:lnTo>
                  <a:lnTo>
                    <a:pt x="349" y="88"/>
                  </a:lnTo>
                  <a:lnTo>
                    <a:pt x="298" y="100"/>
                  </a:lnTo>
                  <a:lnTo>
                    <a:pt x="265" y="133"/>
                  </a:lnTo>
                  <a:lnTo>
                    <a:pt x="255" y="81"/>
                  </a:lnTo>
                  <a:lnTo>
                    <a:pt x="164" y="95"/>
                  </a:lnTo>
                  <a:lnTo>
                    <a:pt x="146" y="0"/>
                  </a:lnTo>
                  <a:lnTo>
                    <a:pt x="133" y="7"/>
                  </a:lnTo>
                  <a:lnTo>
                    <a:pt x="140" y="25"/>
                  </a:lnTo>
                  <a:lnTo>
                    <a:pt x="128" y="109"/>
                  </a:lnTo>
                  <a:lnTo>
                    <a:pt x="112" y="128"/>
                  </a:lnTo>
                  <a:lnTo>
                    <a:pt x="63" y="159"/>
                  </a:lnTo>
                  <a:lnTo>
                    <a:pt x="54" y="195"/>
                  </a:lnTo>
                  <a:lnTo>
                    <a:pt x="35" y="186"/>
                  </a:lnTo>
                  <a:lnTo>
                    <a:pt x="29" y="229"/>
                  </a:lnTo>
                  <a:lnTo>
                    <a:pt x="0" y="251"/>
                  </a:lnTo>
                </a:path>
              </a:pathLst>
            </a:custGeom>
            <a:solidFill>
              <a:srgbClr val="AC0000"/>
            </a:solidFill>
            <a:ln w="508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9" name="Rectangle 86"/>
          <p:cNvSpPr>
            <a:spLocks noChangeArrowheads="1"/>
          </p:cNvSpPr>
          <p:nvPr/>
        </p:nvSpPr>
        <p:spPr bwMode="auto">
          <a:xfrm>
            <a:off x="5932488" y="2319338"/>
            <a:ext cx="30829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/>
            <a:r>
              <a:rPr lang="en-US" sz="1800" b="1">
                <a:solidFill>
                  <a:srgbClr val="000000"/>
                </a:solidFill>
              </a:rPr>
              <a:t>Eastern Region</a:t>
            </a:r>
          </a:p>
        </p:txBody>
      </p:sp>
      <p:sp>
        <p:nvSpPr>
          <p:cNvPr id="10250" name="Rectangle 87"/>
          <p:cNvSpPr>
            <a:spLocks noChangeArrowheads="1"/>
          </p:cNvSpPr>
          <p:nvPr/>
        </p:nvSpPr>
        <p:spPr bwMode="auto">
          <a:xfrm>
            <a:off x="7010400" y="3657600"/>
            <a:ext cx="20097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sz="1600" b="1" i="1">
                <a:solidFill>
                  <a:srgbClr val="000000"/>
                </a:solidFill>
              </a:rPr>
              <a:t>HQ </a:t>
            </a:r>
          </a:p>
          <a:p>
            <a:pPr defTabSz="377825" eaLnBrk="0" hangingPunct="0"/>
            <a:r>
              <a:rPr lang="en-US" sz="1600" b="1" i="1">
                <a:solidFill>
                  <a:srgbClr val="000000"/>
                </a:solidFill>
              </a:rPr>
              <a:t>Washington, D.C.</a:t>
            </a:r>
          </a:p>
        </p:txBody>
      </p:sp>
      <p:sp>
        <p:nvSpPr>
          <p:cNvPr id="10251" name="Rectangle 88"/>
          <p:cNvSpPr>
            <a:spLocks noChangeArrowheads="1"/>
          </p:cNvSpPr>
          <p:nvPr/>
        </p:nvSpPr>
        <p:spPr bwMode="auto">
          <a:xfrm>
            <a:off x="7315200" y="3124200"/>
            <a:ext cx="135731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b="1" i="1">
                <a:solidFill>
                  <a:srgbClr val="000000"/>
                </a:solidFill>
              </a:rPr>
              <a:t>Trenton</a:t>
            </a:r>
          </a:p>
        </p:txBody>
      </p:sp>
      <p:sp>
        <p:nvSpPr>
          <p:cNvPr id="10252" name="Freeform 90"/>
          <p:cNvSpPr>
            <a:spLocks/>
          </p:cNvSpPr>
          <p:nvPr/>
        </p:nvSpPr>
        <p:spPr bwMode="auto">
          <a:xfrm>
            <a:off x="4457700" y="4514850"/>
            <a:ext cx="601663" cy="528638"/>
          </a:xfrm>
          <a:custGeom>
            <a:avLst/>
            <a:gdLst>
              <a:gd name="T0" fmla="*/ 0 w 477"/>
              <a:gd name="T1" fmla="*/ 2147483647 h 372"/>
              <a:gd name="T2" fmla="*/ 0 w 477"/>
              <a:gd name="T3" fmla="*/ 2147483647 h 372"/>
              <a:gd name="T4" fmla="*/ 2147483647 w 477"/>
              <a:gd name="T5" fmla="*/ 2147483647 h 372"/>
              <a:gd name="T6" fmla="*/ 2147483647 w 477"/>
              <a:gd name="T7" fmla="*/ 2147483647 h 372"/>
              <a:gd name="T8" fmla="*/ 2147483647 w 477"/>
              <a:gd name="T9" fmla="*/ 2147483647 h 372"/>
              <a:gd name="T10" fmla="*/ 2147483647 w 477"/>
              <a:gd name="T11" fmla="*/ 2147483647 h 372"/>
              <a:gd name="T12" fmla="*/ 2147483647 w 477"/>
              <a:gd name="T13" fmla="*/ 2147483647 h 372"/>
              <a:gd name="T14" fmla="*/ 2147483647 w 477"/>
              <a:gd name="T15" fmla="*/ 2147483647 h 372"/>
              <a:gd name="T16" fmla="*/ 2147483647 w 477"/>
              <a:gd name="T17" fmla="*/ 2147483647 h 372"/>
              <a:gd name="T18" fmla="*/ 2147483647 w 477"/>
              <a:gd name="T19" fmla="*/ 2147483647 h 372"/>
              <a:gd name="T20" fmla="*/ 2147483647 w 477"/>
              <a:gd name="T21" fmla="*/ 2147483647 h 372"/>
              <a:gd name="T22" fmla="*/ 2147483647 w 477"/>
              <a:gd name="T23" fmla="*/ 2147483647 h 372"/>
              <a:gd name="T24" fmla="*/ 2147483647 w 477"/>
              <a:gd name="T25" fmla="*/ 2147483647 h 372"/>
              <a:gd name="T26" fmla="*/ 2147483647 w 477"/>
              <a:gd name="T27" fmla="*/ 2147483647 h 372"/>
              <a:gd name="T28" fmla="*/ 2147483647 w 477"/>
              <a:gd name="T29" fmla="*/ 2147483647 h 372"/>
              <a:gd name="T30" fmla="*/ 2147483647 w 477"/>
              <a:gd name="T31" fmla="*/ 2147483647 h 372"/>
              <a:gd name="T32" fmla="*/ 2147483647 w 477"/>
              <a:gd name="T33" fmla="*/ 2147483647 h 372"/>
              <a:gd name="T34" fmla="*/ 2147483647 w 477"/>
              <a:gd name="T35" fmla="*/ 2147483647 h 372"/>
              <a:gd name="T36" fmla="*/ 2147483647 w 477"/>
              <a:gd name="T37" fmla="*/ 2147483647 h 372"/>
              <a:gd name="T38" fmla="*/ 2147483647 w 477"/>
              <a:gd name="T39" fmla="*/ 2147483647 h 372"/>
              <a:gd name="T40" fmla="*/ 2147483647 w 477"/>
              <a:gd name="T41" fmla="*/ 0 h 372"/>
              <a:gd name="T42" fmla="*/ 0 w 477"/>
              <a:gd name="T43" fmla="*/ 2147483647 h 372"/>
              <a:gd name="T44" fmla="*/ 0 w 477"/>
              <a:gd name="T45" fmla="*/ 2147483647 h 3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77"/>
              <a:gd name="T70" fmla="*/ 0 h 372"/>
              <a:gd name="T71" fmla="*/ 477 w 477"/>
              <a:gd name="T72" fmla="*/ 372 h 3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77" h="372">
                <a:moveTo>
                  <a:pt x="0" y="12"/>
                </a:moveTo>
                <a:lnTo>
                  <a:pt x="0" y="12"/>
                </a:lnTo>
                <a:lnTo>
                  <a:pt x="19" y="126"/>
                </a:lnTo>
                <a:lnTo>
                  <a:pt x="16" y="306"/>
                </a:lnTo>
                <a:lnTo>
                  <a:pt x="24" y="316"/>
                </a:lnTo>
                <a:lnTo>
                  <a:pt x="58" y="315"/>
                </a:lnTo>
                <a:lnTo>
                  <a:pt x="60" y="371"/>
                </a:lnTo>
                <a:lnTo>
                  <a:pt x="343" y="367"/>
                </a:lnTo>
                <a:lnTo>
                  <a:pt x="338" y="311"/>
                </a:lnTo>
                <a:lnTo>
                  <a:pt x="362" y="250"/>
                </a:lnTo>
                <a:lnTo>
                  <a:pt x="397" y="206"/>
                </a:lnTo>
                <a:lnTo>
                  <a:pt x="395" y="194"/>
                </a:lnTo>
                <a:lnTo>
                  <a:pt x="421" y="157"/>
                </a:lnTo>
                <a:lnTo>
                  <a:pt x="435" y="115"/>
                </a:lnTo>
                <a:lnTo>
                  <a:pt x="430" y="111"/>
                </a:lnTo>
                <a:lnTo>
                  <a:pt x="454" y="96"/>
                </a:lnTo>
                <a:lnTo>
                  <a:pt x="476" y="58"/>
                </a:lnTo>
                <a:lnTo>
                  <a:pt x="467" y="49"/>
                </a:lnTo>
                <a:lnTo>
                  <a:pt x="404" y="52"/>
                </a:lnTo>
                <a:lnTo>
                  <a:pt x="422" y="32"/>
                </a:lnTo>
                <a:lnTo>
                  <a:pt x="417" y="0"/>
                </a:lnTo>
                <a:lnTo>
                  <a:pt x="0" y="1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53" name="Freeform 91"/>
          <p:cNvSpPr>
            <a:spLocks/>
          </p:cNvSpPr>
          <p:nvPr/>
        </p:nvSpPr>
        <p:spPr bwMode="auto">
          <a:xfrm>
            <a:off x="4522788" y="5078413"/>
            <a:ext cx="668337" cy="577850"/>
          </a:xfrm>
          <a:custGeom>
            <a:avLst/>
            <a:gdLst>
              <a:gd name="T0" fmla="*/ 0 w 530"/>
              <a:gd name="T1" fmla="*/ 2147483647 h 406"/>
              <a:gd name="T2" fmla="*/ 2147483647 w 530"/>
              <a:gd name="T3" fmla="*/ 2147483647 h 406"/>
              <a:gd name="T4" fmla="*/ 2147483647 w 530"/>
              <a:gd name="T5" fmla="*/ 2147483647 h 406"/>
              <a:gd name="T6" fmla="*/ 2147483647 w 530"/>
              <a:gd name="T7" fmla="*/ 2147483647 h 406"/>
              <a:gd name="T8" fmla="*/ 2147483647 w 530"/>
              <a:gd name="T9" fmla="*/ 2147483647 h 406"/>
              <a:gd name="T10" fmla="*/ 2147483647 w 530"/>
              <a:gd name="T11" fmla="*/ 2147483647 h 406"/>
              <a:gd name="T12" fmla="*/ 2147483647 w 530"/>
              <a:gd name="T13" fmla="*/ 2147483647 h 406"/>
              <a:gd name="T14" fmla="*/ 2147483647 w 530"/>
              <a:gd name="T15" fmla="*/ 2147483647 h 406"/>
              <a:gd name="T16" fmla="*/ 2147483647 w 530"/>
              <a:gd name="T17" fmla="*/ 2147483647 h 406"/>
              <a:gd name="T18" fmla="*/ 2147483647 w 530"/>
              <a:gd name="T19" fmla="*/ 2147483647 h 406"/>
              <a:gd name="T20" fmla="*/ 2147483647 w 530"/>
              <a:gd name="T21" fmla="*/ 2147483647 h 406"/>
              <a:gd name="T22" fmla="*/ 2147483647 w 530"/>
              <a:gd name="T23" fmla="*/ 2147483647 h 406"/>
              <a:gd name="T24" fmla="*/ 2147483647 w 530"/>
              <a:gd name="T25" fmla="*/ 2147483647 h 406"/>
              <a:gd name="T26" fmla="*/ 2147483647 w 530"/>
              <a:gd name="T27" fmla="*/ 2147483647 h 406"/>
              <a:gd name="T28" fmla="*/ 2147483647 w 530"/>
              <a:gd name="T29" fmla="*/ 2147483647 h 406"/>
              <a:gd name="T30" fmla="*/ 2147483647 w 530"/>
              <a:gd name="T31" fmla="*/ 2147483647 h 406"/>
              <a:gd name="T32" fmla="*/ 2147483647 w 530"/>
              <a:gd name="T33" fmla="*/ 2147483647 h 406"/>
              <a:gd name="T34" fmla="*/ 2147483647 w 530"/>
              <a:gd name="T35" fmla="*/ 2147483647 h 406"/>
              <a:gd name="T36" fmla="*/ 2147483647 w 530"/>
              <a:gd name="T37" fmla="*/ 2147483647 h 406"/>
              <a:gd name="T38" fmla="*/ 2147483647 w 530"/>
              <a:gd name="T39" fmla="*/ 2147483647 h 406"/>
              <a:gd name="T40" fmla="*/ 2147483647 w 530"/>
              <a:gd name="T41" fmla="*/ 2147483647 h 406"/>
              <a:gd name="T42" fmla="*/ 2147483647 w 530"/>
              <a:gd name="T43" fmla="*/ 2147483647 h 406"/>
              <a:gd name="T44" fmla="*/ 2147483647 w 530"/>
              <a:gd name="T45" fmla="*/ 2147483647 h 406"/>
              <a:gd name="T46" fmla="*/ 2147483647 w 530"/>
              <a:gd name="T47" fmla="*/ 2147483647 h 406"/>
              <a:gd name="T48" fmla="*/ 2147483647 w 530"/>
              <a:gd name="T49" fmla="*/ 2147483647 h 406"/>
              <a:gd name="T50" fmla="*/ 2147483647 w 530"/>
              <a:gd name="T51" fmla="*/ 2147483647 h 406"/>
              <a:gd name="T52" fmla="*/ 2147483647 w 530"/>
              <a:gd name="T53" fmla="*/ 2147483647 h 406"/>
              <a:gd name="T54" fmla="*/ 2147483647 w 530"/>
              <a:gd name="T55" fmla="*/ 2147483647 h 406"/>
              <a:gd name="T56" fmla="*/ 2147483647 w 530"/>
              <a:gd name="T57" fmla="*/ 2147483647 h 406"/>
              <a:gd name="T58" fmla="*/ 2147483647 w 530"/>
              <a:gd name="T59" fmla="*/ 2147483647 h 406"/>
              <a:gd name="T60" fmla="*/ 2147483647 w 530"/>
              <a:gd name="T61" fmla="*/ 2147483647 h 406"/>
              <a:gd name="T62" fmla="*/ 2147483647 w 530"/>
              <a:gd name="T63" fmla="*/ 2147483647 h 406"/>
              <a:gd name="T64" fmla="*/ 2147483647 w 530"/>
              <a:gd name="T65" fmla="*/ 2147483647 h 406"/>
              <a:gd name="T66" fmla="*/ 2147483647 w 530"/>
              <a:gd name="T67" fmla="*/ 2147483647 h 406"/>
              <a:gd name="T68" fmla="*/ 2147483647 w 530"/>
              <a:gd name="T69" fmla="*/ 2147483647 h 406"/>
              <a:gd name="T70" fmla="*/ 2147483647 w 530"/>
              <a:gd name="T71" fmla="*/ 2147483647 h 406"/>
              <a:gd name="T72" fmla="*/ 2147483647 w 530"/>
              <a:gd name="T73" fmla="*/ 2147483647 h 406"/>
              <a:gd name="T74" fmla="*/ 2147483647 w 530"/>
              <a:gd name="T75" fmla="*/ 2147483647 h 406"/>
              <a:gd name="T76" fmla="*/ 2147483647 w 530"/>
              <a:gd name="T77" fmla="*/ 2147483647 h 406"/>
              <a:gd name="T78" fmla="*/ 2147483647 w 530"/>
              <a:gd name="T79" fmla="*/ 2147483647 h 406"/>
              <a:gd name="T80" fmla="*/ 2147483647 w 530"/>
              <a:gd name="T81" fmla="*/ 2147483647 h 406"/>
              <a:gd name="T82" fmla="*/ 2147483647 w 530"/>
              <a:gd name="T83" fmla="*/ 2147483647 h 406"/>
              <a:gd name="T84" fmla="*/ 2147483647 w 530"/>
              <a:gd name="T85" fmla="*/ 2147483647 h 406"/>
              <a:gd name="T86" fmla="*/ 2147483647 w 530"/>
              <a:gd name="T87" fmla="*/ 2147483647 h 406"/>
              <a:gd name="T88" fmla="*/ 2147483647 w 530"/>
              <a:gd name="T89" fmla="*/ 2147483647 h 406"/>
              <a:gd name="T90" fmla="*/ 2147483647 w 530"/>
              <a:gd name="T91" fmla="*/ 2147483647 h 406"/>
              <a:gd name="T92" fmla="*/ 0 w 530"/>
              <a:gd name="T93" fmla="*/ 2147483647 h 40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530"/>
              <a:gd name="T142" fmla="*/ 0 h 406"/>
              <a:gd name="T143" fmla="*/ 530 w 530"/>
              <a:gd name="T144" fmla="*/ 406 h 40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530" h="406">
                <a:moveTo>
                  <a:pt x="0" y="3"/>
                </a:moveTo>
                <a:lnTo>
                  <a:pt x="0" y="3"/>
                </a:lnTo>
                <a:lnTo>
                  <a:pt x="5" y="111"/>
                </a:lnTo>
                <a:lnTo>
                  <a:pt x="20" y="125"/>
                </a:lnTo>
                <a:lnTo>
                  <a:pt x="25" y="153"/>
                </a:lnTo>
                <a:lnTo>
                  <a:pt x="54" y="191"/>
                </a:lnTo>
                <a:lnTo>
                  <a:pt x="53" y="225"/>
                </a:lnTo>
                <a:lnTo>
                  <a:pt x="35" y="256"/>
                </a:lnTo>
                <a:lnTo>
                  <a:pt x="37" y="273"/>
                </a:lnTo>
                <a:lnTo>
                  <a:pt x="42" y="291"/>
                </a:lnTo>
                <a:lnTo>
                  <a:pt x="40" y="309"/>
                </a:lnTo>
                <a:lnTo>
                  <a:pt x="30" y="320"/>
                </a:lnTo>
                <a:lnTo>
                  <a:pt x="18" y="334"/>
                </a:lnTo>
                <a:lnTo>
                  <a:pt x="27" y="343"/>
                </a:lnTo>
                <a:lnTo>
                  <a:pt x="98" y="336"/>
                </a:lnTo>
                <a:lnTo>
                  <a:pt x="155" y="355"/>
                </a:lnTo>
                <a:lnTo>
                  <a:pt x="210" y="353"/>
                </a:lnTo>
                <a:lnTo>
                  <a:pt x="203" y="339"/>
                </a:lnTo>
                <a:lnTo>
                  <a:pt x="220" y="328"/>
                </a:lnTo>
                <a:lnTo>
                  <a:pt x="259" y="334"/>
                </a:lnTo>
                <a:lnTo>
                  <a:pt x="265" y="358"/>
                </a:lnTo>
                <a:lnTo>
                  <a:pt x="276" y="354"/>
                </a:lnTo>
                <a:lnTo>
                  <a:pt x="293" y="360"/>
                </a:lnTo>
                <a:lnTo>
                  <a:pt x="308" y="374"/>
                </a:lnTo>
                <a:lnTo>
                  <a:pt x="311" y="389"/>
                </a:lnTo>
                <a:lnTo>
                  <a:pt x="328" y="389"/>
                </a:lnTo>
                <a:lnTo>
                  <a:pt x="344" y="399"/>
                </a:lnTo>
                <a:lnTo>
                  <a:pt x="357" y="396"/>
                </a:lnTo>
                <a:lnTo>
                  <a:pt x="367" y="383"/>
                </a:lnTo>
                <a:lnTo>
                  <a:pt x="366" y="374"/>
                </a:lnTo>
                <a:lnTo>
                  <a:pt x="382" y="387"/>
                </a:lnTo>
                <a:lnTo>
                  <a:pt x="391" y="376"/>
                </a:lnTo>
                <a:lnTo>
                  <a:pt x="402" y="397"/>
                </a:lnTo>
                <a:lnTo>
                  <a:pt x="419" y="387"/>
                </a:lnTo>
                <a:lnTo>
                  <a:pt x="425" y="381"/>
                </a:lnTo>
                <a:lnTo>
                  <a:pt x="419" y="374"/>
                </a:lnTo>
                <a:lnTo>
                  <a:pt x="419" y="356"/>
                </a:lnTo>
                <a:lnTo>
                  <a:pt x="426" y="356"/>
                </a:lnTo>
                <a:lnTo>
                  <a:pt x="441" y="358"/>
                </a:lnTo>
                <a:lnTo>
                  <a:pt x="445" y="370"/>
                </a:lnTo>
                <a:lnTo>
                  <a:pt x="461" y="369"/>
                </a:lnTo>
                <a:lnTo>
                  <a:pt x="476" y="378"/>
                </a:lnTo>
                <a:lnTo>
                  <a:pt x="478" y="376"/>
                </a:lnTo>
                <a:lnTo>
                  <a:pt x="486" y="385"/>
                </a:lnTo>
                <a:lnTo>
                  <a:pt x="496" y="390"/>
                </a:lnTo>
                <a:lnTo>
                  <a:pt x="491" y="405"/>
                </a:lnTo>
                <a:lnTo>
                  <a:pt x="506" y="391"/>
                </a:lnTo>
                <a:lnTo>
                  <a:pt x="516" y="399"/>
                </a:lnTo>
                <a:lnTo>
                  <a:pt x="515" y="389"/>
                </a:lnTo>
                <a:lnTo>
                  <a:pt x="527" y="387"/>
                </a:lnTo>
                <a:lnTo>
                  <a:pt x="529" y="380"/>
                </a:lnTo>
                <a:lnTo>
                  <a:pt x="515" y="378"/>
                </a:lnTo>
                <a:lnTo>
                  <a:pt x="507" y="370"/>
                </a:lnTo>
                <a:lnTo>
                  <a:pt x="495" y="372"/>
                </a:lnTo>
                <a:lnTo>
                  <a:pt x="490" y="362"/>
                </a:lnTo>
                <a:lnTo>
                  <a:pt x="476" y="362"/>
                </a:lnTo>
                <a:lnTo>
                  <a:pt x="463" y="341"/>
                </a:lnTo>
                <a:lnTo>
                  <a:pt x="470" y="336"/>
                </a:lnTo>
                <a:lnTo>
                  <a:pt x="483" y="330"/>
                </a:lnTo>
                <a:lnTo>
                  <a:pt x="485" y="320"/>
                </a:lnTo>
                <a:lnTo>
                  <a:pt x="493" y="320"/>
                </a:lnTo>
                <a:lnTo>
                  <a:pt x="507" y="307"/>
                </a:lnTo>
                <a:lnTo>
                  <a:pt x="503" y="304"/>
                </a:lnTo>
                <a:lnTo>
                  <a:pt x="503" y="282"/>
                </a:lnTo>
                <a:lnTo>
                  <a:pt x="488" y="293"/>
                </a:lnTo>
                <a:lnTo>
                  <a:pt x="472" y="294"/>
                </a:lnTo>
                <a:lnTo>
                  <a:pt x="458" y="313"/>
                </a:lnTo>
                <a:lnTo>
                  <a:pt x="437" y="304"/>
                </a:lnTo>
                <a:lnTo>
                  <a:pt x="441" y="296"/>
                </a:lnTo>
                <a:lnTo>
                  <a:pt x="450" y="293"/>
                </a:lnTo>
                <a:lnTo>
                  <a:pt x="451" y="297"/>
                </a:lnTo>
                <a:lnTo>
                  <a:pt x="457" y="286"/>
                </a:lnTo>
                <a:lnTo>
                  <a:pt x="448" y="289"/>
                </a:lnTo>
                <a:lnTo>
                  <a:pt x="445" y="284"/>
                </a:lnTo>
                <a:lnTo>
                  <a:pt x="443" y="290"/>
                </a:lnTo>
                <a:lnTo>
                  <a:pt x="433" y="285"/>
                </a:lnTo>
                <a:lnTo>
                  <a:pt x="423" y="296"/>
                </a:lnTo>
                <a:lnTo>
                  <a:pt x="407" y="299"/>
                </a:lnTo>
                <a:lnTo>
                  <a:pt x="378" y="293"/>
                </a:lnTo>
                <a:lnTo>
                  <a:pt x="376" y="286"/>
                </a:lnTo>
                <a:lnTo>
                  <a:pt x="395" y="264"/>
                </a:lnTo>
                <a:lnTo>
                  <a:pt x="411" y="265"/>
                </a:lnTo>
                <a:lnTo>
                  <a:pt x="422" y="275"/>
                </a:lnTo>
                <a:lnTo>
                  <a:pt x="467" y="282"/>
                </a:lnTo>
                <a:lnTo>
                  <a:pt x="435" y="233"/>
                </a:lnTo>
                <a:lnTo>
                  <a:pt x="440" y="198"/>
                </a:lnTo>
                <a:lnTo>
                  <a:pt x="250" y="205"/>
                </a:lnTo>
                <a:lnTo>
                  <a:pt x="251" y="186"/>
                </a:lnTo>
                <a:lnTo>
                  <a:pt x="272" y="129"/>
                </a:lnTo>
                <a:lnTo>
                  <a:pt x="305" y="91"/>
                </a:lnTo>
                <a:lnTo>
                  <a:pt x="295" y="80"/>
                </a:lnTo>
                <a:lnTo>
                  <a:pt x="299" y="43"/>
                </a:lnTo>
                <a:lnTo>
                  <a:pt x="282" y="0"/>
                </a:lnTo>
                <a:lnTo>
                  <a:pt x="0" y="3"/>
                </a:lnTo>
              </a:path>
            </a:pathLst>
          </a:custGeom>
          <a:solidFill>
            <a:srgbClr val="8B8BFF"/>
          </a:solidFill>
          <a:ln w="508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Freeform 92"/>
          <p:cNvSpPr>
            <a:spLocks/>
          </p:cNvSpPr>
          <p:nvPr/>
        </p:nvSpPr>
        <p:spPr bwMode="auto">
          <a:xfrm>
            <a:off x="2609850" y="4392613"/>
            <a:ext cx="838200" cy="835025"/>
          </a:xfrm>
          <a:custGeom>
            <a:avLst/>
            <a:gdLst>
              <a:gd name="T0" fmla="*/ 0 w 664"/>
              <a:gd name="T1" fmla="*/ 2147483647 h 589"/>
              <a:gd name="T2" fmla="*/ 0 w 664"/>
              <a:gd name="T3" fmla="*/ 2147483647 h 589"/>
              <a:gd name="T4" fmla="*/ 2147483647 w 664"/>
              <a:gd name="T5" fmla="*/ 2147483647 h 589"/>
              <a:gd name="T6" fmla="*/ 2147483647 w 664"/>
              <a:gd name="T7" fmla="*/ 2147483647 h 589"/>
              <a:gd name="T8" fmla="*/ 2147483647 w 664"/>
              <a:gd name="T9" fmla="*/ 2147483647 h 589"/>
              <a:gd name="T10" fmla="*/ 2147483647 w 664"/>
              <a:gd name="T11" fmla="*/ 2147483647 h 589"/>
              <a:gd name="T12" fmla="*/ 2147483647 w 664"/>
              <a:gd name="T13" fmla="*/ 2147483647 h 589"/>
              <a:gd name="T14" fmla="*/ 2147483647 w 664"/>
              <a:gd name="T15" fmla="*/ 2147483647 h 589"/>
              <a:gd name="T16" fmla="*/ 2147483647 w 664"/>
              <a:gd name="T17" fmla="*/ 2147483647 h 589"/>
              <a:gd name="T18" fmla="*/ 2147483647 w 664"/>
              <a:gd name="T19" fmla="*/ 2147483647 h 589"/>
              <a:gd name="T20" fmla="*/ 2147483647 w 664"/>
              <a:gd name="T21" fmla="*/ 2147483647 h 589"/>
              <a:gd name="T22" fmla="*/ 2147483647 w 664"/>
              <a:gd name="T23" fmla="*/ 0 h 589"/>
              <a:gd name="T24" fmla="*/ 0 w 664"/>
              <a:gd name="T25" fmla="*/ 2147483647 h 589"/>
              <a:gd name="T26" fmla="*/ 0 w 664"/>
              <a:gd name="T27" fmla="*/ 2147483647 h 5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64"/>
              <a:gd name="T43" fmla="*/ 0 h 589"/>
              <a:gd name="T44" fmla="*/ 664 w 664"/>
              <a:gd name="T45" fmla="*/ 589 h 58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64" h="589">
                <a:moveTo>
                  <a:pt x="0" y="578"/>
                </a:moveTo>
                <a:lnTo>
                  <a:pt x="0" y="578"/>
                </a:lnTo>
                <a:lnTo>
                  <a:pt x="82" y="588"/>
                </a:lnTo>
                <a:lnTo>
                  <a:pt x="90" y="544"/>
                </a:lnTo>
                <a:lnTo>
                  <a:pt x="259" y="562"/>
                </a:lnTo>
                <a:lnTo>
                  <a:pt x="251" y="541"/>
                </a:lnTo>
                <a:lnTo>
                  <a:pt x="277" y="542"/>
                </a:lnTo>
                <a:lnTo>
                  <a:pt x="608" y="571"/>
                </a:lnTo>
                <a:lnTo>
                  <a:pt x="658" y="107"/>
                </a:lnTo>
                <a:lnTo>
                  <a:pt x="663" y="53"/>
                </a:lnTo>
                <a:lnTo>
                  <a:pt x="381" y="32"/>
                </a:lnTo>
                <a:lnTo>
                  <a:pt x="98" y="0"/>
                </a:lnTo>
                <a:lnTo>
                  <a:pt x="0" y="578"/>
                </a:lnTo>
              </a:path>
            </a:pathLst>
          </a:custGeom>
          <a:solidFill>
            <a:srgbClr val="8B8BFF"/>
          </a:solidFill>
          <a:ln w="508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Freeform 93"/>
          <p:cNvSpPr>
            <a:spLocks/>
          </p:cNvSpPr>
          <p:nvPr/>
        </p:nvSpPr>
        <p:spPr bwMode="auto">
          <a:xfrm>
            <a:off x="3441700" y="4468813"/>
            <a:ext cx="1027113" cy="527050"/>
          </a:xfrm>
          <a:custGeom>
            <a:avLst/>
            <a:gdLst>
              <a:gd name="T0" fmla="*/ 0 w 814"/>
              <a:gd name="T1" fmla="*/ 2147483647 h 371"/>
              <a:gd name="T2" fmla="*/ 0 w 814"/>
              <a:gd name="T3" fmla="*/ 2147483647 h 371"/>
              <a:gd name="T4" fmla="*/ 2147483647 w 814"/>
              <a:gd name="T5" fmla="*/ 0 h 371"/>
              <a:gd name="T6" fmla="*/ 2147483647 w 814"/>
              <a:gd name="T7" fmla="*/ 2147483647 h 371"/>
              <a:gd name="T8" fmla="*/ 2147483647 w 814"/>
              <a:gd name="T9" fmla="*/ 2147483647 h 371"/>
              <a:gd name="T10" fmla="*/ 2147483647 w 814"/>
              <a:gd name="T11" fmla="*/ 2147483647 h 371"/>
              <a:gd name="T12" fmla="*/ 2147483647 w 814"/>
              <a:gd name="T13" fmla="*/ 2147483647 h 371"/>
              <a:gd name="T14" fmla="*/ 2147483647 w 814"/>
              <a:gd name="T15" fmla="*/ 2147483647 h 371"/>
              <a:gd name="T16" fmla="*/ 2147483647 w 814"/>
              <a:gd name="T17" fmla="*/ 2147483647 h 371"/>
              <a:gd name="T18" fmla="*/ 2147483647 w 814"/>
              <a:gd name="T19" fmla="*/ 2147483647 h 371"/>
              <a:gd name="T20" fmla="*/ 2147483647 w 814"/>
              <a:gd name="T21" fmla="*/ 2147483647 h 371"/>
              <a:gd name="T22" fmla="*/ 2147483647 w 814"/>
              <a:gd name="T23" fmla="*/ 2147483647 h 371"/>
              <a:gd name="T24" fmla="*/ 2147483647 w 814"/>
              <a:gd name="T25" fmla="*/ 2147483647 h 371"/>
              <a:gd name="T26" fmla="*/ 2147483647 w 814"/>
              <a:gd name="T27" fmla="*/ 2147483647 h 371"/>
              <a:gd name="T28" fmla="*/ 2147483647 w 814"/>
              <a:gd name="T29" fmla="*/ 2147483647 h 371"/>
              <a:gd name="T30" fmla="*/ 2147483647 w 814"/>
              <a:gd name="T31" fmla="*/ 2147483647 h 371"/>
              <a:gd name="T32" fmla="*/ 2147483647 w 814"/>
              <a:gd name="T33" fmla="*/ 2147483647 h 371"/>
              <a:gd name="T34" fmla="*/ 2147483647 w 814"/>
              <a:gd name="T35" fmla="*/ 2147483647 h 371"/>
              <a:gd name="T36" fmla="*/ 2147483647 w 814"/>
              <a:gd name="T37" fmla="*/ 2147483647 h 371"/>
              <a:gd name="T38" fmla="*/ 2147483647 w 814"/>
              <a:gd name="T39" fmla="*/ 2147483647 h 371"/>
              <a:gd name="T40" fmla="*/ 2147483647 w 814"/>
              <a:gd name="T41" fmla="*/ 2147483647 h 371"/>
              <a:gd name="T42" fmla="*/ 2147483647 w 814"/>
              <a:gd name="T43" fmla="*/ 2147483647 h 371"/>
              <a:gd name="T44" fmla="*/ 2147483647 w 814"/>
              <a:gd name="T45" fmla="*/ 2147483647 h 371"/>
              <a:gd name="T46" fmla="*/ 2147483647 w 814"/>
              <a:gd name="T47" fmla="*/ 2147483647 h 371"/>
              <a:gd name="T48" fmla="*/ 2147483647 w 814"/>
              <a:gd name="T49" fmla="*/ 2147483647 h 371"/>
              <a:gd name="T50" fmla="*/ 2147483647 w 814"/>
              <a:gd name="T51" fmla="*/ 2147483647 h 371"/>
              <a:gd name="T52" fmla="*/ 2147483647 w 814"/>
              <a:gd name="T53" fmla="*/ 2147483647 h 371"/>
              <a:gd name="T54" fmla="*/ 2147483647 w 814"/>
              <a:gd name="T55" fmla="*/ 2147483647 h 371"/>
              <a:gd name="T56" fmla="*/ 2147483647 w 814"/>
              <a:gd name="T57" fmla="*/ 2147483647 h 371"/>
              <a:gd name="T58" fmla="*/ 2147483647 w 814"/>
              <a:gd name="T59" fmla="*/ 2147483647 h 371"/>
              <a:gd name="T60" fmla="*/ 2147483647 w 814"/>
              <a:gd name="T61" fmla="*/ 2147483647 h 371"/>
              <a:gd name="T62" fmla="*/ 2147483647 w 814"/>
              <a:gd name="T63" fmla="*/ 2147483647 h 371"/>
              <a:gd name="T64" fmla="*/ 2147483647 w 814"/>
              <a:gd name="T65" fmla="*/ 2147483647 h 371"/>
              <a:gd name="T66" fmla="*/ 2147483647 w 814"/>
              <a:gd name="T67" fmla="*/ 2147483647 h 371"/>
              <a:gd name="T68" fmla="*/ 2147483647 w 814"/>
              <a:gd name="T69" fmla="*/ 2147483647 h 371"/>
              <a:gd name="T70" fmla="*/ 2147483647 w 814"/>
              <a:gd name="T71" fmla="*/ 2147483647 h 371"/>
              <a:gd name="T72" fmla="*/ 2147483647 w 814"/>
              <a:gd name="T73" fmla="*/ 2147483647 h 371"/>
              <a:gd name="T74" fmla="*/ 0 w 814"/>
              <a:gd name="T75" fmla="*/ 2147483647 h 371"/>
              <a:gd name="T76" fmla="*/ 0 w 814"/>
              <a:gd name="T77" fmla="*/ 2147483647 h 3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14"/>
              <a:gd name="T118" fmla="*/ 0 h 371"/>
              <a:gd name="T119" fmla="*/ 814 w 814"/>
              <a:gd name="T120" fmla="*/ 371 h 37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14" h="371">
                <a:moveTo>
                  <a:pt x="0" y="53"/>
                </a:moveTo>
                <a:lnTo>
                  <a:pt x="0" y="53"/>
                </a:lnTo>
                <a:lnTo>
                  <a:pt x="4" y="0"/>
                </a:lnTo>
                <a:lnTo>
                  <a:pt x="94" y="5"/>
                </a:lnTo>
                <a:lnTo>
                  <a:pt x="493" y="22"/>
                </a:lnTo>
                <a:lnTo>
                  <a:pt x="792" y="21"/>
                </a:lnTo>
                <a:lnTo>
                  <a:pt x="793" y="75"/>
                </a:lnTo>
                <a:lnTo>
                  <a:pt x="813" y="190"/>
                </a:lnTo>
                <a:lnTo>
                  <a:pt x="809" y="370"/>
                </a:lnTo>
                <a:lnTo>
                  <a:pt x="784" y="362"/>
                </a:lnTo>
                <a:lnTo>
                  <a:pt x="744" y="338"/>
                </a:lnTo>
                <a:lnTo>
                  <a:pt x="728" y="344"/>
                </a:lnTo>
                <a:lnTo>
                  <a:pt x="676" y="348"/>
                </a:lnTo>
                <a:lnTo>
                  <a:pt x="623" y="363"/>
                </a:lnTo>
                <a:lnTo>
                  <a:pt x="603" y="346"/>
                </a:lnTo>
                <a:lnTo>
                  <a:pt x="577" y="350"/>
                </a:lnTo>
                <a:lnTo>
                  <a:pt x="571" y="338"/>
                </a:lnTo>
                <a:lnTo>
                  <a:pt x="553" y="349"/>
                </a:lnTo>
                <a:lnTo>
                  <a:pt x="549" y="363"/>
                </a:lnTo>
                <a:lnTo>
                  <a:pt x="543" y="344"/>
                </a:lnTo>
                <a:lnTo>
                  <a:pt x="524" y="354"/>
                </a:lnTo>
                <a:lnTo>
                  <a:pt x="495" y="334"/>
                </a:lnTo>
                <a:lnTo>
                  <a:pt x="479" y="349"/>
                </a:lnTo>
                <a:lnTo>
                  <a:pt x="467" y="341"/>
                </a:lnTo>
                <a:lnTo>
                  <a:pt x="454" y="316"/>
                </a:lnTo>
                <a:lnTo>
                  <a:pt x="428" y="315"/>
                </a:lnTo>
                <a:lnTo>
                  <a:pt x="424" y="323"/>
                </a:lnTo>
                <a:lnTo>
                  <a:pt x="407" y="312"/>
                </a:lnTo>
                <a:lnTo>
                  <a:pt x="394" y="317"/>
                </a:lnTo>
                <a:lnTo>
                  <a:pt x="373" y="309"/>
                </a:lnTo>
                <a:lnTo>
                  <a:pt x="350" y="306"/>
                </a:lnTo>
                <a:lnTo>
                  <a:pt x="351" y="294"/>
                </a:lnTo>
                <a:lnTo>
                  <a:pt x="335" y="281"/>
                </a:lnTo>
                <a:lnTo>
                  <a:pt x="329" y="289"/>
                </a:lnTo>
                <a:lnTo>
                  <a:pt x="302" y="288"/>
                </a:lnTo>
                <a:lnTo>
                  <a:pt x="274" y="268"/>
                </a:lnTo>
                <a:lnTo>
                  <a:pt x="283" y="68"/>
                </a:lnTo>
                <a:lnTo>
                  <a:pt x="0" y="53"/>
                </a:lnTo>
              </a:path>
            </a:pathLst>
          </a:custGeom>
          <a:solidFill>
            <a:srgbClr val="8B8BFF"/>
          </a:solidFill>
          <a:ln w="508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6" name="Freeform 94"/>
          <p:cNvSpPr>
            <a:spLocks/>
          </p:cNvSpPr>
          <p:nvPr/>
        </p:nvSpPr>
        <p:spPr bwMode="auto">
          <a:xfrm>
            <a:off x="2927350" y="4545013"/>
            <a:ext cx="1663700" cy="1573212"/>
          </a:xfrm>
          <a:custGeom>
            <a:avLst/>
            <a:gdLst>
              <a:gd name="T0" fmla="*/ 0 w 1319"/>
              <a:gd name="T1" fmla="*/ 2147483647 h 1108"/>
              <a:gd name="T2" fmla="*/ 2147483647 w 1319"/>
              <a:gd name="T3" fmla="*/ 0 h 1108"/>
              <a:gd name="T4" fmla="*/ 2147483647 w 1319"/>
              <a:gd name="T5" fmla="*/ 2147483647 h 1108"/>
              <a:gd name="T6" fmla="*/ 2147483647 w 1319"/>
              <a:gd name="T7" fmla="*/ 2147483647 h 1108"/>
              <a:gd name="T8" fmla="*/ 2147483647 w 1319"/>
              <a:gd name="T9" fmla="*/ 2147483647 h 1108"/>
              <a:gd name="T10" fmla="*/ 2147483647 w 1319"/>
              <a:gd name="T11" fmla="*/ 2147483647 h 1108"/>
              <a:gd name="T12" fmla="*/ 2147483647 w 1319"/>
              <a:gd name="T13" fmla="*/ 2147483647 h 1108"/>
              <a:gd name="T14" fmla="*/ 2147483647 w 1319"/>
              <a:gd name="T15" fmla="*/ 2147483647 h 1108"/>
              <a:gd name="T16" fmla="*/ 2147483647 w 1319"/>
              <a:gd name="T17" fmla="*/ 2147483647 h 1108"/>
              <a:gd name="T18" fmla="*/ 2147483647 w 1319"/>
              <a:gd name="T19" fmla="*/ 2147483647 h 1108"/>
              <a:gd name="T20" fmla="*/ 2147483647 w 1319"/>
              <a:gd name="T21" fmla="*/ 2147483647 h 1108"/>
              <a:gd name="T22" fmla="*/ 2147483647 w 1319"/>
              <a:gd name="T23" fmla="*/ 2147483647 h 1108"/>
              <a:gd name="T24" fmla="*/ 2147483647 w 1319"/>
              <a:gd name="T25" fmla="*/ 2147483647 h 1108"/>
              <a:gd name="T26" fmla="*/ 2147483647 w 1319"/>
              <a:gd name="T27" fmla="*/ 2147483647 h 1108"/>
              <a:gd name="T28" fmla="*/ 2147483647 w 1319"/>
              <a:gd name="T29" fmla="*/ 2147483647 h 1108"/>
              <a:gd name="T30" fmla="*/ 2147483647 w 1319"/>
              <a:gd name="T31" fmla="*/ 2147483647 h 1108"/>
              <a:gd name="T32" fmla="*/ 2147483647 w 1319"/>
              <a:gd name="T33" fmla="*/ 2147483647 h 1108"/>
              <a:gd name="T34" fmla="*/ 2147483647 w 1319"/>
              <a:gd name="T35" fmla="*/ 2147483647 h 1108"/>
              <a:gd name="T36" fmla="*/ 2147483647 w 1319"/>
              <a:gd name="T37" fmla="*/ 2147483647 h 1108"/>
              <a:gd name="T38" fmla="*/ 2147483647 w 1319"/>
              <a:gd name="T39" fmla="*/ 2147483647 h 1108"/>
              <a:gd name="T40" fmla="*/ 2147483647 w 1319"/>
              <a:gd name="T41" fmla="*/ 2147483647 h 1108"/>
              <a:gd name="T42" fmla="*/ 2147483647 w 1319"/>
              <a:gd name="T43" fmla="*/ 2147483647 h 1108"/>
              <a:gd name="T44" fmla="*/ 2147483647 w 1319"/>
              <a:gd name="T45" fmla="*/ 2147483647 h 1108"/>
              <a:gd name="T46" fmla="*/ 2147483647 w 1319"/>
              <a:gd name="T47" fmla="*/ 2147483647 h 1108"/>
              <a:gd name="T48" fmla="*/ 2147483647 w 1319"/>
              <a:gd name="T49" fmla="*/ 2147483647 h 1108"/>
              <a:gd name="T50" fmla="*/ 2147483647 w 1319"/>
              <a:gd name="T51" fmla="*/ 2147483647 h 1108"/>
              <a:gd name="T52" fmla="*/ 2147483647 w 1319"/>
              <a:gd name="T53" fmla="*/ 2147483647 h 1108"/>
              <a:gd name="T54" fmla="*/ 2147483647 w 1319"/>
              <a:gd name="T55" fmla="*/ 2147483647 h 1108"/>
              <a:gd name="T56" fmla="*/ 2147483647 w 1319"/>
              <a:gd name="T57" fmla="*/ 2147483647 h 1108"/>
              <a:gd name="T58" fmla="*/ 2147483647 w 1319"/>
              <a:gd name="T59" fmla="*/ 2147483647 h 1108"/>
              <a:gd name="T60" fmla="*/ 2147483647 w 1319"/>
              <a:gd name="T61" fmla="*/ 2147483647 h 1108"/>
              <a:gd name="T62" fmla="*/ 2147483647 w 1319"/>
              <a:gd name="T63" fmla="*/ 2147483647 h 1108"/>
              <a:gd name="T64" fmla="*/ 2147483647 w 1319"/>
              <a:gd name="T65" fmla="*/ 2147483647 h 1108"/>
              <a:gd name="T66" fmla="*/ 2147483647 w 1319"/>
              <a:gd name="T67" fmla="*/ 2147483647 h 1108"/>
              <a:gd name="T68" fmla="*/ 2147483647 w 1319"/>
              <a:gd name="T69" fmla="*/ 2147483647 h 1108"/>
              <a:gd name="T70" fmla="*/ 2147483647 w 1319"/>
              <a:gd name="T71" fmla="*/ 2147483647 h 1108"/>
              <a:gd name="T72" fmla="*/ 2147483647 w 1319"/>
              <a:gd name="T73" fmla="*/ 2147483647 h 1108"/>
              <a:gd name="T74" fmla="*/ 2147483647 w 1319"/>
              <a:gd name="T75" fmla="*/ 2147483647 h 1108"/>
              <a:gd name="T76" fmla="*/ 2147483647 w 1319"/>
              <a:gd name="T77" fmla="*/ 2147483647 h 1108"/>
              <a:gd name="T78" fmla="*/ 2147483647 w 1319"/>
              <a:gd name="T79" fmla="*/ 2147483647 h 1108"/>
              <a:gd name="T80" fmla="*/ 2147483647 w 1319"/>
              <a:gd name="T81" fmla="*/ 2147483647 h 1108"/>
              <a:gd name="T82" fmla="*/ 2147483647 w 1319"/>
              <a:gd name="T83" fmla="*/ 2147483647 h 1108"/>
              <a:gd name="T84" fmla="*/ 2147483647 w 1319"/>
              <a:gd name="T85" fmla="*/ 2147483647 h 110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319"/>
              <a:gd name="T130" fmla="*/ 0 h 1108"/>
              <a:gd name="T131" fmla="*/ 1319 w 1319"/>
              <a:gd name="T132" fmla="*/ 1108 h 1108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319" h="1108">
                <a:moveTo>
                  <a:pt x="8" y="454"/>
                </a:moveTo>
                <a:lnTo>
                  <a:pt x="8" y="454"/>
                </a:lnTo>
                <a:lnTo>
                  <a:pt x="0" y="433"/>
                </a:lnTo>
                <a:lnTo>
                  <a:pt x="26" y="434"/>
                </a:lnTo>
                <a:lnTo>
                  <a:pt x="357" y="463"/>
                </a:lnTo>
                <a:lnTo>
                  <a:pt x="407" y="0"/>
                </a:lnTo>
                <a:lnTo>
                  <a:pt x="692" y="14"/>
                </a:lnTo>
                <a:lnTo>
                  <a:pt x="683" y="214"/>
                </a:lnTo>
                <a:lnTo>
                  <a:pt x="710" y="234"/>
                </a:lnTo>
                <a:lnTo>
                  <a:pt x="738" y="235"/>
                </a:lnTo>
                <a:lnTo>
                  <a:pt x="743" y="227"/>
                </a:lnTo>
                <a:lnTo>
                  <a:pt x="759" y="239"/>
                </a:lnTo>
                <a:lnTo>
                  <a:pt x="758" y="252"/>
                </a:lnTo>
                <a:lnTo>
                  <a:pt x="782" y="254"/>
                </a:lnTo>
                <a:lnTo>
                  <a:pt x="802" y="262"/>
                </a:lnTo>
                <a:lnTo>
                  <a:pt x="815" y="258"/>
                </a:lnTo>
                <a:lnTo>
                  <a:pt x="833" y="269"/>
                </a:lnTo>
                <a:lnTo>
                  <a:pt x="837" y="261"/>
                </a:lnTo>
                <a:lnTo>
                  <a:pt x="862" y="261"/>
                </a:lnTo>
                <a:lnTo>
                  <a:pt x="876" y="287"/>
                </a:lnTo>
                <a:lnTo>
                  <a:pt x="887" y="295"/>
                </a:lnTo>
                <a:lnTo>
                  <a:pt x="903" y="280"/>
                </a:lnTo>
                <a:lnTo>
                  <a:pt x="933" y="300"/>
                </a:lnTo>
                <a:lnTo>
                  <a:pt x="951" y="290"/>
                </a:lnTo>
                <a:lnTo>
                  <a:pt x="958" y="309"/>
                </a:lnTo>
                <a:lnTo>
                  <a:pt x="962" y="295"/>
                </a:lnTo>
                <a:lnTo>
                  <a:pt x="980" y="284"/>
                </a:lnTo>
                <a:lnTo>
                  <a:pt x="985" y="296"/>
                </a:lnTo>
                <a:lnTo>
                  <a:pt x="1012" y="291"/>
                </a:lnTo>
                <a:lnTo>
                  <a:pt x="1031" y="309"/>
                </a:lnTo>
                <a:lnTo>
                  <a:pt x="1084" y="294"/>
                </a:lnTo>
                <a:lnTo>
                  <a:pt x="1137" y="290"/>
                </a:lnTo>
                <a:lnTo>
                  <a:pt x="1153" y="284"/>
                </a:lnTo>
                <a:lnTo>
                  <a:pt x="1193" y="307"/>
                </a:lnTo>
                <a:lnTo>
                  <a:pt x="1218" y="315"/>
                </a:lnTo>
                <a:lnTo>
                  <a:pt x="1228" y="325"/>
                </a:lnTo>
                <a:lnTo>
                  <a:pt x="1261" y="324"/>
                </a:lnTo>
                <a:lnTo>
                  <a:pt x="1263" y="380"/>
                </a:lnTo>
                <a:lnTo>
                  <a:pt x="1268" y="487"/>
                </a:lnTo>
                <a:lnTo>
                  <a:pt x="1284" y="501"/>
                </a:lnTo>
                <a:lnTo>
                  <a:pt x="1289" y="530"/>
                </a:lnTo>
                <a:lnTo>
                  <a:pt x="1318" y="568"/>
                </a:lnTo>
                <a:lnTo>
                  <a:pt x="1316" y="601"/>
                </a:lnTo>
                <a:lnTo>
                  <a:pt x="1299" y="632"/>
                </a:lnTo>
                <a:lnTo>
                  <a:pt x="1301" y="649"/>
                </a:lnTo>
                <a:lnTo>
                  <a:pt x="1306" y="667"/>
                </a:lnTo>
                <a:lnTo>
                  <a:pt x="1304" y="685"/>
                </a:lnTo>
                <a:lnTo>
                  <a:pt x="1294" y="696"/>
                </a:lnTo>
                <a:lnTo>
                  <a:pt x="1282" y="710"/>
                </a:lnTo>
                <a:lnTo>
                  <a:pt x="1291" y="718"/>
                </a:lnTo>
                <a:lnTo>
                  <a:pt x="1238" y="734"/>
                </a:lnTo>
                <a:lnTo>
                  <a:pt x="1195" y="755"/>
                </a:lnTo>
                <a:lnTo>
                  <a:pt x="1220" y="738"/>
                </a:lnTo>
                <a:lnTo>
                  <a:pt x="1193" y="738"/>
                </a:lnTo>
                <a:lnTo>
                  <a:pt x="1201" y="710"/>
                </a:lnTo>
                <a:lnTo>
                  <a:pt x="1178" y="725"/>
                </a:lnTo>
                <a:lnTo>
                  <a:pt x="1168" y="720"/>
                </a:lnTo>
                <a:lnTo>
                  <a:pt x="1168" y="739"/>
                </a:lnTo>
                <a:lnTo>
                  <a:pt x="1178" y="742"/>
                </a:lnTo>
                <a:lnTo>
                  <a:pt x="1180" y="759"/>
                </a:lnTo>
                <a:lnTo>
                  <a:pt x="1163" y="773"/>
                </a:lnTo>
                <a:lnTo>
                  <a:pt x="1153" y="772"/>
                </a:lnTo>
                <a:lnTo>
                  <a:pt x="1150" y="792"/>
                </a:lnTo>
                <a:lnTo>
                  <a:pt x="1028" y="856"/>
                </a:lnTo>
                <a:lnTo>
                  <a:pt x="1030" y="849"/>
                </a:lnTo>
                <a:lnTo>
                  <a:pt x="1085" y="818"/>
                </a:lnTo>
                <a:lnTo>
                  <a:pt x="1042" y="838"/>
                </a:lnTo>
                <a:lnTo>
                  <a:pt x="1046" y="819"/>
                </a:lnTo>
                <a:lnTo>
                  <a:pt x="1033" y="829"/>
                </a:lnTo>
                <a:lnTo>
                  <a:pt x="1021" y="823"/>
                </a:lnTo>
                <a:lnTo>
                  <a:pt x="1015" y="838"/>
                </a:lnTo>
                <a:lnTo>
                  <a:pt x="996" y="823"/>
                </a:lnTo>
                <a:lnTo>
                  <a:pt x="998" y="837"/>
                </a:lnTo>
                <a:lnTo>
                  <a:pt x="1021" y="850"/>
                </a:lnTo>
                <a:lnTo>
                  <a:pt x="994" y="863"/>
                </a:lnTo>
                <a:lnTo>
                  <a:pt x="983" y="846"/>
                </a:lnTo>
                <a:lnTo>
                  <a:pt x="974" y="889"/>
                </a:lnTo>
                <a:lnTo>
                  <a:pt x="962" y="872"/>
                </a:lnTo>
                <a:lnTo>
                  <a:pt x="939" y="878"/>
                </a:lnTo>
                <a:lnTo>
                  <a:pt x="934" y="890"/>
                </a:lnTo>
                <a:lnTo>
                  <a:pt x="945" y="908"/>
                </a:lnTo>
                <a:lnTo>
                  <a:pt x="902" y="911"/>
                </a:lnTo>
                <a:lnTo>
                  <a:pt x="918" y="914"/>
                </a:lnTo>
                <a:lnTo>
                  <a:pt x="919" y="933"/>
                </a:lnTo>
                <a:lnTo>
                  <a:pt x="928" y="928"/>
                </a:lnTo>
                <a:lnTo>
                  <a:pt x="924" y="942"/>
                </a:lnTo>
                <a:lnTo>
                  <a:pt x="904" y="969"/>
                </a:lnTo>
                <a:lnTo>
                  <a:pt x="905" y="955"/>
                </a:lnTo>
                <a:lnTo>
                  <a:pt x="892" y="967"/>
                </a:lnTo>
                <a:lnTo>
                  <a:pt x="875" y="950"/>
                </a:lnTo>
                <a:lnTo>
                  <a:pt x="879" y="970"/>
                </a:lnTo>
                <a:lnTo>
                  <a:pt x="912" y="972"/>
                </a:lnTo>
                <a:lnTo>
                  <a:pt x="898" y="1002"/>
                </a:lnTo>
                <a:lnTo>
                  <a:pt x="909" y="1058"/>
                </a:lnTo>
                <a:lnTo>
                  <a:pt x="938" y="1105"/>
                </a:lnTo>
                <a:lnTo>
                  <a:pt x="900" y="1107"/>
                </a:lnTo>
                <a:lnTo>
                  <a:pt x="864" y="1092"/>
                </a:lnTo>
                <a:lnTo>
                  <a:pt x="833" y="1092"/>
                </a:lnTo>
                <a:lnTo>
                  <a:pt x="786" y="1071"/>
                </a:lnTo>
                <a:lnTo>
                  <a:pt x="733" y="1055"/>
                </a:lnTo>
                <a:lnTo>
                  <a:pt x="726" y="1036"/>
                </a:lnTo>
                <a:lnTo>
                  <a:pt x="715" y="1009"/>
                </a:lnTo>
                <a:lnTo>
                  <a:pt x="697" y="989"/>
                </a:lnTo>
                <a:lnTo>
                  <a:pt x="700" y="969"/>
                </a:lnTo>
                <a:lnTo>
                  <a:pt x="690" y="961"/>
                </a:lnTo>
                <a:lnTo>
                  <a:pt x="690" y="933"/>
                </a:lnTo>
                <a:lnTo>
                  <a:pt x="658" y="912"/>
                </a:lnTo>
                <a:lnTo>
                  <a:pt x="624" y="867"/>
                </a:lnTo>
                <a:lnTo>
                  <a:pt x="567" y="757"/>
                </a:lnTo>
                <a:lnTo>
                  <a:pt x="524" y="729"/>
                </a:lnTo>
                <a:lnTo>
                  <a:pt x="511" y="703"/>
                </a:lnTo>
                <a:lnTo>
                  <a:pt x="473" y="699"/>
                </a:lnTo>
                <a:lnTo>
                  <a:pt x="442" y="696"/>
                </a:lnTo>
                <a:lnTo>
                  <a:pt x="415" y="685"/>
                </a:lnTo>
                <a:lnTo>
                  <a:pt x="406" y="696"/>
                </a:lnTo>
                <a:lnTo>
                  <a:pt x="377" y="696"/>
                </a:lnTo>
                <a:lnTo>
                  <a:pt x="352" y="748"/>
                </a:lnTo>
                <a:lnTo>
                  <a:pt x="324" y="771"/>
                </a:lnTo>
                <a:lnTo>
                  <a:pt x="306" y="770"/>
                </a:lnTo>
                <a:lnTo>
                  <a:pt x="257" y="737"/>
                </a:lnTo>
                <a:lnTo>
                  <a:pt x="236" y="731"/>
                </a:lnTo>
                <a:lnTo>
                  <a:pt x="188" y="694"/>
                </a:lnTo>
                <a:lnTo>
                  <a:pt x="174" y="663"/>
                </a:lnTo>
                <a:lnTo>
                  <a:pt x="174" y="632"/>
                </a:lnTo>
                <a:lnTo>
                  <a:pt x="151" y="588"/>
                </a:lnTo>
                <a:lnTo>
                  <a:pt x="112" y="560"/>
                </a:lnTo>
                <a:lnTo>
                  <a:pt x="57" y="500"/>
                </a:lnTo>
                <a:lnTo>
                  <a:pt x="36" y="491"/>
                </a:lnTo>
                <a:lnTo>
                  <a:pt x="22" y="459"/>
                </a:lnTo>
                <a:lnTo>
                  <a:pt x="8" y="454"/>
                </a:lnTo>
              </a:path>
            </a:pathLst>
          </a:custGeom>
          <a:solidFill>
            <a:srgbClr val="8B8BFF"/>
          </a:solidFill>
          <a:ln w="508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7" name="Rectangle 95"/>
          <p:cNvSpPr>
            <a:spLocks noChangeArrowheads="1"/>
          </p:cNvSpPr>
          <p:nvPr/>
        </p:nvSpPr>
        <p:spPr bwMode="auto">
          <a:xfrm>
            <a:off x="2162175" y="5056188"/>
            <a:ext cx="319087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sz="1800" b="1">
                <a:solidFill>
                  <a:srgbClr val="000000"/>
                </a:solidFill>
              </a:rPr>
              <a:t>Southwest Region</a:t>
            </a:r>
          </a:p>
        </p:txBody>
      </p:sp>
      <p:sp>
        <p:nvSpPr>
          <p:cNvPr id="10258" name="Oval 96"/>
          <p:cNvSpPr>
            <a:spLocks noChangeArrowheads="1"/>
          </p:cNvSpPr>
          <p:nvPr/>
        </p:nvSpPr>
        <p:spPr bwMode="auto">
          <a:xfrm>
            <a:off x="4289425" y="5476875"/>
            <a:ext cx="104775" cy="96838"/>
          </a:xfrm>
          <a:prstGeom prst="ellipse">
            <a:avLst/>
          </a:prstGeom>
          <a:solidFill>
            <a:schemeClr val="tx2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0259" name="Rectangle 97"/>
          <p:cNvSpPr>
            <a:spLocks noChangeArrowheads="1"/>
          </p:cNvSpPr>
          <p:nvPr/>
        </p:nvSpPr>
        <p:spPr bwMode="auto">
          <a:xfrm>
            <a:off x="4143375" y="5562600"/>
            <a:ext cx="1230313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b="1" i="1">
                <a:solidFill>
                  <a:srgbClr val="000000"/>
                </a:solidFill>
              </a:rPr>
              <a:t>Houston</a:t>
            </a:r>
          </a:p>
        </p:txBody>
      </p:sp>
      <p:sp>
        <p:nvSpPr>
          <p:cNvPr id="10260" name="Oval 98"/>
          <p:cNvSpPr>
            <a:spLocks noChangeArrowheads="1"/>
          </p:cNvSpPr>
          <p:nvPr/>
        </p:nvSpPr>
        <p:spPr bwMode="auto">
          <a:xfrm>
            <a:off x="4056063" y="4687888"/>
            <a:ext cx="104775" cy="96837"/>
          </a:xfrm>
          <a:prstGeom prst="ellipse">
            <a:avLst/>
          </a:prstGeom>
          <a:solidFill>
            <a:schemeClr val="tx2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0261" name="Rectangle 99"/>
          <p:cNvSpPr>
            <a:spLocks noChangeArrowheads="1"/>
          </p:cNvSpPr>
          <p:nvPr/>
        </p:nvSpPr>
        <p:spPr bwMode="auto">
          <a:xfrm>
            <a:off x="3570288" y="4156075"/>
            <a:ext cx="164941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377825" eaLnBrk="0" hangingPunct="0"/>
            <a:r>
              <a:rPr lang="en-US" sz="1600" b="1" i="1">
                <a:solidFill>
                  <a:srgbClr val="000000"/>
                </a:solidFill>
              </a:rPr>
              <a:t>T&amp;Q </a:t>
            </a:r>
          </a:p>
          <a:p>
            <a:pPr defTabSz="377825" eaLnBrk="0" hangingPunct="0"/>
            <a:r>
              <a:rPr lang="en-US" sz="1600" b="1" i="1">
                <a:solidFill>
                  <a:srgbClr val="000000"/>
                </a:solidFill>
              </a:rPr>
              <a:t>Oklahoma City</a:t>
            </a:r>
          </a:p>
        </p:txBody>
      </p:sp>
      <p:grpSp>
        <p:nvGrpSpPr>
          <p:cNvPr id="10262" name="Group 101"/>
          <p:cNvGrpSpPr>
            <a:grpSpLocks/>
          </p:cNvGrpSpPr>
          <p:nvPr/>
        </p:nvGrpSpPr>
        <p:grpSpPr bwMode="auto">
          <a:xfrm>
            <a:off x="3062288" y="2279650"/>
            <a:ext cx="3087687" cy="1944688"/>
            <a:chOff x="1709" y="934"/>
            <a:chExt cx="1945" cy="1225"/>
          </a:xfrm>
        </p:grpSpPr>
        <p:grpSp>
          <p:nvGrpSpPr>
            <p:cNvPr id="10267" name="Group 102"/>
            <p:cNvGrpSpPr>
              <a:grpSpLocks/>
            </p:cNvGrpSpPr>
            <p:nvPr/>
          </p:nvGrpSpPr>
          <p:grpSpPr bwMode="auto">
            <a:xfrm>
              <a:off x="1982" y="934"/>
              <a:ext cx="1672" cy="1225"/>
              <a:chOff x="2330" y="1285"/>
              <a:chExt cx="2104" cy="1370"/>
            </a:xfrm>
          </p:grpSpPr>
          <p:sp>
            <p:nvSpPr>
              <p:cNvPr id="10269" name="Freeform 103"/>
              <p:cNvSpPr>
                <a:spLocks/>
              </p:cNvSpPr>
              <p:nvPr/>
            </p:nvSpPr>
            <p:spPr bwMode="auto">
              <a:xfrm>
                <a:off x="2330" y="1910"/>
                <a:ext cx="779" cy="340"/>
              </a:xfrm>
              <a:custGeom>
                <a:avLst/>
                <a:gdLst>
                  <a:gd name="T0" fmla="*/ 0 w 779"/>
                  <a:gd name="T1" fmla="*/ 206 h 340"/>
                  <a:gd name="T2" fmla="*/ 0 w 779"/>
                  <a:gd name="T3" fmla="*/ 206 h 340"/>
                  <a:gd name="T4" fmla="*/ 21 w 779"/>
                  <a:gd name="T5" fmla="*/ 0 h 340"/>
                  <a:gd name="T6" fmla="*/ 500 w 779"/>
                  <a:gd name="T7" fmla="*/ 25 h 340"/>
                  <a:gd name="T8" fmla="*/ 533 w 779"/>
                  <a:gd name="T9" fmla="*/ 47 h 340"/>
                  <a:gd name="T10" fmla="*/ 590 w 779"/>
                  <a:gd name="T11" fmla="*/ 45 h 340"/>
                  <a:gd name="T12" fmla="*/ 618 w 779"/>
                  <a:gd name="T13" fmla="*/ 50 h 340"/>
                  <a:gd name="T14" fmla="*/ 650 w 779"/>
                  <a:gd name="T15" fmla="*/ 62 h 340"/>
                  <a:gd name="T16" fmla="*/ 666 w 779"/>
                  <a:gd name="T17" fmla="*/ 80 h 340"/>
                  <a:gd name="T18" fmla="*/ 680 w 779"/>
                  <a:gd name="T19" fmla="*/ 83 h 340"/>
                  <a:gd name="T20" fmla="*/ 707 w 779"/>
                  <a:gd name="T21" fmla="*/ 147 h 340"/>
                  <a:gd name="T22" fmla="*/ 707 w 779"/>
                  <a:gd name="T23" fmla="*/ 167 h 340"/>
                  <a:gd name="T24" fmla="*/ 725 w 779"/>
                  <a:gd name="T25" fmla="*/ 196 h 340"/>
                  <a:gd name="T26" fmla="*/ 734 w 779"/>
                  <a:gd name="T27" fmla="*/ 246 h 340"/>
                  <a:gd name="T28" fmla="*/ 728 w 779"/>
                  <a:gd name="T29" fmla="*/ 261 h 340"/>
                  <a:gd name="T30" fmla="*/ 740 w 779"/>
                  <a:gd name="T31" fmla="*/ 277 h 340"/>
                  <a:gd name="T32" fmla="*/ 778 w 779"/>
                  <a:gd name="T33" fmla="*/ 339 h 340"/>
                  <a:gd name="T34" fmla="*/ 430 w 779"/>
                  <a:gd name="T35" fmla="*/ 334 h 340"/>
                  <a:gd name="T36" fmla="*/ 169 w 779"/>
                  <a:gd name="T37" fmla="*/ 322 h 340"/>
                  <a:gd name="T38" fmla="*/ 177 w 779"/>
                  <a:gd name="T39" fmla="*/ 219 h 340"/>
                  <a:gd name="T40" fmla="*/ 0 w 779"/>
                  <a:gd name="T41" fmla="*/ 206 h 340"/>
                  <a:gd name="T42" fmla="*/ 0 w 779"/>
                  <a:gd name="T43" fmla="*/ 206 h 34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79"/>
                  <a:gd name="T67" fmla="*/ 0 h 340"/>
                  <a:gd name="T68" fmla="*/ 779 w 779"/>
                  <a:gd name="T69" fmla="*/ 340 h 34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79" h="340">
                    <a:moveTo>
                      <a:pt x="0" y="206"/>
                    </a:moveTo>
                    <a:lnTo>
                      <a:pt x="0" y="206"/>
                    </a:lnTo>
                    <a:lnTo>
                      <a:pt x="21" y="0"/>
                    </a:lnTo>
                    <a:lnTo>
                      <a:pt x="500" y="25"/>
                    </a:lnTo>
                    <a:lnTo>
                      <a:pt x="533" y="47"/>
                    </a:lnTo>
                    <a:lnTo>
                      <a:pt x="590" y="45"/>
                    </a:lnTo>
                    <a:lnTo>
                      <a:pt x="618" y="50"/>
                    </a:lnTo>
                    <a:lnTo>
                      <a:pt x="650" y="62"/>
                    </a:lnTo>
                    <a:lnTo>
                      <a:pt x="666" y="80"/>
                    </a:lnTo>
                    <a:lnTo>
                      <a:pt x="680" y="83"/>
                    </a:lnTo>
                    <a:lnTo>
                      <a:pt x="707" y="147"/>
                    </a:lnTo>
                    <a:lnTo>
                      <a:pt x="707" y="167"/>
                    </a:lnTo>
                    <a:lnTo>
                      <a:pt x="725" y="196"/>
                    </a:lnTo>
                    <a:lnTo>
                      <a:pt x="734" y="246"/>
                    </a:lnTo>
                    <a:lnTo>
                      <a:pt x="728" y="261"/>
                    </a:lnTo>
                    <a:lnTo>
                      <a:pt x="740" y="277"/>
                    </a:lnTo>
                    <a:lnTo>
                      <a:pt x="778" y="339"/>
                    </a:lnTo>
                    <a:lnTo>
                      <a:pt x="430" y="334"/>
                    </a:lnTo>
                    <a:lnTo>
                      <a:pt x="169" y="322"/>
                    </a:lnTo>
                    <a:lnTo>
                      <a:pt x="177" y="219"/>
                    </a:lnTo>
                    <a:lnTo>
                      <a:pt x="0" y="206"/>
                    </a:lnTo>
                  </a:path>
                </a:pathLst>
              </a:custGeom>
              <a:solidFill>
                <a:srgbClr val="CCCC00"/>
              </a:solidFill>
              <a:ln w="508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270" name="Group 104"/>
              <p:cNvGrpSpPr>
                <a:grpSpLocks/>
              </p:cNvGrpSpPr>
              <p:nvPr/>
            </p:nvGrpSpPr>
            <p:grpSpPr bwMode="auto">
              <a:xfrm>
                <a:off x="2351" y="1285"/>
                <a:ext cx="2083" cy="1370"/>
                <a:chOff x="2351" y="1285"/>
                <a:chExt cx="2083" cy="1370"/>
              </a:xfrm>
            </p:grpSpPr>
            <p:sp>
              <p:nvSpPr>
                <p:cNvPr id="10271" name="Freeform 105"/>
                <p:cNvSpPr>
                  <a:spLocks/>
                </p:cNvSpPr>
                <p:nvPr/>
              </p:nvSpPr>
              <p:spPr bwMode="auto">
                <a:xfrm>
                  <a:off x="3455" y="1968"/>
                  <a:ext cx="371" cy="579"/>
                </a:xfrm>
                <a:custGeom>
                  <a:avLst/>
                  <a:gdLst>
                    <a:gd name="T0" fmla="*/ 0 w 371"/>
                    <a:gd name="T1" fmla="*/ 255 h 579"/>
                    <a:gd name="T2" fmla="*/ 0 w 371"/>
                    <a:gd name="T3" fmla="*/ 255 h 579"/>
                    <a:gd name="T4" fmla="*/ 6 w 371"/>
                    <a:gd name="T5" fmla="*/ 237 h 579"/>
                    <a:gd name="T6" fmla="*/ 31 w 371"/>
                    <a:gd name="T7" fmla="*/ 201 h 579"/>
                    <a:gd name="T8" fmla="*/ 44 w 371"/>
                    <a:gd name="T9" fmla="*/ 164 h 579"/>
                    <a:gd name="T10" fmla="*/ 32 w 371"/>
                    <a:gd name="T11" fmla="*/ 135 h 579"/>
                    <a:gd name="T12" fmla="*/ 96 w 371"/>
                    <a:gd name="T13" fmla="*/ 93 h 579"/>
                    <a:gd name="T14" fmla="*/ 108 w 371"/>
                    <a:gd name="T15" fmla="*/ 71 h 579"/>
                    <a:gd name="T16" fmla="*/ 108 w 371"/>
                    <a:gd name="T17" fmla="*/ 60 h 579"/>
                    <a:gd name="T18" fmla="*/ 63 w 371"/>
                    <a:gd name="T19" fmla="*/ 14 h 579"/>
                    <a:gd name="T20" fmla="*/ 310 w 371"/>
                    <a:gd name="T21" fmla="*/ 0 h 579"/>
                    <a:gd name="T22" fmla="*/ 316 w 371"/>
                    <a:gd name="T23" fmla="*/ 35 h 579"/>
                    <a:gd name="T24" fmla="*/ 342 w 371"/>
                    <a:gd name="T25" fmla="*/ 77 h 579"/>
                    <a:gd name="T26" fmla="*/ 362 w 371"/>
                    <a:gd name="T27" fmla="*/ 297 h 579"/>
                    <a:gd name="T28" fmla="*/ 358 w 371"/>
                    <a:gd name="T29" fmla="*/ 343 h 579"/>
                    <a:gd name="T30" fmla="*/ 370 w 371"/>
                    <a:gd name="T31" fmla="*/ 370 h 579"/>
                    <a:gd name="T32" fmla="*/ 355 w 371"/>
                    <a:gd name="T33" fmla="*/ 420 h 579"/>
                    <a:gd name="T34" fmla="*/ 337 w 371"/>
                    <a:gd name="T35" fmla="*/ 442 h 579"/>
                    <a:gd name="T36" fmla="*/ 327 w 371"/>
                    <a:gd name="T37" fmla="*/ 478 h 579"/>
                    <a:gd name="T38" fmla="*/ 336 w 371"/>
                    <a:gd name="T39" fmla="*/ 488 h 579"/>
                    <a:gd name="T40" fmla="*/ 329 w 371"/>
                    <a:gd name="T41" fmla="*/ 510 h 579"/>
                    <a:gd name="T42" fmla="*/ 333 w 371"/>
                    <a:gd name="T43" fmla="*/ 517 h 579"/>
                    <a:gd name="T44" fmla="*/ 303 w 371"/>
                    <a:gd name="T45" fmla="*/ 528 h 579"/>
                    <a:gd name="T46" fmla="*/ 297 w 371"/>
                    <a:gd name="T47" fmla="*/ 564 h 579"/>
                    <a:gd name="T48" fmla="*/ 255 w 371"/>
                    <a:gd name="T49" fmla="*/ 551 h 579"/>
                    <a:gd name="T50" fmla="*/ 233 w 371"/>
                    <a:gd name="T51" fmla="*/ 570 h 579"/>
                    <a:gd name="T52" fmla="*/ 235 w 371"/>
                    <a:gd name="T53" fmla="*/ 578 h 579"/>
                    <a:gd name="T54" fmla="*/ 220 w 371"/>
                    <a:gd name="T55" fmla="*/ 577 h 579"/>
                    <a:gd name="T56" fmla="*/ 205 w 371"/>
                    <a:gd name="T57" fmla="*/ 552 h 579"/>
                    <a:gd name="T58" fmla="*/ 198 w 371"/>
                    <a:gd name="T59" fmla="*/ 518 h 579"/>
                    <a:gd name="T60" fmla="*/ 181 w 371"/>
                    <a:gd name="T61" fmla="*/ 496 h 579"/>
                    <a:gd name="T62" fmla="*/ 157 w 371"/>
                    <a:gd name="T63" fmla="*/ 488 h 579"/>
                    <a:gd name="T64" fmla="*/ 125 w 371"/>
                    <a:gd name="T65" fmla="*/ 466 h 579"/>
                    <a:gd name="T66" fmla="*/ 116 w 371"/>
                    <a:gd name="T67" fmla="*/ 437 h 579"/>
                    <a:gd name="T68" fmla="*/ 132 w 371"/>
                    <a:gd name="T69" fmla="*/ 391 h 579"/>
                    <a:gd name="T70" fmla="*/ 118 w 371"/>
                    <a:gd name="T71" fmla="*/ 383 h 579"/>
                    <a:gd name="T72" fmla="*/ 81 w 371"/>
                    <a:gd name="T73" fmla="*/ 383 h 579"/>
                    <a:gd name="T74" fmla="*/ 75 w 371"/>
                    <a:gd name="T75" fmla="*/ 354 h 579"/>
                    <a:gd name="T76" fmla="*/ 14 w 371"/>
                    <a:gd name="T77" fmla="*/ 301 h 579"/>
                    <a:gd name="T78" fmla="*/ 0 w 371"/>
                    <a:gd name="T79" fmla="*/ 255 h 579"/>
                    <a:gd name="T80" fmla="*/ 0 w 371"/>
                    <a:gd name="T81" fmla="*/ 255 h 57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371"/>
                    <a:gd name="T124" fmla="*/ 0 h 579"/>
                    <a:gd name="T125" fmla="*/ 371 w 371"/>
                    <a:gd name="T126" fmla="*/ 579 h 57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371" h="579">
                      <a:moveTo>
                        <a:pt x="0" y="255"/>
                      </a:moveTo>
                      <a:lnTo>
                        <a:pt x="0" y="255"/>
                      </a:lnTo>
                      <a:lnTo>
                        <a:pt x="6" y="237"/>
                      </a:lnTo>
                      <a:lnTo>
                        <a:pt x="31" y="201"/>
                      </a:lnTo>
                      <a:lnTo>
                        <a:pt x="44" y="164"/>
                      </a:lnTo>
                      <a:lnTo>
                        <a:pt x="32" y="135"/>
                      </a:lnTo>
                      <a:lnTo>
                        <a:pt x="96" y="93"/>
                      </a:lnTo>
                      <a:lnTo>
                        <a:pt x="108" y="71"/>
                      </a:lnTo>
                      <a:lnTo>
                        <a:pt x="108" y="60"/>
                      </a:lnTo>
                      <a:lnTo>
                        <a:pt x="63" y="14"/>
                      </a:lnTo>
                      <a:lnTo>
                        <a:pt x="310" y="0"/>
                      </a:lnTo>
                      <a:lnTo>
                        <a:pt x="316" y="35"/>
                      </a:lnTo>
                      <a:lnTo>
                        <a:pt x="342" y="77"/>
                      </a:lnTo>
                      <a:lnTo>
                        <a:pt x="362" y="297"/>
                      </a:lnTo>
                      <a:lnTo>
                        <a:pt x="358" y="343"/>
                      </a:lnTo>
                      <a:lnTo>
                        <a:pt x="370" y="370"/>
                      </a:lnTo>
                      <a:lnTo>
                        <a:pt x="355" y="420"/>
                      </a:lnTo>
                      <a:lnTo>
                        <a:pt x="337" y="442"/>
                      </a:lnTo>
                      <a:lnTo>
                        <a:pt x="327" y="478"/>
                      </a:lnTo>
                      <a:lnTo>
                        <a:pt x="336" y="488"/>
                      </a:lnTo>
                      <a:lnTo>
                        <a:pt x="329" y="510"/>
                      </a:lnTo>
                      <a:lnTo>
                        <a:pt x="333" y="517"/>
                      </a:lnTo>
                      <a:lnTo>
                        <a:pt x="303" y="528"/>
                      </a:lnTo>
                      <a:lnTo>
                        <a:pt x="297" y="564"/>
                      </a:lnTo>
                      <a:lnTo>
                        <a:pt x="255" y="551"/>
                      </a:lnTo>
                      <a:lnTo>
                        <a:pt x="233" y="570"/>
                      </a:lnTo>
                      <a:lnTo>
                        <a:pt x="235" y="578"/>
                      </a:lnTo>
                      <a:lnTo>
                        <a:pt x="220" y="577"/>
                      </a:lnTo>
                      <a:lnTo>
                        <a:pt x="205" y="552"/>
                      </a:lnTo>
                      <a:lnTo>
                        <a:pt x="198" y="518"/>
                      </a:lnTo>
                      <a:lnTo>
                        <a:pt x="181" y="496"/>
                      </a:lnTo>
                      <a:lnTo>
                        <a:pt x="157" y="488"/>
                      </a:lnTo>
                      <a:lnTo>
                        <a:pt x="125" y="466"/>
                      </a:lnTo>
                      <a:lnTo>
                        <a:pt x="116" y="437"/>
                      </a:lnTo>
                      <a:lnTo>
                        <a:pt x="132" y="391"/>
                      </a:lnTo>
                      <a:lnTo>
                        <a:pt x="118" y="383"/>
                      </a:lnTo>
                      <a:lnTo>
                        <a:pt x="81" y="383"/>
                      </a:lnTo>
                      <a:lnTo>
                        <a:pt x="75" y="354"/>
                      </a:lnTo>
                      <a:lnTo>
                        <a:pt x="14" y="301"/>
                      </a:lnTo>
                      <a:lnTo>
                        <a:pt x="0" y="255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2" name="Freeform 106"/>
                <p:cNvSpPr>
                  <a:spLocks/>
                </p:cNvSpPr>
                <p:nvPr/>
              </p:nvSpPr>
              <p:spPr bwMode="auto">
                <a:xfrm>
                  <a:off x="3782" y="2021"/>
                  <a:ext cx="295" cy="436"/>
                </a:xfrm>
                <a:custGeom>
                  <a:avLst/>
                  <a:gdLst>
                    <a:gd name="T0" fmla="*/ 0 w 295"/>
                    <a:gd name="T1" fmla="*/ 424 h 436"/>
                    <a:gd name="T2" fmla="*/ 0 w 295"/>
                    <a:gd name="T3" fmla="*/ 424 h 436"/>
                    <a:gd name="T4" fmla="*/ 9 w 295"/>
                    <a:gd name="T5" fmla="*/ 435 h 436"/>
                    <a:gd name="T6" fmla="*/ 17 w 295"/>
                    <a:gd name="T7" fmla="*/ 421 h 436"/>
                    <a:gd name="T8" fmla="*/ 59 w 295"/>
                    <a:gd name="T9" fmla="*/ 415 h 436"/>
                    <a:gd name="T10" fmla="*/ 74 w 295"/>
                    <a:gd name="T11" fmla="*/ 419 h 436"/>
                    <a:gd name="T12" fmla="*/ 119 w 295"/>
                    <a:gd name="T13" fmla="*/ 405 h 436"/>
                    <a:gd name="T14" fmla="*/ 135 w 295"/>
                    <a:gd name="T15" fmla="*/ 418 h 436"/>
                    <a:gd name="T16" fmla="*/ 150 w 295"/>
                    <a:gd name="T17" fmla="*/ 388 h 436"/>
                    <a:gd name="T18" fmla="*/ 164 w 295"/>
                    <a:gd name="T19" fmla="*/ 381 h 436"/>
                    <a:gd name="T20" fmla="*/ 198 w 295"/>
                    <a:gd name="T21" fmla="*/ 398 h 436"/>
                    <a:gd name="T22" fmla="*/ 202 w 295"/>
                    <a:gd name="T23" fmla="*/ 378 h 436"/>
                    <a:gd name="T24" fmla="*/ 238 w 295"/>
                    <a:gd name="T25" fmla="*/ 339 h 436"/>
                    <a:gd name="T26" fmla="*/ 245 w 295"/>
                    <a:gd name="T27" fmla="*/ 317 h 436"/>
                    <a:gd name="T28" fmla="*/ 260 w 295"/>
                    <a:gd name="T29" fmla="*/ 320 h 436"/>
                    <a:gd name="T30" fmla="*/ 294 w 295"/>
                    <a:gd name="T31" fmla="*/ 300 h 436"/>
                    <a:gd name="T32" fmla="*/ 283 w 295"/>
                    <a:gd name="T33" fmla="*/ 282 h 436"/>
                    <a:gd name="T34" fmla="*/ 288 w 295"/>
                    <a:gd name="T35" fmla="*/ 273 h 436"/>
                    <a:gd name="T36" fmla="*/ 256 w 295"/>
                    <a:gd name="T37" fmla="*/ 7 h 436"/>
                    <a:gd name="T38" fmla="*/ 252 w 295"/>
                    <a:gd name="T39" fmla="*/ 0 h 436"/>
                    <a:gd name="T40" fmla="*/ 76 w 295"/>
                    <a:gd name="T41" fmla="*/ 16 h 436"/>
                    <a:gd name="T42" fmla="*/ 43 w 295"/>
                    <a:gd name="T43" fmla="*/ 33 h 436"/>
                    <a:gd name="T44" fmla="*/ 15 w 295"/>
                    <a:gd name="T45" fmla="*/ 24 h 436"/>
                    <a:gd name="T46" fmla="*/ 35 w 295"/>
                    <a:gd name="T47" fmla="*/ 243 h 436"/>
                    <a:gd name="T48" fmla="*/ 31 w 295"/>
                    <a:gd name="T49" fmla="*/ 289 h 436"/>
                    <a:gd name="T50" fmla="*/ 43 w 295"/>
                    <a:gd name="T51" fmla="*/ 317 h 436"/>
                    <a:gd name="T52" fmla="*/ 28 w 295"/>
                    <a:gd name="T53" fmla="*/ 366 h 436"/>
                    <a:gd name="T54" fmla="*/ 10 w 295"/>
                    <a:gd name="T55" fmla="*/ 388 h 436"/>
                    <a:gd name="T56" fmla="*/ 0 w 295"/>
                    <a:gd name="T57" fmla="*/ 424 h 436"/>
                    <a:gd name="T58" fmla="*/ 0 w 295"/>
                    <a:gd name="T59" fmla="*/ 424 h 4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95"/>
                    <a:gd name="T91" fmla="*/ 0 h 436"/>
                    <a:gd name="T92" fmla="*/ 295 w 295"/>
                    <a:gd name="T93" fmla="*/ 436 h 4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95" h="436">
                      <a:moveTo>
                        <a:pt x="0" y="424"/>
                      </a:moveTo>
                      <a:lnTo>
                        <a:pt x="0" y="424"/>
                      </a:lnTo>
                      <a:lnTo>
                        <a:pt x="9" y="435"/>
                      </a:lnTo>
                      <a:lnTo>
                        <a:pt x="17" y="421"/>
                      </a:lnTo>
                      <a:lnTo>
                        <a:pt x="59" y="415"/>
                      </a:lnTo>
                      <a:lnTo>
                        <a:pt x="74" y="419"/>
                      </a:lnTo>
                      <a:lnTo>
                        <a:pt x="119" y="405"/>
                      </a:lnTo>
                      <a:lnTo>
                        <a:pt x="135" y="418"/>
                      </a:lnTo>
                      <a:lnTo>
                        <a:pt x="150" y="388"/>
                      </a:lnTo>
                      <a:lnTo>
                        <a:pt x="164" y="381"/>
                      </a:lnTo>
                      <a:lnTo>
                        <a:pt x="198" y="398"/>
                      </a:lnTo>
                      <a:lnTo>
                        <a:pt x="202" y="378"/>
                      </a:lnTo>
                      <a:lnTo>
                        <a:pt x="238" y="339"/>
                      </a:lnTo>
                      <a:lnTo>
                        <a:pt x="245" y="317"/>
                      </a:lnTo>
                      <a:lnTo>
                        <a:pt x="260" y="320"/>
                      </a:lnTo>
                      <a:lnTo>
                        <a:pt x="294" y="300"/>
                      </a:lnTo>
                      <a:lnTo>
                        <a:pt x="283" y="282"/>
                      </a:lnTo>
                      <a:lnTo>
                        <a:pt x="288" y="273"/>
                      </a:lnTo>
                      <a:lnTo>
                        <a:pt x="256" y="7"/>
                      </a:lnTo>
                      <a:lnTo>
                        <a:pt x="252" y="0"/>
                      </a:lnTo>
                      <a:lnTo>
                        <a:pt x="76" y="16"/>
                      </a:lnTo>
                      <a:lnTo>
                        <a:pt x="43" y="33"/>
                      </a:lnTo>
                      <a:lnTo>
                        <a:pt x="15" y="24"/>
                      </a:lnTo>
                      <a:lnTo>
                        <a:pt x="35" y="243"/>
                      </a:lnTo>
                      <a:lnTo>
                        <a:pt x="31" y="289"/>
                      </a:lnTo>
                      <a:lnTo>
                        <a:pt x="43" y="317"/>
                      </a:lnTo>
                      <a:lnTo>
                        <a:pt x="28" y="366"/>
                      </a:lnTo>
                      <a:lnTo>
                        <a:pt x="10" y="388"/>
                      </a:lnTo>
                      <a:lnTo>
                        <a:pt x="0" y="424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3" name="Freeform 107"/>
                <p:cNvSpPr>
                  <a:spLocks/>
                </p:cNvSpPr>
                <p:nvPr/>
              </p:nvSpPr>
              <p:spPr bwMode="auto">
                <a:xfrm>
                  <a:off x="2999" y="1881"/>
                  <a:ext cx="565" cy="325"/>
                </a:xfrm>
                <a:custGeom>
                  <a:avLst/>
                  <a:gdLst>
                    <a:gd name="T0" fmla="*/ 0 w 565"/>
                    <a:gd name="T1" fmla="*/ 7 h 325"/>
                    <a:gd name="T2" fmla="*/ 0 w 565"/>
                    <a:gd name="T3" fmla="*/ 7 h 325"/>
                    <a:gd name="T4" fmla="*/ 2 w 565"/>
                    <a:gd name="T5" fmla="*/ 31 h 325"/>
                    <a:gd name="T6" fmla="*/ 13 w 565"/>
                    <a:gd name="T7" fmla="*/ 50 h 325"/>
                    <a:gd name="T8" fmla="*/ 5 w 565"/>
                    <a:gd name="T9" fmla="*/ 68 h 325"/>
                    <a:gd name="T10" fmla="*/ 12 w 565"/>
                    <a:gd name="T11" fmla="*/ 113 h 325"/>
                    <a:gd name="T12" fmla="*/ 37 w 565"/>
                    <a:gd name="T13" fmla="*/ 176 h 325"/>
                    <a:gd name="T14" fmla="*/ 38 w 565"/>
                    <a:gd name="T15" fmla="*/ 196 h 325"/>
                    <a:gd name="T16" fmla="*/ 56 w 565"/>
                    <a:gd name="T17" fmla="*/ 226 h 325"/>
                    <a:gd name="T18" fmla="*/ 64 w 565"/>
                    <a:gd name="T19" fmla="*/ 275 h 325"/>
                    <a:gd name="T20" fmla="*/ 60 w 565"/>
                    <a:gd name="T21" fmla="*/ 290 h 325"/>
                    <a:gd name="T22" fmla="*/ 70 w 565"/>
                    <a:gd name="T23" fmla="*/ 306 h 325"/>
                    <a:gd name="T24" fmla="*/ 435 w 565"/>
                    <a:gd name="T25" fmla="*/ 300 h 325"/>
                    <a:gd name="T26" fmla="*/ 461 w 565"/>
                    <a:gd name="T27" fmla="*/ 324 h 325"/>
                    <a:gd name="T28" fmla="*/ 487 w 565"/>
                    <a:gd name="T29" fmla="*/ 287 h 325"/>
                    <a:gd name="T30" fmla="*/ 500 w 565"/>
                    <a:gd name="T31" fmla="*/ 250 h 325"/>
                    <a:gd name="T32" fmla="*/ 488 w 565"/>
                    <a:gd name="T33" fmla="*/ 222 h 325"/>
                    <a:gd name="T34" fmla="*/ 551 w 565"/>
                    <a:gd name="T35" fmla="*/ 180 h 325"/>
                    <a:gd name="T36" fmla="*/ 564 w 565"/>
                    <a:gd name="T37" fmla="*/ 158 h 325"/>
                    <a:gd name="T38" fmla="*/ 564 w 565"/>
                    <a:gd name="T39" fmla="*/ 147 h 325"/>
                    <a:gd name="T40" fmla="*/ 518 w 565"/>
                    <a:gd name="T41" fmla="*/ 100 h 325"/>
                    <a:gd name="T42" fmla="*/ 471 w 565"/>
                    <a:gd name="T43" fmla="*/ 52 h 325"/>
                    <a:gd name="T44" fmla="*/ 461 w 565"/>
                    <a:gd name="T45" fmla="*/ 0 h 325"/>
                    <a:gd name="T46" fmla="*/ 13 w 565"/>
                    <a:gd name="T47" fmla="*/ 7 h 325"/>
                    <a:gd name="T48" fmla="*/ 0 w 565"/>
                    <a:gd name="T49" fmla="*/ 7 h 325"/>
                    <a:gd name="T50" fmla="*/ 0 w 565"/>
                    <a:gd name="T51" fmla="*/ 7 h 325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5"/>
                    <a:gd name="T79" fmla="*/ 0 h 325"/>
                    <a:gd name="T80" fmla="*/ 565 w 565"/>
                    <a:gd name="T81" fmla="*/ 325 h 325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5" h="325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2" y="31"/>
                      </a:lnTo>
                      <a:lnTo>
                        <a:pt x="13" y="50"/>
                      </a:lnTo>
                      <a:lnTo>
                        <a:pt x="5" y="68"/>
                      </a:lnTo>
                      <a:lnTo>
                        <a:pt x="12" y="113"/>
                      </a:lnTo>
                      <a:lnTo>
                        <a:pt x="37" y="176"/>
                      </a:lnTo>
                      <a:lnTo>
                        <a:pt x="38" y="196"/>
                      </a:lnTo>
                      <a:lnTo>
                        <a:pt x="56" y="226"/>
                      </a:lnTo>
                      <a:lnTo>
                        <a:pt x="64" y="275"/>
                      </a:lnTo>
                      <a:lnTo>
                        <a:pt x="60" y="290"/>
                      </a:lnTo>
                      <a:lnTo>
                        <a:pt x="70" y="306"/>
                      </a:lnTo>
                      <a:lnTo>
                        <a:pt x="435" y="300"/>
                      </a:lnTo>
                      <a:lnTo>
                        <a:pt x="461" y="324"/>
                      </a:lnTo>
                      <a:lnTo>
                        <a:pt x="487" y="287"/>
                      </a:lnTo>
                      <a:lnTo>
                        <a:pt x="500" y="250"/>
                      </a:lnTo>
                      <a:lnTo>
                        <a:pt x="488" y="222"/>
                      </a:lnTo>
                      <a:lnTo>
                        <a:pt x="551" y="180"/>
                      </a:lnTo>
                      <a:lnTo>
                        <a:pt x="564" y="158"/>
                      </a:lnTo>
                      <a:lnTo>
                        <a:pt x="564" y="147"/>
                      </a:lnTo>
                      <a:lnTo>
                        <a:pt x="518" y="100"/>
                      </a:lnTo>
                      <a:lnTo>
                        <a:pt x="471" y="52"/>
                      </a:lnTo>
                      <a:lnTo>
                        <a:pt x="461" y="0"/>
                      </a:lnTo>
                      <a:lnTo>
                        <a:pt x="13" y="7"/>
                      </a:lnTo>
                      <a:lnTo>
                        <a:pt x="0" y="7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4" name="Freeform 108"/>
                <p:cNvSpPr>
                  <a:spLocks/>
                </p:cNvSpPr>
                <p:nvPr/>
              </p:nvSpPr>
              <p:spPr bwMode="auto">
                <a:xfrm>
                  <a:off x="2477" y="2232"/>
                  <a:ext cx="702" cy="330"/>
                </a:xfrm>
                <a:custGeom>
                  <a:avLst/>
                  <a:gdLst>
                    <a:gd name="T0" fmla="*/ 0 w 702"/>
                    <a:gd name="T1" fmla="*/ 312 h 330"/>
                    <a:gd name="T2" fmla="*/ 0 w 702"/>
                    <a:gd name="T3" fmla="*/ 312 h 330"/>
                    <a:gd name="T4" fmla="*/ 23 w 702"/>
                    <a:gd name="T5" fmla="*/ 0 h 330"/>
                    <a:gd name="T6" fmla="*/ 284 w 702"/>
                    <a:gd name="T7" fmla="*/ 12 h 330"/>
                    <a:gd name="T8" fmla="*/ 631 w 702"/>
                    <a:gd name="T9" fmla="*/ 16 h 330"/>
                    <a:gd name="T10" fmla="*/ 650 w 702"/>
                    <a:gd name="T11" fmla="*/ 30 h 330"/>
                    <a:gd name="T12" fmla="*/ 662 w 702"/>
                    <a:gd name="T13" fmla="*/ 28 h 330"/>
                    <a:gd name="T14" fmla="*/ 672 w 702"/>
                    <a:gd name="T15" fmla="*/ 36 h 330"/>
                    <a:gd name="T16" fmla="*/ 673 w 702"/>
                    <a:gd name="T17" fmla="*/ 44 h 330"/>
                    <a:gd name="T18" fmla="*/ 664 w 702"/>
                    <a:gd name="T19" fmla="*/ 45 h 330"/>
                    <a:gd name="T20" fmla="*/ 651 w 702"/>
                    <a:gd name="T21" fmla="*/ 65 h 330"/>
                    <a:gd name="T22" fmla="*/ 679 w 702"/>
                    <a:gd name="T23" fmla="*/ 99 h 330"/>
                    <a:gd name="T24" fmla="*/ 701 w 702"/>
                    <a:gd name="T25" fmla="*/ 106 h 330"/>
                    <a:gd name="T26" fmla="*/ 697 w 702"/>
                    <a:gd name="T27" fmla="*/ 328 h 330"/>
                    <a:gd name="T28" fmla="*/ 399 w 702"/>
                    <a:gd name="T29" fmla="*/ 329 h 330"/>
                    <a:gd name="T30" fmla="*/ 0 w 702"/>
                    <a:gd name="T31" fmla="*/ 312 h 330"/>
                    <a:gd name="T32" fmla="*/ 0 w 702"/>
                    <a:gd name="T33" fmla="*/ 312 h 3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02"/>
                    <a:gd name="T52" fmla="*/ 0 h 330"/>
                    <a:gd name="T53" fmla="*/ 702 w 702"/>
                    <a:gd name="T54" fmla="*/ 330 h 3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02" h="330">
                      <a:moveTo>
                        <a:pt x="0" y="312"/>
                      </a:moveTo>
                      <a:lnTo>
                        <a:pt x="0" y="312"/>
                      </a:lnTo>
                      <a:lnTo>
                        <a:pt x="23" y="0"/>
                      </a:lnTo>
                      <a:lnTo>
                        <a:pt x="284" y="12"/>
                      </a:lnTo>
                      <a:lnTo>
                        <a:pt x="631" y="16"/>
                      </a:lnTo>
                      <a:lnTo>
                        <a:pt x="650" y="30"/>
                      </a:lnTo>
                      <a:lnTo>
                        <a:pt x="662" y="28"/>
                      </a:lnTo>
                      <a:lnTo>
                        <a:pt x="672" y="36"/>
                      </a:lnTo>
                      <a:lnTo>
                        <a:pt x="673" y="44"/>
                      </a:lnTo>
                      <a:lnTo>
                        <a:pt x="664" y="45"/>
                      </a:lnTo>
                      <a:lnTo>
                        <a:pt x="651" y="65"/>
                      </a:lnTo>
                      <a:lnTo>
                        <a:pt x="679" y="99"/>
                      </a:lnTo>
                      <a:lnTo>
                        <a:pt x="701" y="106"/>
                      </a:lnTo>
                      <a:lnTo>
                        <a:pt x="697" y="328"/>
                      </a:lnTo>
                      <a:lnTo>
                        <a:pt x="399" y="329"/>
                      </a:lnTo>
                      <a:lnTo>
                        <a:pt x="0" y="312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5" name="Freeform 109"/>
                <p:cNvSpPr>
                  <a:spLocks/>
                </p:cNvSpPr>
                <p:nvPr/>
              </p:nvSpPr>
              <p:spPr bwMode="auto">
                <a:xfrm>
                  <a:off x="3512" y="1459"/>
                  <a:ext cx="542" cy="241"/>
                </a:xfrm>
                <a:custGeom>
                  <a:avLst/>
                  <a:gdLst>
                    <a:gd name="T0" fmla="*/ 0 w 542"/>
                    <a:gd name="T1" fmla="*/ 104 h 241"/>
                    <a:gd name="T2" fmla="*/ 145 w 542"/>
                    <a:gd name="T3" fmla="*/ 152 h 241"/>
                    <a:gd name="T4" fmla="*/ 200 w 542"/>
                    <a:gd name="T5" fmla="*/ 173 h 241"/>
                    <a:gd name="T6" fmla="*/ 245 w 542"/>
                    <a:gd name="T7" fmla="*/ 240 h 241"/>
                    <a:gd name="T8" fmla="*/ 274 w 542"/>
                    <a:gd name="T9" fmla="*/ 180 h 241"/>
                    <a:gd name="T10" fmla="*/ 281 w 542"/>
                    <a:gd name="T11" fmla="*/ 165 h 241"/>
                    <a:gd name="T12" fmla="*/ 292 w 542"/>
                    <a:gd name="T13" fmla="*/ 153 h 241"/>
                    <a:gd name="T14" fmla="*/ 291 w 542"/>
                    <a:gd name="T15" fmla="*/ 174 h 241"/>
                    <a:gd name="T16" fmla="*/ 304 w 542"/>
                    <a:gd name="T17" fmla="*/ 156 h 241"/>
                    <a:gd name="T18" fmla="*/ 324 w 542"/>
                    <a:gd name="T19" fmla="*/ 151 h 241"/>
                    <a:gd name="T20" fmla="*/ 312 w 542"/>
                    <a:gd name="T21" fmla="*/ 176 h 241"/>
                    <a:gd name="T22" fmla="*/ 329 w 542"/>
                    <a:gd name="T23" fmla="*/ 166 h 241"/>
                    <a:gd name="T24" fmla="*/ 347 w 542"/>
                    <a:gd name="T25" fmla="*/ 145 h 241"/>
                    <a:gd name="T26" fmla="*/ 394 w 542"/>
                    <a:gd name="T27" fmla="*/ 138 h 241"/>
                    <a:gd name="T28" fmla="*/ 453 w 542"/>
                    <a:gd name="T29" fmla="*/ 129 h 241"/>
                    <a:gd name="T30" fmla="*/ 476 w 542"/>
                    <a:gd name="T31" fmla="*/ 124 h 241"/>
                    <a:gd name="T32" fmla="*/ 517 w 542"/>
                    <a:gd name="T33" fmla="*/ 125 h 241"/>
                    <a:gd name="T34" fmla="*/ 511 w 542"/>
                    <a:gd name="T35" fmla="*/ 105 h 241"/>
                    <a:gd name="T36" fmla="*/ 480 w 542"/>
                    <a:gd name="T37" fmla="*/ 84 h 241"/>
                    <a:gd name="T38" fmla="*/ 463 w 542"/>
                    <a:gd name="T39" fmla="*/ 84 h 241"/>
                    <a:gd name="T40" fmla="*/ 442 w 542"/>
                    <a:gd name="T41" fmla="*/ 80 h 241"/>
                    <a:gd name="T42" fmla="*/ 444 w 542"/>
                    <a:gd name="T43" fmla="*/ 51 h 241"/>
                    <a:gd name="T44" fmla="*/ 400 w 542"/>
                    <a:gd name="T45" fmla="*/ 65 h 241"/>
                    <a:gd name="T46" fmla="*/ 310 w 542"/>
                    <a:gd name="T47" fmla="*/ 100 h 241"/>
                    <a:gd name="T48" fmla="*/ 292 w 542"/>
                    <a:gd name="T49" fmla="*/ 97 h 241"/>
                    <a:gd name="T50" fmla="*/ 269 w 542"/>
                    <a:gd name="T51" fmla="*/ 92 h 241"/>
                    <a:gd name="T52" fmla="*/ 223 w 542"/>
                    <a:gd name="T53" fmla="*/ 63 h 241"/>
                    <a:gd name="T54" fmla="*/ 182 w 542"/>
                    <a:gd name="T55" fmla="*/ 59 h 241"/>
                    <a:gd name="T56" fmla="*/ 181 w 542"/>
                    <a:gd name="T57" fmla="*/ 53 h 241"/>
                    <a:gd name="T58" fmla="*/ 159 w 542"/>
                    <a:gd name="T59" fmla="*/ 75 h 241"/>
                    <a:gd name="T60" fmla="*/ 174 w 542"/>
                    <a:gd name="T61" fmla="*/ 29 h 241"/>
                    <a:gd name="T62" fmla="*/ 212 w 542"/>
                    <a:gd name="T63" fmla="*/ 4 h 241"/>
                    <a:gd name="T64" fmla="*/ 177 w 542"/>
                    <a:gd name="T65" fmla="*/ 2 h 241"/>
                    <a:gd name="T66" fmla="*/ 152 w 542"/>
                    <a:gd name="T67" fmla="*/ 21 h 241"/>
                    <a:gd name="T68" fmla="*/ 117 w 542"/>
                    <a:gd name="T69" fmla="*/ 51 h 241"/>
                    <a:gd name="T70" fmla="*/ 94 w 542"/>
                    <a:gd name="T71" fmla="*/ 65 h 241"/>
                    <a:gd name="T72" fmla="*/ 50 w 542"/>
                    <a:gd name="T73" fmla="*/ 74 h 241"/>
                    <a:gd name="T74" fmla="*/ 27 w 542"/>
                    <a:gd name="T75" fmla="*/ 93 h 241"/>
                    <a:gd name="T76" fmla="*/ 0 w 542"/>
                    <a:gd name="T77" fmla="*/ 104 h 241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542"/>
                    <a:gd name="T118" fmla="*/ 0 h 241"/>
                    <a:gd name="T119" fmla="*/ 542 w 542"/>
                    <a:gd name="T120" fmla="*/ 241 h 241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542" h="241">
                      <a:moveTo>
                        <a:pt x="0" y="104"/>
                      </a:moveTo>
                      <a:lnTo>
                        <a:pt x="0" y="104"/>
                      </a:lnTo>
                      <a:lnTo>
                        <a:pt x="42" y="130"/>
                      </a:lnTo>
                      <a:lnTo>
                        <a:pt x="145" y="152"/>
                      </a:lnTo>
                      <a:lnTo>
                        <a:pt x="193" y="158"/>
                      </a:lnTo>
                      <a:lnTo>
                        <a:pt x="200" y="173"/>
                      </a:lnTo>
                      <a:lnTo>
                        <a:pt x="218" y="177"/>
                      </a:lnTo>
                      <a:lnTo>
                        <a:pt x="245" y="240"/>
                      </a:lnTo>
                      <a:lnTo>
                        <a:pt x="269" y="191"/>
                      </a:lnTo>
                      <a:lnTo>
                        <a:pt x="274" y="180"/>
                      </a:lnTo>
                      <a:lnTo>
                        <a:pt x="282" y="173"/>
                      </a:lnTo>
                      <a:lnTo>
                        <a:pt x="281" y="165"/>
                      </a:lnTo>
                      <a:lnTo>
                        <a:pt x="290" y="152"/>
                      </a:lnTo>
                      <a:lnTo>
                        <a:pt x="292" y="153"/>
                      </a:lnTo>
                      <a:lnTo>
                        <a:pt x="289" y="160"/>
                      </a:lnTo>
                      <a:lnTo>
                        <a:pt x="291" y="174"/>
                      </a:lnTo>
                      <a:lnTo>
                        <a:pt x="301" y="171"/>
                      </a:lnTo>
                      <a:lnTo>
                        <a:pt x="304" y="156"/>
                      </a:lnTo>
                      <a:lnTo>
                        <a:pt x="317" y="157"/>
                      </a:lnTo>
                      <a:lnTo>
                        <a:pt x="324" y="151"/>
                      </a:lnTo>
                      <a:lnTo>
                        <a:pt x="326" y="155"/>
                      </a:lnTo>
                      <a:lnTo>
                        <a:pt x="312" y="176"/>
                      </a:lnTo>
                      <a:lnTo>
                        <a:pt x="322" y="180"/>
                      </a:lnTo>
                      <a:lnTo>
                        <a:pt x="329" y="166"/>
                      </a:lnTo>
                      <a:lnTo>
                        <a:pt x="342" y="160"/>
                      </a:lnTo>
                      <a:lnTo>
                        <a:pt x="347" y="145"/>
                      </a:lnTo>
                      <a:lnTo>
                        <a:pt x="380" y="139"/>
                      </a:lnTo>
                      <a:lnTo>
                        <a:pt x="394" y="138"/>
                      </a:lnTo>
                      <a:lnTo>
                        <a:pt x="418" y="123"/>
                      </a:lnTo>
                      <a:lnTo>
                        <a:pt x="453" y="129"/>
                      </a:lnTo>
                      <a:lnTo>
                        <a:pt x="475" y="142"/>
                      </a:lnTo>
                      <a:lnTo>
                        <a:pt x="476" y="124"/>
                      </a:lnTo>
                      <a:lnTo>
                        <a:pt x="488" y="123"/>
                      </a:lnTo>
                      <a:lnTo>
                        <a:pt x="517" y="125"/>
                      </a:lnTo>
                      <a:lnTo>
                        <a:pt x="541" y="121"/>
                      </a:lnTo>
                      <a:lnTo>
                        <a:pt x="511" y="105"/>
                      </a:lnTo>
                      <a:lnTo>
                        <a:pt x="504" y="79"/>
                      </a:lnTo>
                      <a:lnTo>
                        <a:pt x="480" y="84"/>
                      </a:lnTo>
                      <a:lnTo>
                        <a:pt x="472" y="79"/>
                      </a:lnTo>
                      <a:lnTo>
                        <a:pt x="463" y="84"/>
                      </a:lnTo>
                      <a:lnTo>
                        <a:pt x="449" y="80"/>
                      </a:lnTo>
                      <a:lnTo>
                        <a:pt x="442" y="80"/>
                      </a:lnTo>
                      <a:lnTo>
                        <a:pt x="440" y="65"/>
                      </a:lnTo>
                      <a:lnTo>
                        <a:pt x="444" y="51"/>
                      </a:lnTo>
                      <a:lnTo>
                        <a:pt x="421" y="55"/>
                      </a:lnTo>
                      <a:lnTo>
                        <a:pt x="400" y="65"/>
                      </a:lnTo>
                      <a:lnTo>
                        <a:pt x="345" y="72"/>
                      </a:lnTo>
                      <a:lnTo>
                        <a:pt x="310" y="100"/>
                      </a:lnTo>
                      <a:lnTo>
                        <a:pt x="303" y="94"/>
                      </a:lnTo>
                      <a:lnTo>
                        <a:pt x="292" y="97"/>
                      </a:lnTo>
                      <a:lnTo>
                        <a:pt x="279" y="89"/>
                      </a:lnTo>
                      <a:lnTo>
                        <a:pt x="269" y="92"/>
                      </a:lnTo>
                      <a:lnTo>
                        <a:pt x="250" y="95"/>
                      </a:lnTo>
                      <a:lnTo>
                        <a:pt x="223" y="63"/>
                      </a:lnTo>
                      <a:lnTo>
                        <a:pt x="191" y="57"/>
                      </a:lnTo>
                      <a:lnTo>
                        <a:pt x="182" y="59"/>
                      </a:lnTo>
                      <a:lnTo>
                        <a:pt x="174" y="66"/>
                      </a:lnTo>
                      <a:lnTo>
                        <a:pt x="181" y="53"/>
                      </a:lnTo>
                      <a:lnTo>
                        <a:pt x="165" y="64"/>
                      </a:lnTo>
                      <a:lnTo>
                        <a:pt x="159" y="75"/>
                      </a:lnTo>
                      <a:lnTo>
                        <a:pt x="159" y="56"/>
                      </a:lnTo>
                      <a:lnTo>
                        <a:pt x="174" y="29"/>
                      </a:lnTo>
                      <a:lnTo>
                        <a:pt x="194" y="9"/>
                      </a:lnTo>
                      <a:lnTo>
                        <a:pt x="212" y="4"/>
                      </a:lnTo>
                      <a:lnTo>
                        <a:pt x="210" y="0"/>
                      </a:lnTo>
                      <a:lnTo>
                        <a:pt x="177" y="2"/>
                      </a:lnTo>
                      <a:lnTo>
                        <a:pt x="159" y="11"/>
                      </a:lnTo>
                      <a:lnTo>
                        <a:pt x="152" y="21"/>
                      </a:lnTo>
                      <a:lnTo>
                        <a:pt x="127" y="37"/>
                      </a:lnTo>
                      <a:lnTo>
                        <a:pt x="117" y="51"/>
                      </a:lnTo>
                      <a:lnTo>
                        <a:pt x="100" y="56"/>
                      </a:lnTo>
                      <a:lnTo>
                        <a:pt x="94" y="65"/>
                      </a:lnTo>
                      <a:lnTo>
                        <a:pt x="82" y="70"/>
                      </a:lnTo>
                      <a:lnTo>
                        <a:pt x="50" y="74"/>
                      </a:lnTo>
                      <a:lnTo>
                        <a:pt x="42" y="80"/>
                      </a:lnTo>
                      <a:lnTo>
                        <a:pt x="27" y="93"/>
                      </a:lnTo>
                      <a:lnTo>
                        <a:pt x="0" y="104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6" name="Freeform 110"/>
                <p:cNvSpPr>
                  <a:spLocks/>
                </p:cNvSpPr>
                <p:nvPr/>
              </p:nvSpPr>
              <p:spPr bwMode="auto">
                <a:xfrm>
                  <a:off x="3859" y="1609"/>
                  <a:ext cx="365" cy="429"/>
                </a:xfrm>
                <a:custGeom>
                  <a:avLst/>
                  <a:gdLst>
                    <a:gd name="T0" fmla="*/ 0 w 365"/>
                    <a:gd name="T1" fmla="*/ 428 h 429"/>
                    <a:gd name="T2" fmla="*/ 41 w 365"/>
                    <a:gd name="T3" fmla="*/ 356 h 429"/>
                    <a:gd name="T4" fmla="*/ 35 w 365"/>
                    <a:gd name="T5" fmla="*/ 284 h 429"/>
                    <a:gd name="T6" fmla="*/ 5 w 365"/>
                    <a:gd name="T7" fmla="*/ 231 h 429"/>
                    <a:gd name="T8" fmla="*/ 3 w 365"/>
                    <a:gd name="T9" fmla="*/ 192 h 429"/>
                    <a:gd name="T10" fmla="*/ 20 w 365"/>
                    <a:gd name="T11" fmla="*/ 140 h 429"/>
                    <a:gd name="T12" fmla="*/ 32 w 365"/>
                    <a:gd name="T13" fmla="*/ 111 h 429"/>
                    <a:gd name="T14" fmla="*/ 52 w 365"/>
                    <a:gd name="T15" fmla="*/ 90 h 429"/>
                    <a:gd name="T16" fmla="*/ 68 w 365"/>
                    <a:gd name="T17" fmla="*/ 108 h 429"/>
                    <a:gd name="T18" fmla="*/ 82 w 365"/>
                    <a:gd name="T19" fmla="*/ 64 h 429"/>
                    <a:gd name="T20" fmla="*/ 117 w 365"/>
                    <a:gd name="T21" fmla="*/ 41 h 429"/>
                    <a:gd name="T22" fmla="*/ 102 w 365"/>
                    <a:gd name="T23" fmla="*/ 23 h 429"/>
                    <a:gd name="T24" fmla="*/ 128 w 365"/>
                    <a:gd name="T25" fmla="*/ 0 h 429"/>
                    <a:gd name="T26" fmla="*/ 187 w 365"/>
                    <a:gd name="T27" fmla="*/ 23 h 429"/>
                    <a:gd name="T28" fmla="*/ 247 w 365"/>
                    <a:gd name="T29" fmla="*/ 47 h 429"/>
                    <a:gd name="T30" fmla="*/ 248 w 365"/>
                    <a:gd name="T31" fmla="*/ 61 h 429"/>
                    <a:gd name="T32" fmla="*/ 262 w 365"/>
                    <a:gd name="T33" fmla="*/ 87 h 429"/>
                    <a:gd name="T34" fmla="*/ 265 w 365"/>
                    <a:gd name="T35" fmla="*/ 134 h 429"/>
                    <a:gd name="T36" fmla="*/ 248 w 365"/>
                    <a:gd name="T37" fmla="*/ 166 h 429"/>
                    <a:gd name="T38" fmla="*/ 224 w 365"/>
                    <a:gd name="T39" fmla="*/ 184 h 429"/>
                    <a:gd name="T40" fmla="*/ 248 w 365"/>
                    <a:gd name="T41" fmla="*/ 215 h 429"/>
                    <a:gd name="T42" fmla="*/ 277 w 365"/>
                    <a:gd name="T43" fmla="*/ 173 h 429"/>
                    <a:gd name="T44" fmla="*/ 327 w 365"/>
                    <a:gd name="T45" fmla="*/ 168 h 429"/>
                    <a:gd name="T46" fmla="*/ 356 w 365"/>
                    <a:gd name="T47" fmla="*/ 246 h 429"/>
                    <a:gd name="T48" fmla="*/ 358 w 365"/>
                    <a:gd name="T49" fmla="*/ 275 h 429"/>
                    <a:gd name="T50" fmla="*/ 355 w 365"/>
                    <a:gd name="T51" fmla="*/ 309 h 429"/>
                    <a:gd name="T52" fmla="*/ 337 w 365"/>
                    <a:gd name="T53" fmla="*/ 302 h 429"/>
                    <a:gd name="T54" fmla="*/ 332 w 365"/>
                    <a:gd name="T55" fmla="*/ 332 h 429"/>
                    <a:gd name="T56" fmla="*/ 316 w 365"/>
                    <a:gd name="T57" fmla="*/ 368 h 429"/>
                    <a:gd name="T58" fmla="*/ 296 w 365"/>
                    <a:gd name="T59" fmla="*/ 401 h 429"/>
                    <a:gd name="T60" fmla="*/ 174 w 365"/>
                    <a:gd name="T61" fmla="*/ 411 h 429"/>
                    <a:gd name="T62" fmla="*/ 0 w 365"/>
                    <a:gd name="T63" fmla="*/ 428 h 4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5"/>
                    <a:gd name="T97" fmla="*/ 0 h 429"/>
                    <a:gd name="T98" fmla="*/ 365 w 365"/>
                    <a:gd name="T99" fmla="*/ 429 h 4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5" h="429">
                      <a:moveTo>
                        <a:pt x="0" y="428"/>
                      </a:moveTo>
                      <a:lnTo>
                        <a:pt x="0" y="428"/>
                      </a:lnTo>
                      <a:lnTo>
                        <a:pt x="35" y="376"/>
                      </a:lnTo>
                      <a:lnTo>
                        <a:pt x="41" y="356"/>
                      </a:lnTo>
                      <a:lnTo>
                        <a:pt x="43" y="320"/>
                      </a:lnTo>
                      <a:lnTo>
                        <a:pt x="35" y="284"/>
                      </a:lnTo>
                      <a:lnTo>
                        <a:pt x="15" y="250"/>
                      </a:lnTo>
                      <a:lnTo>
                        <a:pt x="5" y="231"/>
                      </a:lnTo>
                      <a:lnTo>
                        <a:pt x="11" y="214"/>
                      </a:lnTo>
                      <a:lnTo>
                        <a:pt x="3" y="192"/>
                      </a:lnTo>
                      <a:lnTo>
                        <a:pt x="12" y="177"/>
                      </a:lnTo>
                      <a:lnTo>
                        <a:pt x="20" y="140"/>
                      </a:lnTo>
                      <a:lnTo>
                        <a:pt x="19" y="123"/>
                      </a:lnTo>
                      <a:lnTo>
                        <a:pt x="32" y="111"/>
                      </a:lnTo>
                      <a:lnTo>
                        <a:pt x="30" y="100"/>
                      </a:lnTo>
                      <a:lnTo>
                        <a:pt x="52" y="90"/>
                      </a:lnTo>
                      <a:lnTo>
                        <a:pt x="71" y="64"/>
                      </a:lnTo>
                      <a:lnTo>
                        <a:pt x="68" y="108"/>
                      </a:lnTo>
                      <a:lnTo>
                        <a:pt x="83" y="99"/>
                      </a:lnTo>
                      <a:lnTo>
                        <a:pt x="82" y="64"/>
                      </a:lnTo>
                      <a:lnTo>
                        <a:pt x="104" y="43"/>
                      </a:lnTo>
                      <a:lnTo>
                        <a:pt x="117" y="41"/>
                      </a:lnTo>
                      <a:lnTo>
                        <a:pt x="106" y="35"/>
                      </a:lnTo>
                      <a:lnTo>
                        <a:pt x="102" y="23"/>
                      </a:lnTo>
                      <a:lnTo>
                        <a:pt x="110" y="5"/>
                      </a:lnTo>
                      <a:lnTo>
                        <a:pt x="128" y="0"/>
                      </a:lnTo>
                      <a:lnTo>
                        <a:pt x="171" y="9"/>
                      </a:lnTo>
                      <a:lnTo>
                        <a:pt x="187" y="23"/>
                      </a:lnTo>
                      <a:lnTo>
                        <a:pt x="238" y="33"/>
                      </a:lnTo>
                      <a:lnTo>
                        <a:pt x="247" y="47"/>
                      </a:lnTo>
                      <a:lnTo>
                        <a:pt x="262" y="62"/>
                      </a:lnTo>
                      <a:lnTo>
                        <a:pt x="248" y="61"/>
                      </a:lnTo>
                      <a:lnTo>
                        <a:pt x="247" y="70"/>
                      </a:lnTo>
                      <a:lnTo>
                        <a:pt x="262" y="87"/>
                      </a:lnTo>
                      <a:lnTo>
                        <a:pt x="265" y="117"/>
                      </a:lnTo>
                      <a:lnTo>
                        <a:pt x="265" y="134"/>
                      </a:lnTo>
                      <a:lnTo>
                        <a:pt x="250" y="155"/>
                      </a:lnTo>
                      <a:lnTo>
                        <a:pt x="248" y="166"/>
                      </a:lnTo>
                      <a:lnTo>
                        <a:pt x="229" y="175"/>
                      </a:lnTo>
                      <a:lnTo>
                        <a:pt x="224" y="184"/>
                      </a:lnTo>
                      <a:lnTo>
                        <a:pt x="226" y="206"/>
                      </a:lnTo>
                      <a:lnTo>
                        <a:pt x="248" y="215"/>
                      </a:lnTo>
                      <a:lnTo>
                        <a:pt x="264" y="198"/>
                      </a:lnTo>
                      <a:lnTo>
                        <a:pt x="277" y="173"/>
                      </a:lnTo>
                      <a:lnTo>
                        <a:pt x="306" y="159"/>
                      </a:lnTo>
                      <a:lnTo>
                        <a:pt x="327" y="168"/>
                      </a:lnTo>
                      <a:lnTo>
                        <a:pt x="340" y="194"/>
                      </a:lnTo>
                      <a:lnTo>
                        <a:pt x="356" y="246"/>
                      </a:lnTo>
                      <a:lnTo>
                        <a:pt x="364" y="263"/>
                      </a:lnTo>
                      <a:lnTo>
                        <a:pt x="358" y="275"/>
                      </a:lnTo>
                      <a:lnTo>
                        <a:pt x="361" y="298"/>
                      </a:lnTo>
                      <a:lnTo>
                        <a:pt x="355" y="309"/>
                      </a:lnTo>
                      <a:lnTo>
                        <a:pt x="346" y="298"/>
                      </a:lnTo>
                      <a:lnTo>
                        <a:pt x="337" y="302"/>
                      </a:lnTo>
                      <a:lnTo>
                        <a:pt x="336" y="323"/>
                      </a:lnTo>
                      <a:lnTo>
                        <a:pt x="332" y="332"/>
                      </a:lnTo>
                      <a:lnTo>
                        <a:pt x="316" y="341"/>
                      </a:lnTo>
                      <a:lnTo>
                        <a:pt x="316" y="368"/>
                      </a:lnTo>
                      <a:lnTo>
                        <a:pt x="305" y="379"/>
                      </a:lnTo>
                      <a:lnTo>
                        <a:pt x="296" y="401"/>
                      </a:lnTo>
                      <a:lnTo>
                        <a:pt x="178" y="418"/>
                      </a:lnTo>
                      <a:lnTo>
                        <a:pt x="174" y="411"/>
                      </a:lnTo>
                      <a:lnTo>
                        <a:pt x="0" y="428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7" name="Freeform 111"/>
                <p:cNvSpPr>
                  <a:spLocks/>
                </p:cNvSpPr>
                <p:nvPr/>
              </p:nvSpPr>
              <p:spPr bwMode="auto">
                <a:xfrm>
                  <a:off x="2958" y="1285"/>
                  <a:ext cx="622" cy="605"/>
                </a:xfrm>
                <a:custGeom>
                  <a:avLst/>
                  <a:gdLst>
                    <a:gd name="T0" fmla="*/ 0 w 622"/>
                    <a:gd name="T1" fmla="*/ 37 h 605"/>
                    <a:gd name="T2" fmla="*/ 0 w 622"/>
                    <a:gd name="T3" fmla="*/ 37 h 605"/>
                    <a:gd name="T4" fmla="*/ 3 w 622"/>
                    <a:gd name="T5" fmla="*/ 123 h 605"/>
                    <a:gd name="T6" fmla="*/ 27 w 622"/>
                    <a:gd name="T7" fmla="*/ 191 h 605"/>
                    <a:gd name="T8" fmla="*/ 31 w 622"/>
                    <a:gd name="T9" fmla="*/ 279 h 605"/>
                    <a:gd name="T10" fmla="*/ 47 w 622"/>
                    <a:gd name="T11" fmla="*/ 350 h 605"/>
                    <a:gd name="T12" fmla="*/ 25 w 622"/>
                    <a:gd name="T13" fmla="*/ 387 h 605"/>
                    <a:gd name="T14" fmla="*/ 57 w 622"/>
                    <a:gd name="T15" fmla="*/ 414 h 605"/>
                    <a:gd name="T16" fmla="*/ 55 w 622"/>
                    <a:gd name="T17" fmla="*/ 604 h 605"/>
                    <a:gd name="T18" fmla="*/ 503 w 622"/>
                    <a:gd name="T19" fmla="*/ 596 h 605"/>
                    <a:gd name="T20" fmla="*/ 497 w 622"/>
                    <a:gd name="T21" fmla="*/ 559 h 605"/>
                    <a:gd name="T22" fmla="*/ 482 w 622"/>
                    <a:gd name="T23" fmla="*/ 545 h 605"/>
                    <a:gd name="T24" fmla="*/ 449 w 622"/>
                    <a:gd name="T25" fmla="*/ 526 h 605"/>
                    <a:gd name="T26" fmla="*/ 424 w 622"/>
                    <a:gd name="T27" fmla="*/ 503 h 605"/>
                    <a:gd name="T28" fmla="*/ 364 w 622"/>
                    <a:gd name="T29" fmla="*/ 470 h 605"/>
                    <a:gd name="T30" fmla="*/ 366 w 622"/>
                    <a:gd name="T31" fmla="*/ 414 h 605"/>
                    <a:gd name="T32" fmla="*/ 352 w 622"/>
                    <a:gd name="T33" fmla="*/ 380 h 605"/>
                    <a:gd name="T34" fmla="*/ 401 w 622"/>
                    <a:gd name="T35" fmla="*/ 326 h 605"/>
                    <a:gd name="T36" fmla="*/ 398 w 622"/>
                    <a:gd name="T37" fmla="*/ 274 h 605"/>
                    <a:gd name="T38" fmla="*/ 410 w 622"/>
                    <a:gd name="T39" fmla="*/ 265 h 605"/>
                    <a:gd name="T40" fmla="*/ 470 w 622"/>
                    <a:gd name="T41" fmla="*/ 221 h 605"/>
                    <a:gd name="T42" fmla="*/ 501 w 622"/>
                    <a:gd name="T43" fmla="*/ 189 h 605"/>
                    <a:gd name="T44" fmla="*/ 540 w 622"/>
                    <a:gd name="T45" fmla="*/ 162 h 605"/>
                    <a:gd name="T46" fmla="*/ 621 w 622"/>
                    <a:gd name="T47" fmla="*/ 126 h 605"/>
                    <a:gd name="T48" fmla="*/ 590 w 622"/>
                    <a:gd name="T49" fmla="*/ 129 h 605"/>
                    <a:gd name="T50" fmla="*/ 563 w 622"/>
                    <a:gd name="T51" fmla="*/ 117 h 605"/>
                    <a:gd name="T52" fmla="*/ 519 w 622"/>
                    <a:gd name="T53" fmla="*/ 121 h 605"/>
                    <a:gd name="T54" fmla="*/ 510 w 622"/>
                    <a:gd name="T55" fmla="*/ 106 h 605"/>
                    <a:gd name="T56" fmla="*/ 496 w 622"/>
                    <a:gd name="T57" fmla="*/ 112 h 605"/>
                    <a:gd name="T58" fmla="*/ 464 w 622"/>
                    <a:gd name="T59" fmla="*/ 128 h 605"/>
                    <a:gd name="T60" fmla="*/ 444 w 622"/>
                    <a:gd name="T61" fmla="*/ 123 h 605"/>
                    <a:gd name="T62" fmla="*/ 434 w 622"/>
                    <a:gd name="T63" fmla="*/ 115 h 605"/>
                    <a:gd name="T64" fmla="*/ 418 w 622"/>
                    <a:gd name="T65" fmla="*/ 110 h 605"/>
                    <a:gd name="T66" fmla="*/ 410 w 622"/>
                    <a:gd name="T67" fmla="*/ 99 h 605"/>
                    <a:gd name="T68" fmla="*/ 394 w 622"/>
                    <a:gd name="T69" fmla="*/ 101 h 605"/>
                    <a:gd name="T70" fmla="*/ 393 w 622"/>
                    <a:gd name="T71" fmla="*/ 111 h 605"/>
                    <a:gd name="T72" fmla="*/ 386 w 622"/>
                    <a:gd name="T73" fmla="*/ 113 h 605"/>
                    <a:gd name="T74" fmla="*/ 376 w 622"/>
                    <a:gd name="T75" fmla="*/ 91 h 605"/>
                    <a:gd name="T76" fmla="*/ 361 w 622"/>
                    <a:gd name="T77" fmla="*/ 90 h 605"/>
                    <a:gd name="T78" fmla="*/ 366 w 622"/>
                    <a:gd name="T79" fmla="*/ 81 h 605"/>
                    <a:gd name="T80" fmla="*/ 330 w 622"/>
                    <a:gd name="T81" fmla="*/ 74 h 605"/>
                    <a:gd name="T82" fmla="*/ 316 w 622"/>
                    <a:gd name="T83" fmla="*/ 73 h 605"/>
                    <a:gd name="T84" fmla="*/ 274 w 622"/>
                    <a:gd name="T85" fmla="*/ 88 h 605"/>
                    <a:gd name="T86" fmla="*/ 268 w 622"/>
                    <a:gd name="T87" fmla="*/ 74 h 605"/>
                    <a:gd name="T88" fmla="*/ 201 w 622"/>
                    <a:gd name="T89" fmla="*/ 62 h 605"/>
                    <a:gd name="T90" fmla="*/ 191 w 622"/>
                    <a:gd name="T91" fmla="*/ 4 h 605"/>
                    <a:gd name="T92" fmla="*/ 163 w 622"/>
                    <a:gd name="T93" fmla="*/ 0 h 605"/>
                    <a:gd name="T94" fmla="*/ 162 w 622"/>
                    <a:gd name="T95" fmla="*/ 37 h 605"/>
                    <a:gd name="T96" fmla="*/ 0 w 622"/>
                    <a:gd name="T97" fmla="*/ 37 h 605"/>
                    <a:gd name="T98" fmla="*/ 0 w 622"/>
                    <a:gd name="T99" fmla="*/ 37 h 605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22"/>
                    <a:gd name="T151" fmla="*/ 0 h 605"/>
                    <a:gd name="T152" fmla="*/ 622 w 622"/>
                    <a:gd name="T153" fmla="*/ 605 h 605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22" h="605">
                      <a:moveTo>
                        <a:pt x="0" y="37"/>
                      </a:moveTo>
                      <a:lnTo>
                        <a:pt x="0" y="37"/>
                      </a:lnTo>
                      <a:lnTo>
                        <a:pt x="3" y="123"/>
                      </a:lnTo>
                      <a:lnTo>
                        <a:pt x="27" y="191"/>
                      </a:lnTo>
                      <a:lnTo>
                        <a:pt x="31" y="279"/>
                      </a:lnTo>
                      <a:lnTo>
                        <a:pt x="47" y="350"/>
                      </a:lnTo>
                      <a:lnTo>
                        <a:pt x="25" y="387"/>
                      </a:lnTo>
                      <a:lnTo>
                        <a:pt x="57" y="414"/>
                      </a:lnTo>
                      <a:lnTo>
                        <a:pt x="55" y="604"/>
                      </a:lnTo>
                      <a:lnTo>
                        <a:pt x="503" y="596"/>
                      </a:lnTo>
                      <a:lnTo>
                        <a:pt x="497" y="559"/>
                      </a:lnTo>
                      <a:lnTo>
                        <a:pt x="482" y="545"/>
                      </a:lnTo>
                      <a:lnTo>
                        <a:pt x="449" y="526"/>
                      </a:lnTo>
                      <a:lnTo>
                        <a:pt x="424" y="503"/>
                      </a:lnTo>
                      <a:lnTo>
                        <a:pt x="364" y="470"/>
                      </a:lnTo>
                      <a:lnTo>
                        <a:pt x="366" y="414"/>
                      </a:lnTo>
                      <a:lnTo>
                        <a:pt x="352" y="380"/>
                      </a:lnTo>
                      <a:lnTo>
                        <a:pt x="401" y="326"/>
                      </a:lnTo>
                      <a:lnTo>
                        <a:pt x="398" y="274"/>
                      </a:lnTo>
                      <a:lnTo>
                        <a:pt x="410" y="265"/>
                      </a:lnTo>
                      <a:lnTo>
                        <a:pt x="470" y="221"/>
                      </a:lnTo>
                      <a:lnTo>
                        <a:pt x="501" y="189"/>
                      </a:lnTo>
                      <a:lnTo>
                        <a:pt x="540" y="162"/>
                      </a:lnTo>
                      <a:lnTo>
                        <a:pt x="621" y="126"/>
                      </a:lnTo>
                      <a:lnTo>
                        <a:pt x="590" y="129"/>
                      </a:lnTo>
                      <a:lnTo>
                        <a:pt x="563" y="117"/>
                      </a:lnTo>
                      <a:lnTo>
                        <a:pt x="519" y="121"/>
                      </a:lnTo>
                      <a:lnTo>
                        <a:pt x="510" y="106"/>
                      </a:lnTo>
                      <a:lnTo>
                        <a:pt x="496" y="112"/>
                      </a:lnTo>
                      <a:lnTo>
                        <a:pt x="464" y="128"/>
                      </a:lnTo>
                      <a:lnTo>
                        <a:pt x="444" y="123"/>
                      </a:lnTo>
                      <a:lnTo>
                        <a:pt x="434" y="115"/>
                      </a:lnTo>
                      <a:lnTo>
                        <a:pt x="418" y="110"/>
                      </a:lnTo>
                      <a:lnTo>
                        <a:pt x="410" y="99"/>
                      </a:lnTo>
                      <a:lnTo>
                        <a:pt x="394" y="101"/>
                      </a:lnTo>
                      <a:lnTo>
                        <a:pt x="393" y="111"/>
                      </a:lnTo>
                      <a:lnTo>
                        <a:pt x="386" y="113"/>
                      </a:lnTo>
                      <a:lnTo>
                        <a:pt x="376" y="91"/>
                      </a:lnTo>
                      <a:lnTo>
                        <a:pt x="361" y="90"/>
                      </a:lnTo>
                      <a:lnTo>
                        <a:pt x="366" y="81"/>
                      </a:lnTo>
                      <a:lnTo>
                        <a:pt x="330" y="74"/>
                      </a:lnTo>
                      <a:lnTo>
                        <a:pt x="316" y="73"/>
                      </a:lnTo>
                      <a:lnTo>
                        <a:pt x="274" y="88"/>
                      </a:lnTo>
                      <a:lnTo>
                        <a:pt x="268" y="74"/>
                      </a:lnTo>
                      <a:lnTo>
                        <a:pt x="201" y="62"/>
                      </a:lnTo>
                      <a:lnTo>
                        <a:pt x="191" y="4"/>
                      </a:lnTo>
                      <a:lnTo>
                        <a:pt x="163" y="0"/>
                      </a:lnTo>
                      <a:lnTo>
                        <a:pt x="162" y="37"/>
                      </a:lnTo>
                      <a:lnTo>
                        <a:pt x="0" y="37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8" name="Freeform 112"/>
                <p:cNvSpPr>
                  <a:spLocks/>
                </p:cNvSpPr>
                <p:nvPr/>
              </p:nvSpPr>
              <p:spPr bwMode="auto">
                <a:xfrm>
                  <a:off x="3070" y="2181"/>
                  <a:ext cx="629" cy="474"/>
                </a:xfrm>
                <a:custGeom>
                  <a:avLst/>
                  <a:gdLst>
                    <a:gd name="T0" fmla="*/ 0 w 629"/>
                    <a:gd name="T1" fmla="*/ 6 h 474"/>
                    <a:gd name="T2" fmla="*/ 0 w 629"/>
                    <a:gd name="T3" fmla="*/ 6 h 474"/>
                    <a:gd name="T4" fmla="*/ 37 w 629"/>
                    <a:gd name="T5" fmla="*/ 67 h 474"/>
                    <a:gd name="T6" fmla="*/ 57 w 629"/>
                    <a:gd name="T7" fmla="*/ 82 h 474"/>
                    <a:gd name="T8" fmla="*/ 68 w 629"/>
                    <a:gd name="T9" fmla="*/ 79 h 474"/>
                    <a:gd name="T10" fmla="*/ 78 w 629"/>
                    <a:gd name="T11" fmla="*/ 87 h 474"/>
                    <a:gd name="T12" fmla="*/ 79 w 629"/>
                    <a:gd name="T13" fmla="*/ 95 h 474"/>
                    <a:gd name="T14" fmla="*/ 70 w 629"/>
                    <a:gd name="T15" fmla="*/ 96 h 474"/>
                    <a:gd name="T16" fmla="*/ 58 w 629"/>
                    <a:gd name="T17" fmla="*/ 116 h 474"/>
                    <a:gd name="T18" fmla="*/ 85 w 629"/>
                    <a:gd name="T19" fmla="*/ 150 h 474"/>
                    <a:gd name="T20" fmla="*/ 107 w 629"/>
                    <a:gd name="T21" fmla="*/ 157 h 474"/>
                    <a:gd name="T22" fmla="*/ 104 w 629"/>
                    <a:gd name="T23" fmla="*/ 378 h 474"/>
                    <a:gd name="T24" fmla="*/ 106 w 629"/>
                    <a:gd name="T25" fmla="*/ 432 h 474"/>
                    <a:gd name="T26" fmla="*/ 524 w 629"/>
                    <a:gd name="T27" fmla="*/ 420 h 474"/>
                    <a:gd name="T28" fmla="*/ 529 w 629"/>
                    <a:gd name="T29" fmla="*/ 451 h 474"/>
                    <a:gd name="T30" fmla="*/ 511 w 629"/>
                    <a:gd name="T31" fmla="*/ 473 h 474"/>
                    <a:gd name="T32" fmla="*/ 575 w 629"/>
                    <a:gd name="T33" fmla="*/ 469 h 474"/>
                    <a:gd name="T34" fmla="*/ 586 w 629"/>
                    <a:gd name="T35" fmla="*/ 451 h 474"/>
                    <a:gd name="T36" fmla="*/ 587 w 629"/>
                    <a:gd name="T37" fmla="*/ 432 h 474"/>
                    <a:gd name="T38" fmla="*/ 601 w 629"/>
                    <a:gd name="T39" fmla="*/ 416 h 474"/>
                    <a:gd name="T40" fmla="*/ 607 w 629"/>
                    <a:gd name="T41" fmla="*/ 401 h 474"/>
                    <a:gd name="T42" fmla="*/ 623 w 629"/>
                    <a:gd name="T43" fmla="*/ 399 h 474"/>
                    <a:gd name="T44" fmla="*/ 628 w 629"/>
                    <a:gd name="T45" fmla="*/ 367 h 474"/>
                    <a:gd name="T46" fmla="*/ 619 w 629"/>
                    <a:gd name="T47" fmla="*/ 364 h 474"/>
                    <a:gd name="T48" fmla="*/ 605 w 629"/>
                    <a:gd name="T49" fmla="*/ 363 h 474"/>
                    <a:gd name="T50" fmla="*/ 590 w 629"/>
                    <a:gd name="T51" fmla="*/ 338 h 474"/>
                    <a:gd name="T52" fmla="*/ 582 w 629"/>
                    <a:gd name="T53" fmla="*/ 305 h 474"/>
                    <a:gd name="T54" fmla="*/ 566 w 629"/>
                    <a:gd name="T55" fmla="*/ 283 h 474"/>
                    <a:gd name="T56" fmla="*/ 542 w 629"/>
                    <a:gd name="T57" fmla="*/ 275 h 474"/>
                    <a:gd name="T58" fmla="*/ 510 w 629"/>
                    <a:gd name="T59" fmla="*/ 253 h 474"/>
                    <a:gd name="T60" fmla="*/ 501 w 629"/>
                    <a:gd name="T61" fmla="*/ 224 h 474"/>
                    <a:gd name="T62" fmla="*/ 517 w 629"/>
                    <a:gd name="T63" fmla="*/ 178 h 474"/>
                    <a:gd name="T64" fmla="*/ 503 w 629"/>
                    <a:gd name="T65" fmla="*/ 170 h 474"/>
                    <a:gd name="T66" fmla="*/ 466 w 629"/>
                    <a:gd name="T67" fmla="*/ 170 h 474"/>
                    <a:gd name="T68" fmla="*/ 460 w 629"/>
                    <a:gd name="T69" fmla="*/ 141 h 474"/>
                    <a:gd name="T70" fmla="*/ 398 w 629"/>
                    <a:gd name="T71" fmla="*/ 88 h 474"/>
                    <a:gd name="T72" fmla="*/ 384 w 629"/>
                    <a:gd name="T73" fmla="*/ 41 h 474"/>
                    <a:gd name="T74" fmla="*/ 390 w 629"/>
                    <a:gd name="T75" fmla="*/ 23 h 474"/>
                    <a:gd name="T76" fmla="*/ 364 w 629"/>
                    <a:gd name="T77" fmla="*/ 0 h 474"/>
                    <a:gd name="T78" fmla="*/ 0 w 629"/>
                    <a:gd name="T79" fmla="*/ 6 h 474"/>
                    <a:gd name="T80" fmla="*/ 0 w 629"/>
                    <a:gd name="T81" fmla="*/ 6 h 47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629"/>
                    <a:gd name="T124" fmla="*/ 0 h 474"/>
                    <a:gd name="T125" fmla="*/ 629 w 629"/>
                    <a:gd name="T126" fmla="*/ 474 h 47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629" h="474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37" y="67"/>
                      </a:lnTo>
                      <a:lnTo>
                        <a:pt x="57" y="82"/>
                      </a:lnTo>
                      <a:lnTo>
                        <a:pt x="68" y="79"/>
                      </a:lnTo>
                      <a:lnTo>
                        <a:pt x="78" y="87"/>
                      </a:lnTo>
                      <a:lnTo>
                        <a:pt x="79" y="95"/>
                      </a:lnTo>
                      <a:lnTo>
                        <a:pt x="70" y="96"/>
                      </a:lnTo>
                      <a:lnTo>
                        <a:pt x="58" y="116"/>
                      </a:lnTo>
                      <a:lnTo>
                        <a:pt x="85" y="150"/>
                      </a:lnTo>
                      <a:lnTo>
                        <a:pt x="107" y="157"/>
                      </a:lnTo>
                      <a:lnTo>
                        <a:pt x="104" y="378"/>
                      </a:lnTo>
                      <a:lnTo>
                        <a:pt x="106" y="432"/>
                      </a:lnTo>
                      <a:lnTo>
                        <a:pt x="524" y="420"/>
                      </a:lnTo>
                      <a:lnTo>
                        <a:pt x="529" y="451"/>
                      </a:lnTo>
                      <a:lnTo>
                        <a:pt x="511" y="473"/>
                      </a:lnTo>
                      <a:lnTo>
                        <a:pt x="575" y="469"/>
                      </a:lnTo>
                      <a:lnTo>
                        <a:pt x="586" y="451"/>
                      </a:lnTo>
                      <a:lnTo>
                        <a:pt x="587" y="432"/>
                      </a:lnTo>
                      <a:lnTo>
                        <a:pt x="601" y="416"/>
                      </a:lnTo>
                      <a:lnTo>
                        <a:pt x="607" y="401"/>
                      </a:lnTo>
                      <a:lnTo>
                        <a:pt x="623" y="399"/>
                      </a:lnTo>
                      <a:lnTo>
                        <a:pt x="628" y="367"/>
                      </a:lnTo>
                      <a:lnTo>
                        <a:pt x="619" y="364"/>
                      </a:lnTo>
                      <a:lnTo>
                        <a:pt x="605" y="363"/>
                      </a:lnTo>
                      <a:lnTo>
                        <a:pt x="590" y="338"/>
                      </a:lnTo>
                      <a:lnTo>
                        <a:pt x="582" y="305"/>
                      </a:lnTo>
                      <a:lnTo>
                        <a:pt x="566" y="283"/>
                      </a:lnTo>
                      <a:lnTo>
                        <a:pt x="542" y="275"/>
                      </a:lnTo>
                      <a:lnTo>
                        <a:pt x="510" y="253"/>
                      </a:lnTo>
                      <a:lnTo>
                        <a:pt x="501" y="224"/>
                      </a:lnTo>
                      <a:lnTo>
                        <a:pt x="517" y="178"/>
                      </a:lnTo>
                      <a:lnTo>
                        <a:pt x="503" y="170"/>
                      </a:lnTo>
                      <a:lnTo>
                        <a:pt x="466" y="170"/>
                      </a:lnTo>
                      <a:lnTo>
                        <a:pt x="460" y="141"/>
                      </a:lnTo>
                      <a:lnTo>
                        <a:pt x="398" y="88"/>
                      </a:lnTo>
                      <a:lnTo>
                        <a:pt x="384" y="41"/>
                      </a:lnTo>
                      <a:lnTo>
                        <a:pt x="390" y="23"/>
                      </a:lnTo>
                      <a:lnTo>
                        <a:pt x="364" y="0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9" name="Freeform 113"/>
                <p:cNvSpPr>
                  <a:spLocks/>
                </p:cNvSpPr>
                <p:nvPr/>
              </p:nvSpPr>
              <p:spPr bwMode="auto">
                <a:xfrm>
                  <a:off x="2384" y="1298"/>
                  <a:ext cx="622" cy="339"/>
                </a:xfrm>
                <a:custGeom>
                  <a:avLst/>
                  <a:gdLst>
                    <a:gd name="T0" fmla="*/ 0 w 622"/>
                    <a:gd name="T1" fmla="*/ 310 h 339"/>
                    <a:gd name="T2" fmla="*/ 0 w 622"/>
                    <a:gd name="T3" fmla="*/ 310 h 339"/>
                    <a:gd name="T4" fmla="*/ 31 w 622"/>
                    <a:gd name="T5" fmla="*/ 0 h 339"/>
                    <a:gd name="T6" fmla="*/ 337 w 622"/>
                    <a:gd name="T7" fmla="*/ 17 h 339"/>
                    <a:gd name="T8" fmla="*/ 573 w 622"/>
                    <a:gd name="T9" fmla="*/ 24 h 339"/>
                    <a:gd name="T10" fmla="*/ 577 w 622"/>
                    <a:gd name="T11" fmla="*/ 110 h 339"/>
                    <a:gd name="T12" fmla="*/ 601 w 622"/>
                    <a:gd name="T13" fmla="*/ 178 h 339"/>
                    <a:gd name="T14" fmla="*/ 605 w 622"/>
                    <a:gd name="T15" fmla="*/ 266 h 339"/>
                    <a:gd name="T16" fmla="*/ 621 w 622"/>
                    <a:gd name="T17" fmla="*/ 338 h 339"/>
                    <a:gd name="T18" fmla="*/ 294 w 622"/>
                    <a:gd name="T19" fmla="*/ 329 h 339"/>
                    <a:gd name="T20" fmla="*/ 0 w 622"/>
                    <a:gd name="T21" fmla="*/ 310 h 339"/>
                    <a:gd name="T22" fmla="*/ 0 w 622"/>
                    <a:gd name="T23" fmla="*/ 310 h 33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22"/>
                    <a:gd name="T37" fmla="*/ 0 h 339"/>
                    <a:gd name="T38" fmla="*/ 622 w 622"/>
                    <a:gd name="T39" fmla="*/ 339 h 33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22" h="339">
                      <a:moveTo>
                        <a:pt x="0" y="310"/>
                      </a:moveTo>
                      <a:lnTo>
                        <a:pt x="0" y="310"/>
                      </a:lnTo>
                      <a:lnTo>
                        <a:pt x="31" y="0"/>
                      </a:lnTo>
                      <a:lnTo>
                        <a:pt x="337" y="17"/>
                      </a:lnTo>
                      <a:lnTo>
                        <a:pt x="573" y="24"/>
                      </a:lnTo>
                      <a:lnTo>
                        <a:pt x="577" y="110"/>
                      </a:lnTo>
                      <a:lnTo>
                        <a:pt x="601" y="178"/>
                      </a:lnTo>
                      <a:lnTo>
                        <a:pt x="605" y="266"/>
                      </a:lnTo>
                      <a:lnTo>
                        <a:pt x="621" y="338"/>
                      </a:lnTo>
                      <a:lnTo>
                        <a:pt x="294" y="329"/>
                      </a:lnTo>
                      <a:lnTo>
                        <a:pt x="0" y="310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80" name="Freeform 114"/>
                <p:cNvSpPr>
                  <a:spLocks/>
                </p:cNvSpPr>
                <p:nvPr/>
              </p:nvSpPr>
              <p:spPr bwMode="auto">
                <a:xfrm>
                  <a:off x="4038" y="1957"/>
                  <a:ext cx="396" cy="388"/>
                </a:xfrm>
                <a:custGeom>
                  <a:avLst/>
                  <a:gdLst>
                    <a:gd name="T0" fmla="*/ 0 w 396"/>
                    <a:gd name="T1" fmla="*/ 70 h 388"/>
                    <a:gd name="T2" fmla="*/ 0 w 396"/>
                    <a:gd name="T3" fmla="*/ 70 h 388"/>
                    <a:gd name="T4" fmla="*/ 32 w 396"/>
                    <a:gd name="T5" fmla="*/ 338 h 388"/>
                    <a:gd name="T6" fmla="*/ 61 w 396"/>
                    <a:gd name="T7" fmla="*/ 337 h 388"/>
                    <a:gd name="T8" fmla="*/ 79 w 396"/>
                    <a:gd name="T9" fmla="*/ 342 h 388"/>
                    <a:gd name="T10" fmla="*/ 91 w 396"/>
                    <a:gd name="T11" fmla="*/ 361 h 388"/>
                    <a:gd name="T12" fmla="*/ 121 w 396"/>
                    <a:gd name="T13" fmla="*/ 365 h 388"/>
                    <a:gd name="T14" fmla="*/ 140 w 396"/>
                    <a:gd name="T15" fmla="*/ 374 h 388"/>
                    <a:gd name="T16" fmla="*/ 183 w 396"/>
                    <a:gd name="T17" fmla="*/ 372 h 388"/>
                    <a:gd name="T18" fmla="*/ 202 w 396"/>
                    <a:gd name="T19" fmla="*/ 361 h 388"/>
                    <a:gd name="T20" fmla="*/ 248 w 396"/>
                    <a:gd name="T21" fmla="*/ 387 h 388"/>
                    <a:gd name="T22" fmla="*/ 278 w 396"/>
                    <a:gd name="T23" fmla="*/ 364 h 388"/>
                    <a:gd name="T24" fmla="*/ 284 w 396"/>
                    <a:gd name="T25" fmla="*/ 322 h 388"/>
                    <a:gd name="T26" fmla="*/ 302 w 396"/>
                    <a:gd name="T27" fmla="*/ 332 h 388"/>
                    <a:gd name="T28" fmla="*/ 312 w 396"/>
                    <a:gd name="T29" fmla="*/ 295 h 388"/>
                    <a:gd name="T30" fmla="*/ 361 w 396"/>
                    <a:gd name="T31" fmla="*/ 264 h 388"/>
                    <a:gd name="T32" fmla="*/ 377 w 396"/>
                    <a:gd name="T33" fmla="*/ 245 h 388"/>
                    <a:gd name="T34" fmla="*/ 389 w 396"/>
                    <a:gd name="T35" fmla="*/ 160 h 388"/>
                    <a:gd name="T36" fmla="*/ 382 w 396"/>
                    <a:gd name="T37" fmla="*/ 143 h 388"/>
                    <a:gd name="T38" fmla="*/ 395 w 396"/>
                    <a:gd name="T39" fmla="*/ 135 h 388"/>
                    <a:gd name="T40" fmla="*/ 368 w 396"/>
                    <a:gd name="T41" fmla="*/ 0 h 388"/>
                    <a:gd name="T42" fmla="*/ 329 w 396"/>
                    <a:gd name="T43" fmla="*/ 15 h 388"/>
                    <a:gd name="T44" fmla="*/ 302 w 396"/>
                    <a:gd name="T45" fmla="*/ 30 h 388"/>
                    <a:gd name="T46" fmla="*/ 291 w 396"/>
                    <a:gd name="T47" fmla="*/ 44 h 388"/>
                    <a:gd name="T48" fmla="*/ 268 w 396"/>
                    <a:gd name="T49" fmla="*/ 62 h 388"/>
                    <a:gd name="T50" fmla="*/ 243 w 396"/>
                    <a:gd name="T51" fmla="*/ 64 h 388"/>
                    <a:gd name="T52" fmla="*/ 218 w 396"/>
                    <a:gd name="T53" fmla="*/ 75 h 388"/>
                    <a:gd name="T54" fmla="*/ 206 w 396"/>
                    <a:gd name="T55" fmla="*/ 81 h 388"/>
                    <a:gd name="T56" fmla="*/ 190 w 396"/>
                    <a:gd name="T57" fmla="*/ 72 h 388"/>
                    <a:gd name="T58" fmla="*/ 167 w 396"/>
                    <a:gd name="T59" fmla="*/ 82 h 388"/>
                    <a:gd name="T60" fmla="*/ 163 w 396"/>
                    <a:gd name="T61" fmla="*/ 78 h 388"/>
                    <a:gd name="T62" fmla="*/ 185 w 396"/>
                    <a:gd name="T63" fmla="*/ 68 h 388"/>
                    <a:gd name="T64" fmla="*/ 184 w 396"/>
                    <a:gd name="T65" fmla="*/ 67 h 388"/>
                    <a:gd name="T66" fmla="*/ 172 w 396"/>
                    <a:gd name="T67" fmla="*/ 64 h 388"/>
                    <a:gd name="T68" fmla="*/ 165 w 396"/>
                    <a:gd name="T69" fmla="*/ 70 h 388"/>
                    <a:gd name="T70" fmla="*/ 128 w 396"/>
                    <a:gd name="T71" fmla="*/ 56 h 388"/>
                    <a:gd name="T72" fmla="*/ 115 w 396"/>
                    <a:gd name="T73" fmla="*/ 62 h 388"/>
                    <a:gd name="T74" fmla="*/ 117 w 396"/>
                    <a:gd name="T75" fmla="*/ 53 h 388"/>
                    <a:gd name="T76" fmla="*/ 0 w 396"/>
                    <a:gd name="T77" fmla="*/ 70 h 388"/>
                    <a:gd name="T78" fmla="*/ 0 w 396"/>
                    <a:gd name="T79" fmla="*/ 70 h 388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96"/>
                    <a:gd name="T121" fmla="*/ 0 h 388"/>
                    <a:gd name="T122" fmla="*/ 396 w 396"/>
                    <a:gd name="T123" fmla="*/ 388 h 388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96" h="388">
                      <a:moveTo>
                        <a:pt x="0" y="70"/>
                      </a:moveTo>
                      <a:lnTo>
                        <a:pt x="0" y="70"/>
                      </a:lnTo>
                      <a:lnTo>
                        <a:pt x="32" y="338"/>
                      </a:lnTo>
                      <a:lnTo>
                        <a:pt x="61" y="337"/>
                      </a:lnTo>
                      <a:lnTo>
                        <a:pt x="79" y="342"/>
                      </a:lnTo>
                      <a:lnTo>
                        <a:pt x="91" y="361"/>
                      </a:lnTo>
                      <a:lnTo>
                        <a:pt x="121" y="365"/>
                      </a:lnTo>
                      <a:lnTo>
                        <a:pt x="140" y="374"/>
                      </a:lnTo>
                      <a:lnTo>
                        <a:pt x="183" y="372"/>
                      </a:lnTo>
                      <a:lnTo>
                        <a:pt x="202" y="361"/>
                      </a:lnTo>
                      <a:lnTo>
                        <a:pt x="248" y="387"/>
                      </a:lnTo>
                      <a:lnTo>
                        <a:pt x="278" y="364"/>
                      </a:lnTo>
                      <a:lnTo>
                        <a:pt x="284" y="322"/>
                      </a:lnTo>
                      <a:lnTo>
                        <a:pt x="302" y="332"/>
                      </a:lnTo>
                      <a:lnTo>
                        <a:pt x="312" y="295"/>
                      </a:lnTo>
                      <a:lnTo>
                        <a:pt x="361" y="264"/>
                      </a:lnTo>
                      <a:lnTo>
                        <a:pt x="377" y="245"/>
                      </a:lnTo>
                      <a:lnTo>
                        <a:pt x="389" y="160"/>
                      </a:lnTo>
                      <a:lnTo>
                        <a:pt x="382" y="143"/>
                      </a:lnTo>
                      <a:lnTo>
                        <a:pt x="395" y="135"/>
                      </a:lnTo>
                      <a:lnTo>
                        <a:pt x="368" y="0"/>
                      </a:lnTo>
                      <a:lnTo>
                        <a:pt x="329" y="15"/>
                      </a:lnTo>
                      <a:lnTo>
                        <a:pt x="302" y="30"/>
                      </a:lnTo>
                      <a:lnTo>
                        <a:pt x="291" y="44"/>
                      </a:lnTo>
                      <a:lnTo>
                        <a:pt x="268" y="62"/>
                      </a:lnTo>
                      <a:lnTo>
                        <a:pt x="243" y="64"/>
                      </a:lnTo>
                      <a:lnTo>
                        <a:pt x="218" y="75"/>
                      </a:lnTo>
                      <a:lnTo>
                        <a:pt x="206" y="81"/>
                      </a:lnTo>
                      <a:lnTo>
                        <a:pt x="190" y="72"/>
                      </a:lnTo>
                      <a:lnTo>
                        <a:pt x="167" y="82"/>
                      </a:lnTo>
                      <a:lnTo>
                        <a:pt x="163" y="78"/>
                      </a:lnTo>
                      <a:lnTo>
                        <a:pt x="185" y="68"/>
                      </a:lnTo>
                      <a:lnTo>
                        <a:pt x="184" y="67"/>
                      </a:lnTo>
                      <a:lnTo>
                        <a:pt x="172" y="64"/>
                      </a:lnTo>
                      <a:lnTo>
                        <a:pt x="165" y="70"/>
                      </a:lnTo>
                      <a:lnTo>
                        <a:pt x="128" y="56"/>
                      </a:lnTo>
                      <a:lnTo>
                        <a:pt x="115" y="62"/>
                      </a:lnTo>
                      <a:lnTo>
                        <a:pt x="117" y="53"/>
                      </a:lnTo>
                      <a:lnTo>
                        <a:pt x="0" y="70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81" name="Freeform 115"/>
                <p:cNvSpPr>
                  <a:spLocks/>
                </p:cNvSpPr>
                <p:nvPr/>
              </p:nvSpPr>
              <p:spPr bwMode="auto">
                <a:xfrm>
                  <a:off x="2351" y="1609"/>
                  <a:ext cx="665" cy="386"/>
                </a:xfrm>
                <a:custGeom>
                  <a:avLst/>
                  <a:gdLst>
                    <a:gd name="T0" fmla="*/ 0 w 665"/>
                    <a:gd name="T1" fmla="*/ 301 h 386"/>
                    <a:gd name="T2" fmla="*/ 0 w 665"/>
                    <a:gd name="T3" fmla="*/ 301 h 386"/>
                    <a:gd name="T4" fmla="*/ 22 w 665"/>
                    <a:gd name="T5" fmla="*/ 96 h 386"/>
                    <a:gd name="T6" fmla="*/ 32 w 665"/>
                    <a:gd name="T7" fmla="*/ 0 h 386"/>
                    <a:gd name="T8" fmla="*/ 327 w 665"/>
                    <a:gd name="T9" fmla="*/ 18 h 386"/>
                    <a:gd name="T10" fmla="*/ 653 w 665"/>
                    <a:gd name="T11" fmla="*/ 27 h 386"/>
                    <a:gd name="T12" fmla="*/ 632 w 665"/>
                    <a:gd name="T13" fmla="*/ 64 h 386"/>
                    <a:gd name="T14" fmla="*/ 664 w 665"/>
                    <a:gd name="T15" fmla="*/ 90 h 386"/>
                    <a:gd name="T16" fmla="*/ 661 w 665"/>
                    <a:gd name="T17" fmla="*/ 280 h 386"/>
                    <a:gd name="T18" fmla="*/ 648 w 665"/>
                    <a:gd name="T19" fmla="*/ 279 h 386"/>
                    <a:gd name="T20" fmla="*/ 650 w 665"/>
                    <a:gd name="T21" fmla="*/ 303 h 386"/>
                    <a:gd name="T22" fmla="*/ 661 w 665"/>
                    <a:gd name="T23" fmla="*/ 322 h 386"/>
                    <a:gd name="T24" fmla="*/ 653 w 665"/>
                    <a:gd name="T25" fmla="*/ 340 h 386"/>
                    <a:gd name="T26" fmla="*/ 660 w 665"/>
                    <a:gd name="T27" fmla="*/ 385 h 386"/>
                    <a:gd name="T28" fmla="*/ 645 w 665"/>
                    <a:gd name="T29" fmla="*/ 381 h 386"/>
                    <a:gd name="T30" fmla="*/ 629 w 665"/>
                    <a:gd name="T31" fmla="*/ 363 h 386"/>
                    <a:gd name="T32" fmla="*/ 597 w 665"/>
                    <a:gd name="T33" fmla="*/ 351 h 386"/>
                    <a:gd name="T34" fmla="*/ 569 w 665"/>
                    <a:gd name="T35" fmla="*/ 346 h 386"/>
                    <a:gd name="T36" fmla="*/ 512 w 665"/>
                    <a:gd name="T37" fmla="*/ 348 h 386"/>
                    <a:gd name="T38" fmla="*/ 479 w 665"/>
                    <a:gd name="T39" fmla="*/ 326 h 386"/>
                    <a:gd name="T40" fmla="*/ 0 w 665"/>
                    <a:gd name="T41" fmla="*/ 301 h 386"/>
                    <a:gd name="T42" fmla="*/ 0 w 665"/>
                    <a:gd name="T43" fmla="*/ 301 h 38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665"/>
                    <a:gd name="T67" fmla="*/ 0 h 386"/>
                    <a:gd name="T68" fmla="*/ 665 w 665"/>
                    <a:gd name="T69" fmla="*/ 386 h 38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665" h="386">
                      <a:moveTo>
                        <a:pt x="0" y="301"/>
                      </a:moveTo>
                      <a:lnTo>
                        <a:pt x="0" y="301"/>
                      </a:lnTo>
                      <a:lnTo>
                        <a:pt x="22" y="96"/>
                      </a:lnTo>
                      <a:lnTo>
                        <a:pt x="32" y="0"/>
                      </a:lnTo>
                      <a:lnTo>
                        <a:pt x="327" y="18"/>
                      </a:lnTo>
                      <a:lnTo>
                        <a:pt x="653" y="27"/>
                      </a:lnTo>
                      <a:lnTo>
                        <a:pt x="632" y="64"/>
                      </a:lnTo>
                      <a:lnTo>
                        <a:pt x="664" y="90"/>
                      </a:lnTo>
                      <a:lnTo>
                        <a:pt x="661" y="280"/>
                      </a:lnTo>
                      <a:lnTo>
                        <a:pt x="648" y="279"/>
                      </a:lnTo>
                      <a:lnTo>
                        <a:pt x="650" y="303"/>
                      </a:lnTo>
                      <a:lnTo>
                        <a:pt x="661" y="322"/>
                      </a:lnTo>
                      <a:lnTo>
                        <a:pt x="653" y="340"/>
                      </a:lnTo>
                      <a:lnTo>
                        <a:pt x="660" y="385"/>
                      </a:lnTo>
                      <a:lnTo>
                        <a:pt x="645" y="381"/>
                      </a:lnTo>
                      <a:lnTo>
                        <a:pt x="629" y="363"/>
                      </a:lnTo>
                      <a:lnTo>
                        <a:pt x="597" y="351"/>
                      </a:lnTo>
                      <a:lnTo>
                        <a:pt x="569" y="346"/>
                      </a:lnTo>
                      <a:lnTo>
                        <a:pt x="512" y="348"/>
                      </a:lnTo>
                      <a:lnTo>
                        <a:pt x="479" y="326"/>
                      </a:lnTo>
                      <a:lnTo>
                        <a:pt x="0" y="301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82" name="Freeform 116"/>
                <p:cNvSpPr>
                  <a:spLocks/>
                </p:cNvSpPr>
                <p:nvPr/>
              </p:nvSpPr>
              <p:spPr bwMode="auto">
                <a:xfrm>
                  <a:off x="3311" y="1526"/>
                  <a:ext cx="498" cy="457"/>
                </a:xfrm>
                <a:custGeom>
                  <a:avLst/>
                  <a:gdLst>
                    <a:gd name="T0" fmla="*/ 0 w 498"/>
                    <a:gd name="T1" fmla="*/ 138 h 457"/>
                    <a:gd name="T2" fmla="*/ 0 w 498"/>
                    <a:gd name="T3" fmla="*/ 138 h 457"/>
                    <a:gd name="T4" fmla="*/ 13 w 498"/>
                    <a:gd name="T5" fmla="*/ 173 h 457"/>
                    <a:gd name="T6" fmla="*/ 11 w 498"/>
                    <a:gd name="T7" fmla="*/ 229 h 457"/>
                    <a:gd name="T8" fmla="*/ 71 w 498"/>
                    <a:gd name="T9" fmla="*/ 262 h 457"/>
                    <a:gd name="T10" fmla="*/ 95 w 498"/>
                    <a:gd name="T11" fmla="*/ 285 h 457"/>
                    <a:gd name="T12" fmla="*/ 129 w 498"/>
                    <a:gd name="T13" fmla="*/ 304 h 457"/>
                    <a:gd name="T14" fmla="*/ 143 w 498"/>
                    <a:gd name="T15" fmla="*/ 318 h 457"/>
                    <a:gd name="T16" fmla="*/ 150 w 498"/>
                    <a:gd name="T17" fmla="*/ 355 h 457"/>
                    <a:gd name="T18" fmla="*/ 160 w 498"/>
                    <a:gd name="T19" fmla="*/ 407 h 457"/>
                    <a:gd name="T20" fmla="*/ 207 w 498"/>
                    <a:gd name="T21" fmla="*/ 456 h 457"/>
                    <a:gd name="T22" fmla="*/ 454 w 498"/>
                    <a:gd name="T23" fmla="*/ 441 h 457"/>
                    <a:gd name="T24" fmla="*/ 439 w 498"/>
                    <a:gd name="T25" fmla="*/ 371 h 457"/>
                    <a:gd name="T26" fmla="*/ 449 w 498"/>
                    <a:gd name="T27" fmla="*/ 297 h 457"/>
                    <a:gd name="T28" fmla="*/ 463 w 498"/>
                    <a:gd name="T29" fmla="*/ 266 h 457"/>
                    <a:gd name="T30" fmla="*/ 461 w 498"/>
                    <a:gd name="T31" fmla="*/ 235 h 457"/>
                    <a:gd name="T32" fmla="*/ 492 w 498"/>
                    <a:gd name="T33" fmla="*/ 169 h 457"/>
                    <a:gd name="T34" fmla="*/ 497 w 498"/>
                    <a:gd name="T35" fmla="*/ 152 h 457"/>
                    <a:gd name="T36" fmla="*/ 488 w 498"/>
                    <a:gd name="T37" fmla="*/ 150 h 457"/>
                    <a:gd name="T38" fmla="*/ 475 w 498"/>
                    <a:gd name="T39" fmla="*/ 163 h 457"/>
                    <a:gd name="T40" fmla="*/ 466 w 498"/>
                    <a:gd name="T41" fmla="*/ 197 h 457"/>
                    <a:gd name="T42" fmla="*/ 445 w 498"/>
                    <a:gd name="T43" fmla="*/ 200 h 457"/>
                    <a:gd name="T44" fmla="*/ 435 w 498"/>
                    <a:gd name="T45" fmla="*/ 220 h 457"/>
                    <a:gd name="T46" fmla="*/ 415 w 498"/>
                    <a:gd name="T47" fmla="*/ 235 h 457"/>
                    <a:gd name="T48" fmla="*/ 417 w 498"/>
                    <a:gd name="T49" fmla="*/ 212 h 457"/>
                    <a:gd name="T50" fmla="*/ 431 w 498"/>
                    <a:gd name="T51" fmla="*/ 190 h 457"/>
                    <a:gd name="T52" fmla="*/ 444 w 498"/>
                    <a:gd name="T53" fmla="*/ 182 h 457"/>
                    <a:gd name="T54" fmla="*/ 445 w 498"/>
                    <a:gd name="T55" fmla="*/ 173 h 457"/>
                    <a:gd name="T56" fmla="*/ 419 w 498"/>
                    <a:gd name="T57" fmla="*/ 110 h 457"/>
                    <a:gd name="T58" fmla="*/ 401 w 498"/>
                    <a:gd name="T59" fmla="*/ 106 h 457"/>
                    <a:gd name="T60" fmla="*/ 393 w 498"/>
                    <a:gd name="T61" fmla="*/ 91 h 457"/>
                    <a:gd name="T62" fmla="*/ 345 w 498"/>
                    <a:gd name="T63" fmla="*/ 85 h 457"/>
                    <a:gd name="T64" fmla="*/ 243 w 498"/>
                    <a:gd name="T65" fmla="*/ 62 h 457"/>
                    <a:gd name="T66" fmla="*/ 201 w 498"/>
                    <a:gd name="T67" fmla="*/ 37 h 457"/>
                    <a:gd name="T68" fmla="*/ 176 w 498"/>
                    <a:gd name="T69" fmla="*/ 27 h 457"/>
                    <a:gd name="T70" fmla="*/ 163 w 498"/>
                    <a:gd name="T71" fmla="*/ 37 h 457"/>
                    <a:gd name="T72" fmla="*/ 158 w 498"/>
                    <a:gd name="T73" fmla="*/ 34 h 457"/>
                    <a:gd name="T74" fmla="*/ 165 w 498"/>
                    <a:gd name="T75" fmla="*/ 27 h 457"/>
                    <a:gd name="T76" fmla="*/ 166 w 498"/>
                    <a:gd name="T77" fmla="*/ 15 h 457"/>
                    <a:gd name="T78" fmla="*/ 170 w 498"/>
                    <a:gd name="T79" fmla="*/ 11 h 457"/>
                    <a:gd name="T80" fmla="*/ 170 w 498"/>
                    <a:gd name="T81" fmla="*/ 3 h 457"/>
                    <a:gd name="T82" fmla="*/ 164 w 498"/>
                    <a:gd name="T83" fmla="*/ 0 h 457"/>
                    <a:gd name="T84" fmla="*/ 106 w 498"/>
                    <a:gd name="T85" fmla="*/ 22 h 457"/>
                    <a:gd name="T86" fmla="*/ 84 w 498"/>
                    <a:gd name="T87" fmla="*/ 30 h 457"/>
                    <a:gd name="T88" fmla="*/ 76 w 498"/>
                    <a:gd name="T89" fmla="*/ 30 h 457"/>
                    <a:gd name="T90" fmla="*/ 62 w 498"/>
                    <a:gd name="T91" fmla="*/ 23 h 457"/>
                    <a:gd name="T92" fmla="*/ 58 w 498"/>
                    <a:gd name="T93" fmla="*/ 30 h 457"/>
                    <a:gd name="T94" fmla="*/ 57 w 498"/>
                    <a:gd name="T95" fmla="*/ 23 h 457"/>
                    <a:gd name="T96" fmla="*/ 45 w 498"/>
                    <a:gd name="T97" fmla="*/ 32 h 457"/>
                    <a:gd name="T98" fmla="*/ 47 w 498"/>
                    <a:gd name="T99" fmla="*/ 84 h 457"/>
                    <a:gd name="T100" fmla="*/ 0 w 498"/>
                    <a:gd name="T101" fmla="*/ 138 h 457"/>
                    <a:gd name="T102" fmla="*/ 0 w 498"/>
                    <a:gd name="T103" fmla="*/ 138 h 457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98"/>
                    <a:gd name="T157" fmla="*/ 0 h 457"/>
                    <a:gd name="T158" fmla="*/ 498 w 498"/>
                    <a:gd name="T159" fmla="*/ 457 h 457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98" h="457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13" y="173"/>
                      </a:lnTo>
                      <a:lnTo>
                        <a:pt x="11" y="229"/>
                      </a:lnTo>
                      <a:lnTo>
                        <a:pt x="71" y="262"/>
                      </a:lnTo>
                      <a:lnTo>
                        <a:pt x="95" y="285"/>
                      </a:lnTo>
                      <a:lnTo>
                        <a:pt x="129" y="304"/>
                      </a:lnTo>
                      <a:lnTo>
                        <a:pt x="143" y="318"/>
                      </a:lnTo>
                      <a:lnTo>
                        <a:pt x="150" y="355"/>
                      </a:lnTo>
                      <a:lnTo>
                        <a:pt x="160" y="407"/>
                      </a:lnTo>
                      <a:lnTo>
                        <a:pt x="207" y="456"/>
                      </a:lnTo>
                      <a:lnTo>
                        <a:pt x="454" y="441"/>
                      </a:lnTo>
                      <a:lnTo>
                        <a:pt x="439" y="371"/>
                      </a:lnTo>
                      <a:lnTo>
                        <a:pt x="449" y="297"/>
                      </a:lnTo>
                      <a:lnTo>
                        <a:pt x="463" y="266"/>
                      </a:lnTo>
                      <a:lnTo>
                        <a:pt x="461" y="235"/>
                      </a:lnTo>
                      <a:lnTo>
                        <a:pt x="492" y="169"/>
                      </a:lnTo>
                      <a:lnTo>
                        <a:pt x="497" y="152"/>
                      </a:lnTo>
                      <a:lnTo>
                        <a:pt x="488" y="150"/>
                      </a:lnTo>
                      <a:lnTo>
                        <a:pt x="475" y="163"/>
                      </a:lnTo>
                      <a:lnTo>
                        <a:pt x="466" y="197"/>
                      </a:lnTo>
                      <a:lnTo>
                        <a:pt x="445" y="200"/>
                      </a:lnTo>
                      <a:lnTo>
                        <a:pt x="435" y="220"/>
                      </a:lnTo>
                      <a:lnTo>
                        <a:pt x="415" y="235"/>
                      </a:lnTo>
                      <a:lnTo>
                        <a:pt x="417" y="212"/>
                      </a:lnTo>
                      <a:lnTo>
                        <a:pt x="431" y="190"/>
                      </a:lnTo>
                      <a:lnTo>
                        <a:pt x="444" y="182"/>
                      </a:lnTo>
                      <a:lnTo>
                        <a:pt x="445" y="173"/>
                      </a:lnTo>
                      <a:lnTo>
                        <a:pt x="419" y="110"/>
                      </a:lnTo>
                      <a:lnTo>
                        <a:pt x="401" y="106"/>
                      </a:lnTo>
                      <a:lnTo>
                        <a:pt x="393" y="91"/>
                      </a:lnTo>
                      <a:lnTo>
                        <a:pt x="345" y="85"/>
                      </a:lnTo>
                      <a:lnTo>
                        <a:pt x="243" y="62"/>
                      </a:lnTo>
                      <a:lnTo>
                        <a:pt x="201" y="37"/>
                      </a:lnTo>
                      <a:lnTo>
                        <a:pt x="176" y="27"/>
                      </a:lnTo>
                      <a:lnTo>
                        <a:pt x="163" y="37"/>
                      </a:lnTo>
                      <a:lnTo>
                        <a:pt x="158" y="34"/>
                      </a:lnTo>
                      <a:lnTo>
                        <a:pt x="165" y="27"/>
                      </a:lnTo>
                      <a:lnTo>
                        <a:pt x="166" y="15"/>
                      </a:lnTo>
                      <a:lnTo>
                        <a:pt x="170" y="11"/>
                      </a:lnTo>
                      <a:lnTo>
                        <a:pt x="170" y="3"/>
                      </a:lnTo>
                      <a:lnTo>
                        <a:pt x="164" y="0"/>
                      </a:lnTo>
                      <a:lnTo>
                        <a:pt x="106" y="22"/>
                      </a:lnTo>
                      <a:lnTo>
                        <a:pt x="84" y="30"/>
                      </a:lnTo>
                      <a:lnTo>
                        <a:pt x="76" y="30"/>
                      </a:lnTo>
                      <a:lnTo>
                        <a:pt x="62" y="23"/>
                      </a:lnTo>
                      <a:lnTo>
                        <a:pt x="58" y="30"/>
                      </a:lnTo>
                      <a:lnTo>
                        <a:pt x="57" y="23"/>
                      </a:lnTo>
                      <a:lnTo>
                        <a:pt x="45" y="32"/>
                      </a:lnTo>
                      <a:lnTo>
                        <a:pt x="47" y="84"/>
                      </a:lnTo>
                      <a:lnTo>
                        <a:pt x="0" y="138"/>
                      </a:lnTo>
                    </a:path>
                  </a:pathLst>
                </a:custGeom>
                <a:solidFill>
                  <a:srgbClr val="CCCC00"/>
                </a:solidFill>
                <a:ln w="50800" cap="rnd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268" name="Rectangle 117"/>
            <p:cNvSpPr>
              <a:spLocks noChangeArrowheads="1"/>
            </p:cNvSpPr>
            <p:nvPr/>
          </p:nvSpPr>
          <p:spPr bwMode="auto">
            <a:xfrm>
              <a:off x="1709" y="1256"/>
              <a:ext cx="1882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 defTabSz="377825" eaLnBrk="0" hangingPunct="0"/>
              <a:r>
                <a:rPr lang="en-US" sz="1800" b="1">
                  <a:solidFill>
                    <a:srgbClr val="000000"/>
                  </a:solidFill>
                </a:rPr>
                <a:t>Central Region</a:t>
              </a:r>
            </a:p>
          </p:txBody>
        </p:sp>
      </p:grpSp>
      <p:sp>
        <p:nvSpPr>
          <p:cNvPr id="10263" name="Rectangle 118"/>
          <p:cNvSpPr>
            <a:spLocks noChangeArrowheads="1"/>
          </p:cNvSpPr>
          <p:nvPr/>
        </p:nvSpPr>
        <p:spPr bwMode="auto">
          <a:xfrm>
            <a:off x="3733800" y="3508375"/>
            <a:ext cx="1887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377825" eaLnBrk="0" hangingPunct="0"/>
            <a:r>
              <a:rPr lang="en-US" b="1" i="1">
                <a:solidFill>
                  <a:srgbClr val="000000"/>
                </a:solidFill>
              </a:rPr>
              <a:t>Kansas City</a:t>
            </a:r>
          </a:p>
        </p:txBody>
      </p:sp>
      <p:sp>
        <p:nvSpPr>
          <p:cNvPr id="10264" name="Oval 119"/>
          <p:cNvSpPr>
            <a:spLocks noChangeArrowheads="1"/>
          </p:cNvSpPr>
          <p:nvPr/>
        </p:nvSpPr>
        <p:spPr bwMode="auto">
          <a:xfrm>
            <a:off x="4683125" y="3816350"/>
            <a:ext cx="104775" cy="96838"/>
          </a:xfrm>
          <a:prstGeom prst="ellipse">
            <a:avLst/>
          </a:prstGeom>
          <a:solidFill>
            <a:schemeClr val="tx2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0265" name="Oval 4"/>
          <p:cNvSpPr>
            <a:spLocks noChangeArrowheads="1"/>
          </p:cNvSpPr>
          <p:nvPr/>
        </p:nvSpPr>
        <p:spPr bwMode="auto">
          <a:xfrm>
            <a:off x="7162800" y="3192463"/>
            <a:ext cx="101600" cy="841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0266" name="Oval 41"/>
          <p:cNvSpPr>
            <a:spLocks noChangeArrowheads="1"/>
          </p:cNvSpPr>
          <p:nvPr/>
        </p:nvSpPr>
        <p:spPr bwMode="auto">
          <a:xfrm flipH="1">
            <a:off x="6858000" y="3505200"/>
            <a:ext cx="76200" cy="762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Pipeline Safety Regulations</a:t>
            </a:r>
            <a:endParaRPr lang="en-US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The rules governing pipeline safety are included in Title 49 of the Code of Federal Regulations (CFR), Parts 190-199. </a:t>
            </a:r>
          </a:p>
          <a:p>
            <a:pPr marL="0" indent="0">
              <a:buFontTx/>
              <a:buNone/>
            </a:pP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Individual states may have additional or more stringent pipeline safety regulations.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49 CFR Parts 190-199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82296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b="1" smtClean="0"/>
              <a:t>Part 190</a:t>
            </a:r>
            <a:r>
              <a:rPr lang="en-US" smtClean="0"/>
              <a:t> - procedures used by OPS to carry out regulatory duties. 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191</a:t>
            </a:r>
            <a:r>
              <a:rPr lang="en-US" smtClean="0"/>
              <a:t> - requirements on operators of gas pipelines 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192</a:t>
            </a:r>
            <a:r>
              <a:rPr lang="en-US" smtClean="0"/>
              <a:t> - requirements for gas pipelines. These regulations contain sections applicable to gas gathering, transmission, and distribution lines.</a:t>
            </a:r>
            <a:endParaRPr lang="en-US" b="1" smtClean="0">
              <a:hlinkClick r:id="rId2"/>
            </a:endParaRP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193</a:t>
            </a:r>
            <a:r>
              <a:rPr lang="en-US" smtClean="0"/>
              <a:t> - safety standards for liquefied natural gas (LNG) facilities.</a:t>
            </a:r>
            <a:endParaRPr lang="en-US" b="1" smtClean="0">
              <a:hlinkClick r:id="rId3"/>
            </a:endParaRP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194</a:t>
            </a:r>
            <a:r>
              <a:rPr lang="en-US" smtClean="0"/>
              <a:t> - requirements for oil spill response plans. 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195</a:t>
            </a:r>
            <a:r>
              <a:rPr lang="en-US" smtClean="0"/>
              <a:t> - safety standards and reporting requirements for oil and carbon dioxide pipelines.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Parts 196-197</a:t>
            </a:r>
            <a:r>
              <a:rPr lang="en-US" smtClean="0"/>
              <a:t> are currently reserved for future use.</a:t>
            </a:r>
            <a:endParaRPr lang="en-US" b="1" smtClean="0">
              <a:hlinkClick r:id="rId4"/>
            </a:endParaRP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198</a:t>
            </a:r>
            <a:r>
              <a:rPr lang="en-US" smtClean="0"/>
              <a:t> – establishes grants for State pipeline safety programs.</a:t>
            </a:r>
            <a:endParaRPr lang="en-US" b="1" smtClean="0">
              <a:hlinkClick r:id="rId5"/>
            </a:endParaRP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Part 199 </a:t>
            </a:r>
            <a:r>
              <a:rPr lang="en-US" smtClean="0"/>
              <a:t>– drug and alcohol programs</a:t>
            </a:r>
          </a:p>
          <a:p>
            <a:endParaRPr lang="en-US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731837"/>
          </a:xfrm>
        </p:spPr>
        <p:txBody>
          <a:bodyPr/>
          <a:lstStyle/>
          <a:p>
            <a:r>
              <a:rPr lang="en-US" dirty="0" smtClean="0"/>
              <a:t>PREPAREDNESS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0868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Response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Operators required to submit Response Plans</a:t>
            </a:r>
          </a:p>
          <a:p>
            <a:pPr lvl="1"/>
            <a:r>
              <a:rPr lang="en-US" b="1" dirty="0" smtClean="0"/>
              <a:t>Some exceptions</a:t>
            </a:r>
          </a:p>
          <a:p>
            <a:pPr lvl="1"/>
            <a:r>
              <a:rPr lang="en-US" b="1" dirty="0" smtClean="0"/>
              <a:t>State Programs</a:t>
            </a:r>
          </a:p>
          <a:p>
            <a:r>
              <a:rPr lang="en-US" b="1" dirty="0" smtClean="0"/>
              <a:t>Substantial Harm or Significant and Substantial Harm to environment by discharge of oil to navigable waters or shorelines</a:t>
            </a:r>
          </a:p>
          <a:p>
            <a:r>
              <a:rPr lang="en-US" b="1" dirty="0" smtClean="0"/>
              <a:t>Worst Case Discharge</a:t>
            </a:r>
          </a:p>
          <a:p>
            <a:r>
              <a:rPr lang="en-US" b="1" dirty="0" smtClean="0"/>
              <a:t>Certify that response plan is consistent with NCP and ACP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355094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</a:t>
            </a:r>
            <a:br>
              <a:rPr lang="en-US" dirty="0" smtClean="0"/>
            </a:br>
            <a:r>
              <a:rPr lang="en-US" dirty="0" smtClean="0"/>
              <a:t>Guidelines for Preparation of Response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Section 1. Information Summary for Core Plan</a:t>
            </a:r>
          </a:p>
          <a:p>
            <a:pPr lvl="1"/>
            <a:r>
              <a:rPr lang="en-US" b="1" dirty="0" smtClean="0"/>
              <a:t>Name and address of the operator</a:t>
            </a:r>
          </a:p>
          <a:p>
            <a:pPr lvl="1"/>
            <a:r>
              <a:rPr lang="en-US" b="1" dirty="0" smtClean="0"/>
              <a:t>Qualified Individual ID</a:t>
            </a:r>
          </a:p>
          <a:p>
            <a:pPr lvl="1"/>
            <a:r>
              <a:rPr lang="en-US" b="1" dirty="0" smtClean="0"/>
              <a:t>Response Zone ID</a:t>
            </a:r>
          </a:p>
          <a:p>
            <a:pPr lvl="1"/>
            <a:r>
              <a:rPr lang="en-US" b="1" dirty="0" smtClean="0"/>
              <a:t>Certification of Significant and Substantial Harm</a:t>
            </a:r>
          </a:p>
          <a:p>
            <a:pPr lvl="1"/>
            <a:r>
              <a:rPr lang="en-US" b="1" dirty="0" smtClean="0"/>
              <a:t>Type of oil and volume of Worst Case Discharge</a:t>
            </a:r>
          </a:p>
          <a:p>
            <a:pPr lvl="1"/>
            <a:r>
              <a:rPr lang="en-US" b="1" dirty="0" smtClean="0"/>
              <a:t>Certification the operator has personnel, equipment, and means (internal or by contract) to respond to Worst Case Discharge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2604632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2. Notification Procedures</a:t>
            </a:r>
          </a:p>
          <a:p>
            <a:pPr lvl="1"/>
            <a:r>
              <a:rPr lang="en-US" b="1" dirty="0" smtClean="0"/>
              <a:t>Notifications to federal, state and local officials</a:t>
            </a:r>
          </a:p>
          <a:p>
            <a:pPr lvl="1"/>
            <a:r>
              <a:rPr lang="en-US" b="1" dirty="0" smtClean="0"/>
              <a:t>Notifications to Qualified Individuals</a:t>
            </a:r>
          </a:p>
          <a:p>
            <a:pPr lvl="1"/>
            <a:r>
              <a:rPr lang="en-US" b="1" dirty="0" smtClean="0"/>
              <a:t>Internal Notification Call Down Tree</a:t>
            </a:r>
          </a:p>
        </p:txBody>
      </p:sp>
    </p:spTree>
    <p:extLst>
      <p:ext uri="{BB962C8B-B14F-4D97-AF65-F5344CB8AC3E}">
        <p14:creationId xmlns:p14="http://schemas.microsoft.com/office/powerpoint/2010/main" val="2762288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194 – Appendix A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3. Spill Detection and On-Scene Spill Mitigation Procedures</a:t>
            </a:r>
          </a:p>
          <a:p>
            <a:pPr lvl="1"/>
            <a:r>
              <a:rPr lang="en-US" b="1" dirty="0" smtClean="0"/>
              <a:t>Methods of Initial Discharge Detection:</a:t>
            </a:r>
          </a:p>
          <a:p>
            <a:pPr lvl="2"/>
            <a:r>
              <a:rPr lang="en-US" b="1" dirty="0" smtClean="0"/>
              <a:t>Procedures by priority</a:t>
            </a:r>
          </a:p>
          <a:p>
            <a:pPr lvl="2"/>
            <a:r>
              <a:rPr lang="en-US" b="1" dirty="0" smtClean="0"/>
              <a:t>Equipment List</a:t>
            </a:r>
          </a:p>
          <a:p>
            <a:pPr lvl="2"/>
            <a:r>
              <a:rPr lang="en-US" b="1" dirty="0" smtClean="0"/>
              <a:t>External response equipment information</a:t>
            </a:r>
          </a:p>
          <a:p>
            <a:pPr lvl="2"/>
            <a:r>
              <a:rPr lang="en-US" b="1" dirty="0" smtClean="0"/>
              <a:t>Personnel contact information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710412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4. Response Activities</a:t>
            </a:r>
          </a:p>
          <a:p>
            <a:pPr lvl="1"/>
            <a:r>
              <a:rPr lang="en-US" b="1" dirty="0" smtClean="0"/>
              <a:t>Operating personnel response responsibilities and actions i.e. first responder</a:t>
            </a:r>
          </a:p>
          <a:p>
            <a:pPr lvl="1"/>
            <a:r>
              <a:rPr lang="en-US" b="1" dirty="0" smtClean="0"/>
              <a:t>Qualified Individual Responsibilities</a:t>
            </a:r>
          </a:p>
          <a:p>
            <a:pPr lvl="1"/>
            <a:r>
              <a:rPr lang="en-US" b="1" dirty="0" smtClean="0"/>
              <a:t>Procedures for coordinating with OSC</a:t>
            </a:r>
          </a:p>
          <a:p>
            <a:pPr lvl="1"/>
            <a:r>
              <a:rPr lang="en-US" b="1" dirty="0" smtClean="0"/>
              <a:t>Oil Spill Contractor information</a:t>
            </a:r>
          </a:p>
          <a:p>
            <a:pPr lvl="2"/>
            <a:r>
              <a:rPr lang="en-US" b="1" dirty="0" smtClean="0"/>
              <a:t>Available under contract or other approved means</a:t>
            </a:r>
          </a:p>
          <a:p>
            <a:pPr lvl="2"/>
            <a:r>
              <a:rPr lang="en-US" b="1" dirty="0" smtClean="0"/>
              <a:t>Equipment and supplies</a:t>
            </a:r>
          </a:p>
          <a:p>
            <a:pPr lvl="2"/>
            <a:r>
              <a:rPr lang="en-US" b="1" dirty="0" smtClean="0"/>
              <a:t>Personnel and response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144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5. List of Contacts</a:t>
            </a:r>
          </a:p>
          <a:p>
            <a:pPr lvl="1"/>
            <a:r>
              <a:rPr lang="en-US" b="1" dirty="0" smtClean="0"/>
              <a:t>24 Hour Contact information for:</a:t>
            </a:r>
          </a:p>
          <a:p>
            <a:pPr lvl="2"/>
            <a:r>
              <a:rPr lang="en-US" b="1" dirty="0" smtClean="0"/>
              <a:t>Operator response personnel</a:t>
            </a:r>
          </a:p>
          <a:p>
            <a:pPr lvl="2"/>
            <a:r>
              <a:rPr lang="en-US" b="1" dirty="0" smtClean="0"/>
              <a:t>Qualified Individuals</a:t>
            </a:r>
          </a:p>
          <a:p>
            <a:pPr lvl="2"/>
            <a:r>
              <a:rPr lang="en-US" b="1" dirty="0" smtClean="0"/>
              <a:t>Insurance, lawyers, etc.</a:t>
            </a:r>
          </a:p>
          <a:p>
            <a:pPr lvl="2"/>
            <a:r>
              <a:rPr lang="en-US" b="1" dirty="0" smtClean="0"/>
              <a:t>Persons or organizations for activation or response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660365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6. Training Procedures</a:t>
            </a:r>
          </a:p>
          <a:p>
            <a:pPr lvl="1"/>
            <a:r>
              <a:rPr lang="en-US" b="1" dirty="0" smtClean="0"/>
              <a:t>Description of Training procedures and Programs of the operator i.e. knowledge of:</a:t>
            </a:r>
          </a:p>
          <a:p>
            <a:pPr lvl="2"/>
            <a:r>
              <a:rPr lang="en-US" b="1" dirty="0" smtClean="0"/>
              <a:t>Assignment in Incident Command Structure</a:t>
            </a:r>
          </a:p>
          <a:p>
            <a:pPr lvl="2"/>
            <a:r>
              <a:rPr lang="en-US" b="1" dirty="0" smtClean="0"/>
              <a:t>Product characteristics</a:t>
            </a:r>
          </a:p>
          <a:p>
            <a:pPr lvl="2"/>
            <a:r>
              <a:rPr lang="en-US" b="1" dirty="0" smtClean="0"/>
              <a:t>Response actions including priority</a:t>
            </a:r>
          </a:p>
          <a:p>
            <a:pPr lvl="2"/>
            <a:r>
              <a:rPr lang="en-US" b="1" dirty="0" smtClean="0"/>
              <a:t>Other emergencies – fire, security, etc.</a:t>
            </a:r>
          </a:p>
          <a:p>
            <a:pPr lvl="1"/>
            <a:r>
              <a:rPr lang="en-US" b="1" dirty="0" smtClean="0"/>
              <a:t>Evaluate performance annually not to exceed 15 months for supervisors and personnel</a:t>
            </a:r>
          </a:p>
          <a:p>
            <a:pPr marL="514350" lvl="1" indent="0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79061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7. Drill Procedures</a:t>
            </a:r>
          </a:p>
          <a:p>
            <a:pPr lvl="1"/>
            <a:r>
              <a:rPr lang="en-US" b="1" dirty="0" smtClean="0"/>
              <a:t>Drill Program and Procedures (FOLLOW PREP)</a:t>
            </a:r>
          </a:p>
          <a:p>
            <a:pPr lvl="2"/>
            <a:r>
              <a:rPr lang="en-US" b="1" dirty="0" smtClean="0"/>
              <a:t>Announced and unannounced drills:</a:t>
            </a:r>
          </a:p>
          <a:p>
            <a:pPr lvl="3"/>
            <a:r>
              <a:rPr lang="en-US" b="1" dirty="0" smtClean="0"/>
              <a:t>Quarterly Notification and Action Drills for both manned and unmanned facilities – QI, Key OPS Personnel</a:t>
            </a:r>
          </a:p>
          <a:p>
            <a:pPr lvl="3"/>
            <a:r>
              <a:rPr lang="en-US" b="1" dirty="0" smtClean="0"/>
              <a:t>Annual table top drills</a:t>
            </a:r>
          </a:p>
          <a:p>
            <a:pPr lvl="3"/>
            <a:r>
              <a:rPr lang="en-US" b="1" dirty="0" smtClean="0"/>
              <a:t>Annual equipment deployment drills</a:t>
            </a:r>
          </a:p>
          <a:p>
            <a:pPr lvl="3"/>
            <a:r>
              <a:rPr lang="en-US" b="1" dirty="0" smtClean="0"/>
              <a:t>Every 3 years conduct a drill that exercises entire response plan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57391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14800"/>
          </a:xfrm>
        </p:spPr>
        <p:txBody>
          <a:bodyPr/>
          <a:lstStyle/>
          <a:p>
            <a:r>
              <a:rPr lang="en-US" b="1" dirty="0" smtClean="0"/>
              <a:t>Section 8. Response Plan Review and Update Procedures</a:t>
            </a:r>
          </a:p>
          <a:p>
            <a:pPr lvl="1"/>
            <a:r>
              <a:rPr lang="en-US" b="1" dirty="0" smtClean="0"/>
              <a:t>If substantial new condition or information submit change within 30 days i.e. change in:</a:t>
            </a:r>
          </a:p>
          <a:p>
            <a:pPr lvl="2"/>
            <a:r>
              <a:rPr lang="en-US" b="1" dirty="0" smtClean="0"/>
              <a:t>Worst Case Scenario</a:t>
            </a:r>
          </a:p>
          <a:p>
            <a:pPr lvl="2"/>
            <a:r>
              <a:rPr lang="en-US" b="1" dirty="0" smtClean="0"/>
              <a:t>OSRO/QI</a:t>
            </a:r>
          </a:p>
          <a:p>
            <a:pPr lvl="2"/>
            <a:r>
              <a:rPr lang="en-US" b="1" dirty="0" smtClean="0"/>
              <a:t>Response Procedures</a:t>
            </a:r>
          </a:p>
          <a:p>
            <a:pPr lvl="2"/>
            <a:r>
              <a:rPr lang="en-US" b="1" dirty="0" smtClean="0"/>
              <a:t>Significant change in NCP or ACP </a:t>
            </a:r>
          </a:p>
          <a:p>
            <a:pPr lvl="1"/>
            <a:r>
              <a:rPr lang="en-US" b="1" dirty="0" smtClean="0"/>
              <a:t>Review, update and resubmit Response Plan every 5 years</a:t>
            </a:r>
          </a:p>
          <a:p>
            <a:pPr lvl="1"/>
            <a:r>
              <a:rPr lang="en-US" b="1" dirty="0" smtClean="0"/>
              <a:t>Evaluate response plans effectiveness after a release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922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194 – Appendix 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Section 9. Response Zone Appendices</a:t>
            </a:r>
          </a:p>
          <a:p>
            <a:pPr lvl="1"/>
            <a:r>
              <a:rPr lang="en-US" b="1" dirty="0" smtClean="0"/>
              <a:t>Provide information on:</a:t>
            </a:r>
          </a:p>
          <a:p>
            <a:pPr lvl="2"/>
            <a:r>
              <a:rPr lang="en-US" b="1" dirty="0" smtClean="0"/>
              <a:t>Zone worst case discharge</a:t>
            </a:r>
          </a:p>
          <a:p>
            <a:pPr lvl="2"/>
            <a:r>
              <a:rPr lang="en-US" b="1" dirty="0" smtClean="0"/>
              <a:t>Operator personnel information</a:t>
            </a:r>
          </a:p>
          <a:p>
            <a:pPr lvl="2"/>
            <a:r>
              <a:rPr lang="en-US" b="1" dirty="0" smtClean="0"/>
              <a:t>Response equipment and supplies</a:t>
            </a:r>
          </a:p>
          <a:p>
            <a:pPr lvl="2"/>
            <a:r>
              <a:rPr lang="en-US" b="1" dirty="0" smtClean="0"/>
              <a:t>Response contractors</a:t>
            </a:r>
          </a:p>
          <a:p>
            <a:pPr lvl="2"/>
            <a:r>
              <a:rPr lang="en-US" b="1" dirty="0" smtClean="0"/>
              <a:t>Potentially affected environmentally sensitive areas</a:t>
            </a:r>
          </a:p>
          <a:p>
            <a:pPr lvl="2"/>
            <a:r>
              <a:rPr lang="en-US" b="1" dirty="0" smtClean="0"/>
              <a:t>Piping diagrams and alignment sheets</a:t>
            </a:r>
          </a:p>
          <a:p>
            <a:pPr lvl="2"/>
            <a:r>
              <a:rPr lang="en-US" b="1" dirty="0" smtClean="0"/>
              <a:t>Product transported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423565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+mj-lt"/>
              </a:rPr>
              <a:t>PHMSA Western Region and EPA Region 8 are different</a:t>
            </a:r>
          </a:p>
          <a:p>
            <a:r>
              <a:rPr lang="en-US" b="1" dirty="0" smtClean="0">
                <a:latin typeface="+mj-lt"/>
              </a:rPr>
              <a:t>Colorado, Wyoming, Montana, N. Dakota, S. Dakota, and Utah have Intrastate Natural Gas Pipeline Programs</a:t>
            </a:r>
          </a:p>
          <a:p>
            <a:r>
              <a:rPr lang="en-US" b="1" dirty="0" smtClean="0">
                <a:latin typeface="+mj-lt"/>
              </a:rPr>
              <a:t>None have Interstate Hazardous Liquid Programs</a:t>
            </a:r>
          </a:p>
          <a:p>
            <a:r>
              <a:rPr lang="en-US" b="1" dirty="0" smtClean="0">
                <a:latin typeface="+mj-lt"/>
              </a:rPr>
              <a:t>PHMSA coordinates with State Agencies regarding Clean Up, Accidents, and other Incidents</a:t>
            </a:r>
          </a:p>
          <a:p>
            <a:endParaRPr lang="en-US" b="1" dirty="0">
              <a:latin typeface="+mj-lt"/>
            </a:endParaRPr>
          </a:p>
          <a:p>
            <a:endParaRPr lang="en-US" b="1" dirty="0" smtClean="0">
              <a:latin typeface="+mj-lt"/>
            </a:endParaRPr>
          </a:p>
          <a:p>
            <a:r>
              <a:rPr lang="en-US" b="1" dirty="0" smtClean="0">
                <a:latin typeface="+mj-lt"/>
              </a:rPr>
              <a:t>Final Note:  PHMSA approved Facility Response Plans are available to EPA and other government agencies upon request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14430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- </a:t>
            </a:r>
            <a:fld id="{24B27A44-A429-4ACA-86D6-B624C02AAF22}" type="slidenum">
              <a:rPr lang="en-US"/>
              <a:pPr>
                <a:defRPr/>
              </a:pPr>
              <a:t>18</a:t>
            </a:fld>
            <a:r>
              <a:rPr lang="en-US"/>
              <a:t> -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715000"/>
          </a:xfrm>
        </p:spPr>
        <p:txBody>
          <a:bodyPr/>
          <a:lstStyle/>
          <a:p>
            <a:pPr algn="ctr">
              <a:buFontTx/>
              <a:buNone/>
            </a:pPr>
            <a:endParaRPr lang="en-US" b="1" smtClean="0"/>
          </a:p>
          <a:p>
            <a:pPr algn="ctr">
              <a:buFontTx/>
              <a:buNone/>
            </a:pPr>
            <a:endParaRPr lang="en-US" sz="3200" b="1" smtClean="0">
              <a:latin typeface="Tahoma" pitchFamily="34" charset="0"/>
            </a:endParaRPr>
          </a:p>
        </p:txBody>
      </p:sp>
      <p:pic>
        <p:nvPicPr>
          <p:cNvPr id="50180" name="Picture 3" descr="MCj0434859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000"/>
            <a:ext cx="2879725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Rectangle 4"/>
          <p:cNvSpPr>
            <a:spLocks noChangeArrowheads="1"/>
          </p:cNvSpPr>
          <p:nvPr/>
        </p:nvSpPr>
        <p:spPr bwMode="auto">
          <a:xfrm rot="10800000" flipV="1">
            <a:off x="2513013" y="5334000"/>
            <a:ext cx="3733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Questions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ahom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Tahom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Tahom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18F25AF772AA418E9662EB1E7D2C3C" ma:contentTypeVersion="0" ma:contentTypeDescription="Create a new document." ma:contentTypeScope="" ma:versionID="f2a94e45149ad5e51efa3409b0fd379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F353394-A82B-4B11-91E8-D27482499531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A917782-C5A7-45CE-8A06-C584376CCC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CFAFAF-8579-4724-AE00-08098517B5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13897</TotalTime>
  <Words>787</Words>
  <Application>Microsoft Office PowerPoint</Application>
  <PresentationFormat>On-screen Show (4:3)</PresentationFormat>
  <Paragraphs>133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1_Default Design</vt:lpstr>
      <vt:lpstr>8_Default Design</vt:lpstr>
      <vt:lpstr>5_Default Design</vt:lpstr>
      <vt:lpstr>3_Custom Design</vt:lpstr>
      <vt:lpstr>6_Default Design</vt:lpstr>
      <vt:lpstr>REGIONAL RESPONSE TEAM MEETING REGION VIII  U.S. DOT / PHMSA EMERGENCY RESPONSE PREVENTION &amp; PREPAREDNESS  May 11, 2016  </vt:lpstr>
      <vt:lpstr>PowerPoint Presentation</vt:lpstr>
      <vt:lpstr>PowerPoint Presentation</vt:lpstr>
      <vt:lpstr>Pipeline Safety Regulations</vt:lpstr>
      <vt:lpstr>49 CFR Parts 190-199</vt:lpstr>
      <vt:lpstr>PREPAREDNESS</vt:lpstr>
      <vt:lpstr>Part 194 – Response Plans</vt:lpstr>
      <vt:lpstr>PART 194 – Appendix A Guidelines for Preparation of Response Plans</vt:lpstr>
      <vt:lpstr>PART 194 – Appendix A (cont.)</vt:lpstr>
      <vt:lpstr>PART 194 – Appendix A (cont.)</vt:lpstr>
      <vt:lpstr>PART 194 – Appendix A (cont.)</vt:lpstr>
      <vt:lpstr>PART 194 – Appendix A (cont.)</vt:lpstr>
      <vt:lpstr>PART 194 – Appendix A (cont.)</vt:lpstr>
      <vt:lpstr>PART 194 – Appendix A (cont.)</vt:lpstr>
      <vt:lpstr>PART 194 – Appendix A (cont.)</vt:lpstr>
      <vt:lpstr>PART 194 – Appendix A (cont.)</vt:lpstr>
      <vt:lpstr>STATE PROGRAMS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PHMSA Office of Pipeline Safety</dc:title>
  <dc:creator>Finch, Thomas (PHMSA)</dc:creator>
  <cp:lastModifiedBy>USDOT_User</cp:lastModifiedBy>
  <cp:revision>318</cp:revision>
  <cp:lastPrinted>2016-05-09T18:32:09Z</cp:lastPrinted>
  <dcterms:created xsi:type="dcterms:W3CDTF">2009-03-18T19:45:35Z</dcterms:created>
  <dcterms:modified xsi:type="dcterms:W3CDTF">2016-05-09T18:37:17Z</dcterms:modified>
</cp:coreProperties>
</file>