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slideLayouts/slideLayout3.xml" ContentType="application/vnd.openxmlformats-officedocument.presentationml.slideLayout+xml"/>
  <Override PartName="/ppt/theme/theme5.xml" ContentType="application/vnd.openxmlformats-officedocument.theme+xml"/>
  <Override PartName="/ppt/slideLayouts/slideLayout4.xml" ContentType="application/vnd.openxmlformats-officedocument.presentationml.slideLayout+xml"/>
  <Override PartName="/ppt/theme/theme6.xml" ContentType="application/vnd.openxmlformats-officedocument.theme+xml"/>
  <Override PartName="/ppt/slideLayouts/slideLayout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theme/theme22.xml" ContentType="application/vnd.openxmlformats-officedocument.theme+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theme/theme26.xml" ContentType="application/vnd.openxmlformats-officedocument.theme+xml"/>
  <Override PartName="/ppt/theme/theme27.xml" ContentType="application/vnd.openxmlformats-officedocument.theme+xml"/>
  <Override PartName="/ppt/theme/theme28.xml" ContentType="application/vnd.openxmlformats-officedocument.theme+xml"/>
  <Override PartName="/ppt/theme/theme29.xml" ContentType="application/vnd.openxmlformats-officedocument.theme+xml"/>
  <Override PartName="/ppt/theme/theme30.xml" ContentType="application/vnd.openxmlformats-officedocument.theme+xml"/>
  <Override PartName="/ppt/theme/theme31.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2.xml" ContentType="application/vnd.openxmlformats-officedocument.theme+xml"/>
  <Override PartName="/ppt/theme/theme33.xml" ContentType="application/vnd.openxmlformats-officedocument.theme+xml"/>
  <Override PartName="/ppt/theme/theme3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2" r:id="rId2"/>
    <p:sldMasterId id="2147483664" r:id="rId3"/>
    <p:sldMasterId id="2147483666" r:id="rId4"/>
    <p:sldMasterId id="2147483668" r:id="rId5"/>
    <p:sldMasterId id="2147483725" r:id="rId6"/>
    <p:sldMasterId id="2147483670" r:id="rId7"/>
    <p:sldMasterId id="2147483672" r:id="rId8"/>
    <p:sldMasterId id="2147483674" r:id="rId9"/>
    <p:sldMasterId id="2147483676" r:id="rId10"/>
    <p:sldMasterId id="2147483678" r:id="rId11"/>
    <p:sldMasterId id="2147483680" r:id="rId12"/>
    <p:sldMasterId id="2147483682" r:id="rId13"/>
    <p:sldMasterId id="2147483684" r:id="rId14"/>
    <p:sldMasterId id="2147483686" r:id="rId15"/>
    <p:sldMasterId id="2147483688" r:id="rId16"/>
    <p:sldMasterId id="2147483690" r:id="rId17"/>
    <p:sldMasterId id="2147483692" r:id="rId18"/>
    <p:sldMasterId id="2147483694" r:id="rId19"/>
    <p:sldMasterId id="2147483696" r:id="rId20"/>
    <p:sldMasterId id="2147483698" r:id="rId21"/>
    <p:sldMasterId id="2147483700" r:id="rId22"/>
    <p:sldMasterId id="2147483702" r:id="rId23"/>
    <p:sldMasterId id="2147483704" r:id="rId24"/>
    <p:sldMasterId id="2147483706" r:id="rId25"/>
    <p:sldMasterId id="2147483708" r:id="rId26"/>
    <p:sldMasterId id="2147483710" r:id="rId27"/>
    <p:sldMasterId id="2147483712" r:id="rId28"/>
    <p:sldMasterId id="2147483714" r:id="rId29"/>
    <p:sldMasterId id="2147483716" r:id="rId30"/>
    <p:sldMasterId id="2147483718" r:id="rId31"/>
    <p:sldMasterId id="2147483727" r:id="rId32"/>
  </p:sldMasterIdLst>
  <p:notesMasterIdLst>
    <p:notesMasterId r:id="rId37"/>
  </p:notesMasterIdLst>
  <p:handoutMasterIdLst>
    <p:handoutMasterId r:id="rId38"/>
  </p:handoutMasterIdLst>
  <p:sldIdLst>
    <p:sldId id="294" r:id="rId33"/>
    <p:sldId id="297" r:id="rId34"/>
    <p:sldId id="295" r:id="rId35"/>
    <p:sldId id="296" r:id="rId3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69" autoAdjust="0"/>
    <p:restoredTop sz="94714" autoAdjust="0"/>
  </p:normalViewPr>
  <p:slideViewPr>
    <p:cSldViewPr snapToGrid="0" showGuides="1">
      <p:cViewPr varScale="1">
        <p:scale>
          <a:sx n="103" d="100"/>
          <a:sy n="103" d="100"/>
        </p:scale>
        <p:origin x="876" y="102"/>
      </p:cViewPr>
      <p:guideLst>
        <p:guide orient="horz" pos="2184"/>
        <p:guide pos="2880"/>
      </p:guideLst>
    </p:cSldViewPr>
  </p:slideViewPr>
  <p:outlineViewPr>
    <p:cViewPr>
      <p:scale>
        <a:sx n="33" d="100"/>
        <a:sy n="33" d="100"/>
      </p:scale>
      <p:origin x="0" y="-3210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1" d="100"/>
          <a:sy n="81" d="100"/>
        </p:scale>
        <p:origin x="31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Master" Target="slideMasters/slideMaster21.xml"/><Relationship Id="rId34" Type="http://schemas.openxmlformats.org/officeDocument/2006/relationships/slide" Target="slides/slide2.xml"/><Relationship Id="rId42"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1.xml"/><Relationship Id="rId3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Master" Target="slideMasters/slideMaster20.xml"/><Relationship Id="rId29" Type="http://schemas.openxmlformats.org/officeDocument/2006/relationships/slideMaster" Target="slideMasters/slideMaster29.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Master" Target="slideMasters/slideMaster32.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4.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Master" Target="slideMasters/slideMaster3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343FF72A-CBF8-4150-9E0D-FCAA7F78DDA5}" type="datetimeFigureOut">
              <a:rPr lang="en-US" smtClean="0"/>
              <a:t>5/10/2016</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795968E8-6E2A-45A3-89C4-1C66DD4C81F4}" type="slidenum">
              <a:rPr lang="en-US" smtClean="0"/>
              <a:t>‹#›</a:t>
            </a:fld>
            <a:endParaRPr lang="en-US"/>
          </a:p>
        </p:txBody>
      </p:sp>
    </p:spTree>
    <p:extLst>
      <p:ext uri="{BB962C8B-B14F-4D97-AF65-F5344CB8AC3E}">
        <p14:creationId xmlns:p14="http://schemas.microsoft.com/office/powerpoint/2010/main" val="5678151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3145" tIns="46574" rIns="93145" bIns="46574" rtlCol="0"/>
          <a:lstStyle>
            <a:lvl1pPr algn="l">
              <a:defRPr sz="1200"/>
            </a:lvl1pPr>
          </a:lstStyle>
          <a:p>
            <a:endParaRPr lang="en-US"/>
          </a:p>
        </p:txBody>
      </p:sp>
      <p:sp>
        <p:nvSpPr>
          <p:cNvPr id="3" name="Date Placeholder 2"/>
          <p:cNvSpPr>
            <a:spLocks noGrp="1"/>
          </p:cNvSpPr>
          <p:nvPr>
            <p:ph type="dt" idx="1"/>
          </p:nvPr>
        </p:nvSpPr>
        <p:spPr>
          <a:xfrm>
            <a:off x="3970938" y="0"/>
            <a:ext cx="3037840" cy="466435"/>
          </a:xfrm>
          <a:prstGeom prst="rect">
            <a:avLst/>
          </a:prstGeom>
        </p:spPr>
        <p:txBody>
          <a:bodyPr vert="horz" lIns="93145" tIns="46574" rIns="93145" bIns="46574" rtlCol="0"/>
          <a:lstStyle>
            <a:lvl1pPr algn="r">
              <a:defRPr sz="1200"/>
            </a:lvl1pPr>
          </a:lstStyle>
          <a:p>
            <a:fld id="{435200F2-47FF-4326-A972-6A91BF459FC2}" type="datetimeFigureOut">
              <a:rPr lang="en-US" smtClean="0"/>
              <a:t>5/10/2016</a:t>
            </a:fld>
            <a:endParaRPr lang="en-US"/>
          </a:p>
        </p:txBody>
      </p:sp>
      <p:sp>
        <p:nvSpPr>
          <p:cNvPr id="4" name="Slide Image Placeholder 3"/>
          <p:cNvSpPr>
            <a:spLocks noGrp="1" noRot="1" noChangeAspect="1"/>
          </p:cNvSpPr>
          <p:nvPr>
            <p:ph type="sldImg" idx="2"/>
          </p:nvPr>
        </p:nvSpPr>
        <p:spPr>
          <a:xfrm>
            <a:off x="1412875" y="1162050"/>
            <a:ext cx="4184650" cy="3138488"/>
          </a:xfrm>
          <a:prstGeom prst="rect">
            <a:avLst/>
          </a:prstGeom>
          <a:noFill/>
          <a:ln w="12700">
            <a:solidFill>
              <a:prstClr val="black"/>
            </a:solidFill>
          </a:ln>
        </p:spPr>
        <p:txBody>
          <a:bodyPr vert="horz" lIns="93145" tIns="46574" rIns="93145" bIns="46574" rtlCol="0" anchor="ctr"/>
          <a:lstStyle/>
          <a:p>
            <a:endParaRPr lang="en-US"/>
          </a:p>
        </p:txBody>
      </p:sp>
      <p:sp>
        <p:nvSpPr>
          <p:cNvPr id="5" name="Notes Placeholder 4"/>
          <p:cNvSpPr>
            <a:spLocks noGrp="1"/>
          </p:cNvSpPr>
          <p:nvPr>
            <p:ph type="body" sz="quarter" idx="3"/>
          </p:nvPr>
        </p:nvSpPr>
        <p:spPr>
          <a:xfrm>
            <a:off x="701040" y="4473894"/>
            <a:ext cx="5608320" cy="3660458"/>
          </a:xfrm>
          <a:prstGeom prst="rect">
            <a:avLst/>
          </a:prstGeom>
        </p:spPr>
        <p:txBody>
          <a:bodyPr vert="horz" lIns="93145" tIns="46574" rIns="93145" bIns="4657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70"/>
            <a:ext cx="3037840" cy="466434"/>
          </a:xfrm>
          <a:prstGeom prst="rect">
            <a:avLst/>
          </a:prstGeom>
        </p:spPr>
        <p:txBody>
          <a:bodyPr vert="horz" lIns="93145" tIns="46574" rIns="93145" bIns="46574"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70"/>
            <a:ext cx="3037840" cy="466434"/>
          </a:xfrm>
          <a:prstGeom prst="rect">
            <a:avLst/>
          </a:prstGeom>
        </p:spPr>
        <p:txBody>
          <a:bodyPr vert="horz" lIns="93145" tIns="46574" rIns="93145" bIns="46574" rtlCol="0" anchor="b"/>
          <a:lstStyle>
            <a:lvl1pPr algn="r">
              <a:defRPr sz="1200"/>
            </a:lvl1pPr>
          </a:lstStyle>
          <a:p>
            <a:fld id="{AD0F7B92-AAD7-4F1B-A4AD-AC63A73041BA}" type="slidenum">
              <a:rPr lang="en-US" smtClean="0"/>
              <a:t>‹#›</a:t>
            </a:fld>
            <a:endParaRPr lang="en-US"/>
          </a:p>
        </p:txBody>
      </p:sp>
    </p:spTree>
    <p:extLst>
      <p:ext uri="{BB962C8B-B14F-4D97-AF65-F5344CB8AC3E}">
        <p14:creationId xmlns:p14="http://schemas.microsoft.com/office/powerpoint/2010/main" val="4244291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87450"/>
            <a:ext cx="4273550" cy="32067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D135FA-EB2D-4406-B381-0B3C2CC331D4}"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3418405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2550" y="1169988"/>
            <a:ext cx="4211638" cy="31591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4F51F1-86A3-4BDB-9737-FC472246A4DF}" type="slidenum">
              <a:rPr lang="en-US" smtClean="0"/>
              <a:pPr/>
              <a:t>2</a:t>
            </a:fld>
            <a:endParaRPr lang="en-US"/>
          </a:p>
        </p:txBody>
      </p:sp>
    </p:spTree>
    <p:extLst>
      <p:ext uri="{BB962C8B-B14F-4D97-AF65-F5344CB8AC3E}">
        <p14:creationId xmlns:p14="http://schemas.microsoft.com/office/powerpoint/2010/main" val="3437034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1744137" y="187411"/>
            <a:ext cx="6917266" cy="591190"/>
          </a:xfrm>
          <a:prstGeom prst="rect">
            <a:avLst/>
          </a:prstGeom>
        </p:spPr>
        <p:txBody>
          <a:bodyPr anchor="ctr"/>
          <a:lstStyle/>
          <a:p>
            <a:r>
              <a:rPr lang="en-US" dirty="0" smtClean="0"/>
              <a:t>Click to edit Master title style</a:t>
            </a:r>
            <a:endParaRPr lang="en-US" dirty="0"/>
          </a:p>
        </p:txBody>
      </p:sp>
      <p:sp>
        <p:nvSpPr>
          <p:cNvPr id="7" name="Title Placeholder 1"/>
          <p:cNvSpPr txBox="1">
            <a:spLocks/>
          </p:cNvSpPr>
          <p:nvPr userDrawn="1"/>
        </p:nvSpPr>
        <p:spPr>
          <a:xfrm>
            <a:off x="112797" y="6616632"/>
            <a:ext cx="1532467" cy="156465"/>
          </a:xfrm>
          <a:prstGeom prst="rect">
            <a:avLst/>
          </a:prstGeom>
        </p:spPr>
        <p:txBody>
          <a:bodyPr vert="horz" lIns="91440" tIns="45720" rIns="91440" bIns="45720" rtlCol="0" anchor="ctr">
            <a:noAutofit/>
          </a:bodyPr>
          <a:lstStyle/>
          <a:p>
            <a:pPr defTabSz="457200">
              <a:spcBef>
                <a:spcPct val="0"/>
              </a:spcBef>
              <a:defRPr/>
            </a:pPr>
            <a:r>
              <a:rPr lang="en-US" sz="800" dirty="0">
                <a:solidFill>
                  <a:prstClr val="black">
                    <a:lumMod val="65000"/>
                    <a:lumOff val="35000"/>
                  </a:prstClr>
                </a:solidFill>
                <a:latin typeface="Arial"/>
                <a:cs typeface="Arial"/>
              </a:rPr>
              <a:t>UNCLASSIFIED</a:t>
            </a:r>
          </a:p>
        </p:txBody>
      </p:sp>
    </p:spTree>
    <p:extLst>
      <p:ext uri="{BB962C8B-B14F-4D97-AF65-F5344CB8AC3E}">
        <p14:creationId xmlns:p14="http://schemas.microsoft.com/office/powerpoint/2010/main" val="1086309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75354" y="148504"/>
            <a:ext cx="5215811" cy="849086"/>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1600202"/>
            <a:ext cx="8229600" cy="4266239"/>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txBox="1">
            <a:spLocks/>
          </p:cNvSpPr>
          <p:nvPr userDrawn="1"/>
        </p:nvSpPr>
        <p:spPr>
          <a:xfrm>
            <a:off x="378320" y="6273585"/>
            <a:ext cx="449904" cy="365125"/>
          </a:xfrm>
          <a:prstGeom prst="rect">
            <a:avLst/>
          </a:prstGeom>
        </p:spPr>
        <p:txBody>
          <a:bodyPr vert="horz" lIns="91440" tIns="45720" rIns="91440" bIns="45720" rtlCol="0" anchor="ctr"/>
          <a:lstStyle>
            <a:lvl1pPr algn="l">
              <a:defRPr sz="1600" b="0" i="0">
                <a:solidFill>
                  <a:srgbClr val="404040"/>
                </a:solidFill>
                <a:effectLst/>
                <a:latin typeface="ITC Franklin Gothic Std Demi"/>
                <a:cs typeface="ITC Franklin Gothic Std Dem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04040"/>
              </a:solidFill>
              <a:effectLst/>
              <a:uLnTx/>
              <a:uFillTx/>
              <a:latin typeface="ITC Franklin Gothic Std Demi"/>
              <a:ea typeface="+mn-ea"/>
              <a:cs typeface="ITC Franklin Gothic Std Demi"/>
            </a:endParaRPr>
          </a:p>
        </p:txBody>
      </p:sp>
      <p:sp>
        <p:nvSpPr>
          <p:cNvPr id="7" name="Title Placeholder 1"/>
          <p:cNvSpPr txBox="1">
            <a:spLocks/>
          </p:cNvSpPr>
          <p:nvPr userDrawn="1"/>
        </p:nvSpPr>
        <p:spPr>
          <a:xfrm>
            <a:off x="112797" y="6616632"/>
            <a:ext cx="1532467" cy="156465"/>
          </a:xfrm>
          <a:prstGeom prst="rect">
            <a:avLst/>
          </a:prstGeom>
        </p:spPr>
        <p:txBody>
          <a:bodyPr vert="horz" lIns="91440" tIns="45720" rIns="91440" bIns="45720" rtlCol="0" anchor="ctr">
            <a:noAutofit/>
          </a:bodyPr>
          <a:lstStyle/>
          <a:p>
            <a:pPr defTabSz="457200">
              <a:spcBef>
                <a:spcPct val="0"/>
              </a:spcBef>
              <a:defRPr/>
            </a:pPr>
            <a:r>
              <a:rPr lang="en-US" sz="800" dirty="0">
                <a:solidFill>
                  <a:prstClr val="black">
                    <a:lumMod val="65000"/>
                    <a:lumOff val="35000"/>
                  </a:prstClr>
                </a:solidFill>
                <a:latin typeface="Arial"/>
                <a:cs typeface="Arial"/>
              </a:rPr>
              <a:t>UNCLASSIFIED</a:t>
            </a:r>
          </a:p>
        </p:txBody>
      </p:sp>
    </p:spTree>
    <p:extLst>
      <p:ext uri="{BB962C8B-B14F-4D97-AF65-F5344CB8AC3E}">
        <p14:creationId xmlns:p14="http://schemas.microsoft.com/office/powerpoint/2010/main" val="1595675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All PCD">
    <p:spTree>
      <p:nvGrpSpPr>
        <p:cNvPr id="1" name=""/>
        <p:cNvGrpSpPr/>
        <p:nvPr/>
      </p:nvGrpSpPr>
      <p:grpSpPr>
        <a:xfrm>
          <a:off x="0" y="0"/>
          <a:ext cx="0" cy="0"/>
          <a:chOff x="0" y="0"/>
          <a:chExt cx="0" cy="0"/>
        </a:xfrm>
      </p:grpSpPr>
      <p:sp>
        <p:nvSpPr>
          <p:cNvPr id="5" name="Rectangle 284"/>
          <p:cNvSpPr>
            <a:spLocks noChangeArrowheads="1"/>
          </p:cNvSpPr>
          <p:nvPr userDrawn="1"/>
        </p:nvSpPr>
        <p:spPr bwMode="auto">
          <a:xfrm>
            <a:off x="0" y="0"/>
            <a:ext cx="9144000" cy="6858000"/>
          </a:xfrm>
          <a:prstGeom prst="rect">
            <a:avLst/>
          </a:prstGeom>
          <a:noFill/>
          <a:ln w="12700" algn="ctr">
            <a:solidFill>
              <a:schemeClr val="tx1"/>
            </a:solidFill>
            <a:miter lim="800000"/>
            <a:headEnd/>
            <a:tailEnd/>
          </a:ln>
          <a:effectLst/>
        </p:spPr>
        <p:txBody>
          <a:bodyPr wrap="none" anchor="ctr"/>
          <a:lstStyle/>
          <a:p>
            <a:pPr algn="ctr">
              <a:defRPr/>
            </a:pPr>
            <a:endParaRPr lang="en-US" sz="2400" dirty="0">
              <a:solidFill>
                <a:srgbClr val="000000"/>
              </a:solidFill>
              <a:latin typeface="Times New Roman" pitchFamily="18" charset="0"/>
              <a:cs typeface="Arial" charset="0"/>
            </a:endParaRPr>
          </a:p>
        </p:txBody>
      </p:sp>
      <p:sp>
        <p:nvSpPr>
          <p:cNvPr id="8" name="TextBox 7"/>
          <p:cNvSpPr txBox="1"/>
          <p:nvPr userDrawn="1"/>
        </p:nvSpPr>
        <p:spPr>
          <a:xfrm rot="16200000">
            <a:off x="-198924" y="3448486"/>
            <a:ext cx="694421" cy="276999"/>
          </a:xfrm>
          <a:prstGeom prst="rect">
            <a:avLst/>
          </a:prstGeom>
          <a:noFill/>
        </p:spPr>
        <p:txBody>
          <a:bodyPr wrap="none" rtlCol="0">
            <a:spAutoFit/>
          </a:bodyPr>
          <a:lstStyle/>
          <a:p>
            <a:r>
              <a:rPr lang="en-US" sz="1200" dirty="0">
                <a:solidFill>
                  <a:srgbClr val="2D2DB9"/>
                </a:solidFill>
                <a:cs typeface="Calibri" pitchFamily="34" charset="0"/>
              </a:rPr>
              <a:t>ALL PCD</a:t>
            </a:r>
          </a:p>
        </p:txBody>
      </p:sp>
      <p:sp>
        <p:nvSpPr>
          <p:cNvPr id="9" name="Rectangle 8"/>
          <p:cNvSpPr/>
          <p:nvPr userDrawn="1"/>
        </p:nvSpPr>
        <p:spPr bwMode="auto">
          <a:xfrm>
            <a:off x="-190500" y="1065480"/>
            <a:ext cx="9486900" cy="584775"/>
          </a:xfrm>
          <a:prstGeom prst="rect">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eaLnBrk="0" fontAlgn="base" hangingPunct="0">
              <a:spcBef>
                <a:spcPct val="50000"/>
              </a:spcBef>
              <a:spcAft>
                <a:spcPct val="0"/>
              </a:spcAft>
            </a:pPr>
            <a:endParaRPr lang="en-US" sz="3200" dirty="0">
              <a:solidFill>
                <a:prstClr val="black"/>
              </a:solidFill>
              <a:latin typeface="Arial" charset="0"/>
              <a:cs typeface="Arial" charset="0"/>
            </a:endParaRPr>
          </a:p>
        </p:txBody>
      </p:sp>
      <p:cxnSp>
        <p:nvCxnSpPr>
          <p:cNvPr id="10" name="Straight Connector 9"/>
          <p:cNvCxnSpPr/>
          <p:nvPr userDrawn="1"/>
        </p:nvCxnSpPr>
        <p:spPr bwMode="auto">
          <a:xfrm flipV="1">
            <a:off x="-190500" y="1313130"/>
            <a:ext cx="9486900" cy="9525"/>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 name="Straight Connector 10"/>
          <p:cNvCxnSpPr/>
          <p:nvPr userDrawn="1"/>
        </p:nvCxnSpPr>
        <p:spPr bwMode="auto">
          <a:xfrm>
            <a:off x="3193451" y="1062849"/>
            <a:ext cx="8131" cy="5624129"/>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12" name="Straight Connector 11"/>
          <p:cNvCxnSpPr/>
          <p:nvPr userDrawn="1"/>
        </p:nvCxnSpPr>
        <p:spPr bwMode="auto">
          <a:xfrm>
            <a:off x="6150657" y="1062849"/>
            <a:ext cx="8131" cy="5624129"/>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13" name="Straight Connector 12"/>
          <p:cNvCxnSpPr/>
          <p:nvPr userDrawn="1"/>
        </p:nvCxnSpPr>
        <p:spPr bwMode="auto">
          <a:xfrm>
            <a:off x="252508" y="1062849"/>
            <a:ext cx="8131" cy="5624129"/>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14" name="Title 5"/>
          <p:cNvSpPr txBox="1">
            <a:spLocks/>
          </p:cNvSpPr>
          <p:nvPr userDrawn="1"/>
        </p:nvSpPr>
        <p:spPr>
          <a:xfrm>
            <a:off x="0" y="0"/>
            <a:ext cx="9144000" cy="838200"/>
          </a:xfrm>
          <a:prstGeom prst="rect">
            <a:avLst/>
          </a:prstGeom>
          <a:noFill/>
        </p:spPr>
        <p:txBody>
          <a:bodyPr anchor="ctr"/>
          <a:lstStyle/>
          <a:p>
            <a:pPr algn="ctr" eaLnBrk="0" fontAlgn="base" hangingPunct="0">
              <a:spcBef>
                <a:spcPct val="0"/>
              </a:spcBef>
              <a:spcAft>
                <a:spcPct val="0"/>
              </a:spcAft>
              <a:defRPr/>
            </a:pPr>
            <a:r>
              <a:rPr lang="en-US" sz="2800" kern="0" dirty="0">
                <a:solidFill>
                  <a:prstClr val="white"/>
                </a:solidFill>
                <a:latin typeface="ITC Franklin Gothic Std Demi"/>
                <a:cs typeface="Arial" charset="0"/>
              </a:rPr>
              <a:t>PCD 180-Day Calendar</a:t>
            </a:r>
          </a:p>
        </p:txBody>
      </p:sp>
    </p:spTree>
    <p:extLst>
      <p:ext uri="{BB962C8B-B14F-4D97-AF65-F5344CB8AC3E}">
        <p14:creationId xmlns:p14="http://schemas.microsoft.com/office/powerpoint/2010/main" val="389970998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ll PCD">
    <p:spTree>
      <p:nvGrpSpPr>
        <p:cNvPr id="1" name=""/>
        <p:cNvGrpSpPr/>
        <p:nvPr/>
      </p:nvGrpSpPr>
      <p:grpSpPr>
        <a:xfrm>
          <a:off x="0" y="0"/>
          <a:ext cx="0" cy="0"/>
          <a:chOff x="0" y="0"/>
          <a:chExt cx="0" cy="0"/>
        </a:xfrm>
      </p:grpSpPr>
      <p:sp>
        <p:nvSpPr>
          <p:cNvPr id="5" name="Rectangle 284"/>
          <p:cNvSpPr>
            <a:spLocks noChangeArrowheads="1"/>
          </p:cNvSpPr>
          <p:nvPr userDrawn="1"/>
        </p:nvSpPr>
        <p:spPr bwMode="auto">
          <a:xfrm>
            <a:off x="0" y="0"/>
            <a:ext cx="9144000" cy="6858000"/>
          </a:xfrm>
          <a:prstGeom prst="rect">
            <a:avLst/>
          </a:prstGeom>
          <a:noFill/>
          <a:ln w="12700" algn="ctr">
            <a:solidFill>
              <a:schemeClr val="tx1"/>
            </a:solidFill>
            <a:miter lim="800000"/>
            <a:headEnd/>
            <a:tailEnd/>
          </a:ln>
          <a:effectLst/>
        </p:spPr>
        <p:txBody>
          <a:bodyPr wrap="none" anchor="ctr"/>
          <a:lstStyle/>
          <a:p>
            <a:pPr algn="ctr">
              <a:defRPr/>
            </a:pPr>
            <a:endParaRPr lang="en-US" sz="2400" dirty="0">
              <a:solidFill>
                <a:srgbClr val="000000"/>
              </a:solidFill>
              <a:latin typeface="Times New Roman" pitchFamily="18" charset="0"/>
              <a:cs typeface="Arial" charset="0"/>
            </a:endParaRPr>
          </a:p>
        </p:txBody>
      </p:sp>
      <p:sp>
        <p:nvSpPr>
          <p:cNvPr id="8" name="TextBox 7"/>
          <p:cNvSpPr txBox="1"/>
          <p:nvPr userDrawn="1"/>
        </p:nvSpPr>
        <p:spPr>
          <a:xfrm rot="16200000">
            <a:off x="-198924" y="3448486"/>
            <a:ext cx="694421" cy="276999"/>
          </a:xfrm>
          <a:prstGeom prst="rect">
            <a:avLst/>
          </a:prstGeom>
          <a:noFill/>
        </p:spPr>
        <p:txBody>
          <a:bodyPr wrap="none" rtlCol="0">
            <a:spAutoFit/>
          </a:bodyPr>
          <a:lstStyle/>
          <a:p>
            <a:r>
              <a:rPr lang="en-US" sz="1200" dirty="0">
                <a:solidFill>
                  <a:srgbClr val="2D2DB9"/>
                </a:solidFill>
                <a:cs typeface="Calibri" pitchFamily="34" charset="0"/>
              </a:rPr>
              <a:t>ALL PCD</a:t>
            </a:r>
          </a:p>
        </p:txBody>
      </p:sp>
      <p:cxnSp>
        <p:nvCxnSpPr>
          <p:cNvPr id="10" name="Straight Connector 9"/>
          <p:cNvCxnSpPr/>
          <p:nvPr userDrawn="1"/>
        </p:nvCxnSpPr>
        <p:spPr bwMode="auto">
          <a:xfrm flipV="1">
            <a:off x="-190500" y="1313130"/>
            <a:ext cx="9486900" cy="9525"/>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 name="Straight Connector 10"/>
          <p:cNvCxnSpPr/>
          <p:nvPr userDrawn="1"/>
        </p:nvCxnSpPr>
        <p:spPr bwMode="auto">
          <a:xfrm>
            <a:off x="3193451" y="1062849"/>
            <a:ext cx="8131" cy="5624129"/>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12" name="Straight Connector 11"/>
          <p:cNvCxnSpPr/>
          <p:nvPr userDrawn="1"/>
        </p:nvCxnSpPr>
        <p:spPr bwMode="auto">
          <a:xfrm>
            <a:off x="6150657" y="1062849"/>
            <a:ext cx="8131" cy="5624129"/>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13" name="Straight Connector 12"/>
          <p:cNvCxnSpPr/>
          <p:nvPr userDrawn="1"/>
        </p:nvCxnSpPr>
        <p:spPr bwMode="auto">
          <a:xfrm>
            <a:off x="252508" y="1062849"/>
            <a:ext cx="8131" cy="5624129"/>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14" name="Title 5"/>
          <p:cNvSpPr txBox="1">
            <a:spLocks/>
          </p:cNvSpPr>
          <p:nvPr userDrawn="1"/>
        </p:nvSpPr>
        <p:spPr>
          <a:xfrm>
            <a:off x="0" y="0"/>
            <a:ext cx="9144000" cy="838200"/>
          </a:xfrm>
          <a:prstGeom prst="rect">
            <a:avLst/>
          </a:prstGeom>
          <a:noFill/>
        </p:spPr>
        <p:txBody>
          <a:bodyPr anchor="ctr"/>
          <a:lstStyle/>
          <a:p>
            <a:pPr algn="ctr" eaLnBrk="0" fontAlgn="base" hangingPunct="0">
              <a:spcBef>
                <a:spcPct val="0"/>
              </a:spcBef>
              <a:spcAft>
                <a:spcPct val="0"/>
              </a:spcAft>
              <a:defRPr/>
            </a:pPr>
            <a:r>
              <a:rPr lang="en-US" sz="2800" kern="0" dirty="0">
                <a:solidFill>
                  <a:prstClr val="white"/>
                </a:solidFill>
                <a:latin typeface="ITC Franklin Gothic Std Demi"/>
                <a:cs typeface="Arial" charset="0"/>
              </a:rPr>
              <a:t>PCD 180-Day Calendar</a:t>
            </a:r>
          </a:p>
        </p:txBody>
      </p:sp>
      <p:cxnSp>
        <p:nvCxnSpPr>
          <p:cNvPr id="15" name="Straight Connector 14"/>
          <p:cNvCxnSpPr/>
          <p:nvPr userDrawn="1"/>
        </p:nvCxnSpPr>
        <p:spPr bwMode="auto">
          <a:xfrm flipV="1">
            <a:off x="-165100" y="1060467"/>
            <a:ext cx="9486900" cy="9525"/>
          </a:xfrm>
          <a:prstGeom prst="line">
            <a:avLst/>
          </a:prstGeom>
          <a:solidFill>
            <a:schemeClr val="accent1"/>
          </a:solidFill>
          <a:ln w="1905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282204200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All PCD">
    <p:spTree>
      <p:nvGrpSpPr>
        <p:cNvPr id="1" name=""/>
        <p:cNvGrpSpPr/>
        <p:nvPr/>
      </p:nvGrpSpPr>
      <p:grpSpPr>
        <a:xfrm>
          <a:off x="0" y="0"/>
          <a:ext cx="0" cy="0"/>
          <a:chOff x="0" y="0"/>
          <a:chExt cx="0" cy="0"/>
        </a:xfrm>
      </p:grpSpPr>
      <p:sp>
        <p:nvSpPr>
          <p:cNvPr id="5" name="Rectangle 284"/>
          <p:cNvSpPr>
            <a:spLocks noChangeArrowheads="1"/>
          </p:cNvSpPr>
          <p:nvPr userDrawn="1"/>
        </p:nvSpPr>
        <p:spPr bwMode="auto">
          <a:xfrm>
            <a:off x="0" y="0"/>
            <a:ext cx="9144000" cy="6858000"/>
          </a:xfrm>
          <a:prstGeom prst="rect">
            <a:avLst/>
          </a:prstGeom>
          <a:noFill/>
          <a:ln w="12700" algn="ctr">
            <a:solidFill>
              <a:schemeClr val="tx1"/>
            </a:solidFill>
            <a:miter lim="800000"/>
            <a:headEnd/>
            <a:tailEnd/>
          </a:ln>
          <a:effectLst/>
        </p:spPr>
        <p:txBody>
          <a:bodyPr wrap="none" anchor="ctr"/>
          <a:lstStyle/>
          <a:p>
            <a:pPr algn="ctr">
              <a:defRPr/>
            </a:pPr>
            <a:endParaRPr lang="en-US" sz="2400" dirty="0">
              <a:solidFill>
                <a:srgbClr val="000000"/>
              </a:solidFill>
              <a:latin typeface="Times New Roman" pitchFamily="18" charset="0"/>
              <a:cs typeface="Arial" charset="0"/>
            </a:endParaRPr>
          </a:p>
        </p:txBody>
      </p:sp>
      <p:sp>
        <p:nvSpPr>
          <p:cNvPr id="8" name="TextBox 7"/>
          <p:cNvSpPr txBox="1"/>
          <p:nvPr userDrawn="1"/>
        </p:nvSpPr>
        <p:spPr>
          <a:xfrm rot="16200000">
            <a:off x="-198924" y="3448486"/>
            <a:ext cx="694421" cy="276999"/>
          </a:xfrm>
          <a:prstGeom prst="rect">
            <a:avLst/>
          </a:prstGeom>
          <a:noFill/>
        </p:spPr>
        <p:txBody>
          <a:bodyPr wrap="none" rtlCol="0">
            <a:spAutoFit/>
          </a:bodyPr>
          <a:lstStyle/>
          <a:p>
            <a:r>
              <a:rPr lang="en-US" sz="1200" dirty="0">
                <a:solidFill>
                  <a:srgbClr val="2D2DB9"/>
                </a:solidFill>
                <a:cs typeface="Calibri" pitchFamily="34" charset="0"/>
              </a:rPr>
              <a:t>ALL PCD</a:t>
            </a:r>
          </a:p>
        </p:txBody>
      </p:sp>
      <p:sp>
        <p:nvSpPr>
          <p:cNvPr id="9" name="Rectangle 8"/>
          <p:cNvSpPr/>
          <p:nvPr userDrawn="1"/>
        </p:nvSpPr>
        <p:spPr bwMode="auto">
          <a:xfrm>
            <a:off x="-190500" y="1065480"/>
            <a:ext cx="9486900" cy="584775"/>
          </a:xfrm>
          <a:prstGeom prst="rect">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eaLnBrk="0" fontAlgn="base" hangingPunct="0">
              <a:spcBef>
                <a:spcPct val="50000"/>
              </a:spcBef>
              <a:spcAft>
                <a:spcPct val="0"/>
              </a:spcAft>
            </a:pPr>
            <a:endParaRPr lang="en-US" sz="3200" dirty="0">
              <a:solidFill>
                <a:prstClr val="black"/>
              </a:solidFill>
              <a:latin typeface="Arial" charset="0"/>
              <a:cs typeface="Arial" charset="0"/>
            </a:endParaRPr>
          </a:p>
        </p:txBody>
      </p:sp>
      <p:cxnSp>
        <p:nvCxnSpPr>
          <p:cNvPr id="10" name="Straight Connector 9"/>
          <p:cNvCxnSpPr/>
          <p:nvPr userDrawn="1"/>
        </p:nvCxnSpPr>
        <p:spPr bwMode="auto">
          <a:xfrm flipV="1">
            <a:off x="-190500" y="1313130"/>
            <a:ext cx="9486900" cy="9525"/>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 name="Straight Connector 10"/>
          <p:cNvCxnSpPr/>
          <p:nvPr userDrawn="1"/>
        </p:nvCxnSpPr>
        <p:spPr bwMode="auto">
          <a:xfrm>
            <a:off x="3193451" y="1062849"/>
            <a:ext cx="8131" cy="5624129"/>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12" name="Straight Connector 11"/>
          <p:cNvCxnSpPr/>
          <p:nvPr userDrawn="1"/>
        </p:nvCxnSpPr>
        <p:spPr bwMode="auto">
          <a:xfrm>
            <a:off x="6150657" y="1062849"/>
            <a:ext cx="8131" cy="5624129"/>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13" name="Straight Connector 12"/>
          <p:cNvCxnSpPr/>
          <p:nvPr userDrawn="1"/>
        </p:nvCxnSpPr>
        <p:spPr bwMode="auto">
          <a:xfrm>
            <a:off x="252508" y="1062849"/>
            <a:ext cx="8131" cy="5624129"/>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14" name="Title 5"/>
          <p:cNvSpPr txBox="1">
            <a:spLocks/>
          </p:cNvSpPr>
          <p:nvPr userDrawn="1"/>
        </p:nvSpPr>
        <p:spPr>
          <a:xfrm>
            <a:off x="0" y="0"/>
            <a:ext cx="9144000" cy="838200"/>
          </a:xfrm>
          <a:prstGeom prst="rect">
            <a:avLst/>
          </a:prstGeom>
          <a:noFill/>
        </p:spPr>
        <p:txBody>
          <a:bodyPr anchor="ctr"/>
          <a:lstStyle/>
          <a:p>
            <a:pPr algn="ctr" eaLnBrk="0" fontAlgn="base" hangingPunct="0">
              <a:spcBef>
                <a:spcPct val="0"/>
              </a:spcBef>
              <a:spcAft>
                <a:spcPct val="0"/>
              </a:spcAft>
              <a:defRPr/>
            </a:pPr>
            <a:r>
              <a:rPr lang="en-US" sz="2800" kern="0" dirty="0">
                <a:solidFill>
                  <a:prstClr val="white"/>
                </a:solidFill>
                <a:latin typeface="ITC Franklin Gothic Std Demi"/>
                <a:cs typeface="Arial" charset="0"/>
              </a:rPr>
              <a:t>PCD 180-Day Calendar</a:t>
            </a:r>
          </a:p>
        </p:txBody>
      </p:sp>
    </p:spTree>
    <p:extLst>
      <p:ext uri="{BB962C8B-B14F-4D97-AF65-F5344CB8AC3E}">
        <p14:creationId xmlns:p14="http://schemas.microsoft.com/office/powerpoint/2010/main" val="3511518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cxnSp>
        <p:nvCxnSpPr>
          <p:cNvPr id="7" name="Straight Connector 10"/>
          <p:cNvCxnSpPr>
            <a:cxnSpLocks noChangeShapeType="1"/>
          </p:cNvCxnSpPr>
          <p:nvPr userDrawn="1"/>
        </p:nvCxnSpPr>
        <p:spPr bwMode="auto">
          <a:xfrm>
            <a:off x="0" y="3870330"/>
            <a:ext cx="9144000" cy="23813"/>
          </a:xfrm>
          <a:prstGeom prst="line">
            <a:avLst/>
          </a:prstGeom>
          <a:noFill/>
          <a:ln w="19050" algn="ctr">
            <a:solidFill>
              <a:schemeClr val="tx1"/>
            </a:solidFill>
            <a:round/>
            <a:headEnd/>
            <a:tailEnd/>
          </a:ln>
        </p:spPr>
      </p:cxnSp>
      <p:cxnSp>
        <p:nvCxnSpPr>
          <p:cNvPr id="8" name="Straight Connector 11"/>
          <p:cNvCxnSpPr>
            <a:cxnSpLocks noChangeShapeType="1"/>
          </p:cNvCxnSpPr>
          <p:nvPr userDrawn="1"/>
        </p:nvCxnSpPr>
        <p:spPr bwMode="auto">
          <a:xfrm>
            <a:off x="4579943" y="1120775"/>
            <a:ext cx="7937" cy="5737225"/>
          </a:xfrm>
          <a:prstGeom prst="line">
            <a:avLst/>
          </a:prstGeom>
          <a:noFill/>
          <a:ln w="19050" algn="ctr">
            <a:solidFill>
              <a:schemeClr val="tx1"/>
            </a:solidFill>
            <a:round/>
            <a:headEnd/>
            <a:tailEnd/>
          </a:ln>
        </p:spPr>
      </p:cxnSp>
      <p:sp>
        <p:nvSpPr>
          <p:cNvPr id="9" name="TextBox 8"/>
          <p:cNvSpPr txBox="1"/>
          <p:nvPr userDrawn="1"/>
        </p:nvSpPr>
        <p:spPr>
          <a:xfrm>
            <a:off x="0" y="1082676"/>
            <a:ext cx="4572000" cy="338554"/>
          </a:xfrm>
          <a:prstGeom prst="rect">
            <a:avLst/>
          </a:prstGeom>
          <a:noFill/>
        </p:spPr>
        <p:txBody>
          <a:bodyPr wrap="square">
            <a:spAutoFit/>
          </a:bodyPr>
          <a:lstStyle/>
          <a:p>
            <a:pPr>
              <a:defRPr/>
            </a:pPr>
            <a:r>
              <a:rPr lang="en-US" sz="1600" b="1" u="sng" dirty="0">
                <a:solidFill>
                  <a:prstClr val="black"/>
                </a:solidFill>
                <a:latin typeface="ITC Franklin Gothic Std Demi"/>
                <a:cs typeface="Arial" pitchFamily="34" charset="0"/>
              </a:rPr>
              <a:t>Upcoming Events or Activities</a:t>
            </a:r>
            <a:r>
              <a:rPr lang="en-US" sz="1600" b="1" dirty="0">
                <a:solidFill>
                  <a:prstClr val="black"/>
                </a:solidFill>
                <a:latin typeface="ITC Franklin Gothic Std Demi"/>
                <a:cs typeface="Arial" pitchFamily="34" charset="0"/>
              </a:rPr>
              <a:t>:</a:t>
            </a:r>
            <a:endParaRPr lang="en-US" sz="1600" u="sng" dirty="0">
              <a:solidFill>
                <a:prstClr val="black"/>
              </a:solidFill>
              <a:latin typeface="ITC Franklin Gothic Std Demi"/>
              <a:cs typeface="Arial" pitchFamily="34" charset="0"/>
            </a:endParaRPr>
          </a:p>
        </p:txBody>
      </p:sp>
      <p:sp>
        <p:nvSpPr>
          <p:cNvPr id="10" name="TextBox 9"/>
          <p:cNvSpPr txBox="1"/>
          <p:nvPr userDrawn="1"/>
        </p:nvSpPr>
        <p:spPr>
          <a:xfrm>
            <a:off x="4572000" y="1074738"/>
            <a:ext cx="4572000" cy="338554"/>
          </a:xfrm>
          <a:prstGeom prst="rect">
            <a:avLst/>
          </a:prstGeom>
          <a:noFill/>
        </p:spPr>
        <p:txBody>
          <a:bodyPr>
            <a:spAutoFit/>
          </a:bodyPr>
          <a:lstStyle/>
          <a:p>
            <a:pPr>
              <a:defRPr/>
            </a:pPr>
            <a:r>
              <a:rPr lang="en-US" sz="1600" b="1" u="sng" dirty="0">
                <a:solidFill>
                  <a:prstClr val="black"/>
                </a:solidFill>
                <a:latin typeface="ITC Franklin Gothic Std Demi"/>
                <a:cs typeface="Arial" pitchFamily="34" charset="0"/>
              </a:rPr>
              <a:t>Schedule</a:t>
            </a:r>
            <a:r>
              <a:rPr lang="en-US" sz="1600" b="1" dirty="0">
                <a:solidFill>
                  <a:prstClr val="black"/>
                </a:solidFill>
                <a:latin typeface="ITC Franklin Gothic Std Demi"/>
                <a:cs typeface="Arial" pitchFamily="34" charset="0"/>
              </a:rPr>
              <a:t>:</a:t>
            </a:r>
            <a:endParaRPr lang="en-US" sz="1600" u="sng" dirty="0">
              <a:solidFill>
                <a:prstClr val="black"/>
              </a:solidFill>
              <a:latin typeface="ITC Franklin Gothic Std Demi"/>
              <a:cs typeface="Arial" pitchFamily="34" charset="0"/>
            </a:endParaRPr>
          </a:p>
        </p:txBody>
      </p:sp>
      <p:sp>
        <p:nvSpPr>
          <p:cNvPr id="12" name="TextBox 11"/>
          <p:cNvSpPr txBox="1"/>
          <p:nvPr userDrawn="1"/>
        </p:nvSpPr>
        <p:spPr>
          <a:xfrm>
            <a:off x="0" y="3878263"/>
            <a:ext cx="4572000" cy="338554"/>
          </a:xfrm>
          <a:prstGeom prst="rect">
            <a:avLst/>
          </a:prstGeom>
          <a:noFill/>
        </p:spPr>
        <p:txBody>
          <a:bodyPr>
            <a:spAutoFit/>
          </a:bodyPr>
          <a:lstStyle/>
          <a:p>
            <a:pPr>
              <a:defRPr/>
            </a:pPr>
            <a:r>
              <a:rPr lang="en-US" sz="1600" b="1" u="sng" dirty="0">
                <a:solidFill>
                  <a:prstClr val="black"/>
                </a:solidFill>
                <a:latin typeface="ITC Franklin Gothic Std Demi"/>
                <a:cs typeface="Arial" pitchFamily="34" charset="0"/>
              </a:rPr>
              <a:t>Issues</a:t>
            </a:r>
            <a:r>
              <a:rPr lang="en-US" sz="1600" b="1" dirty="0">
                <a:solidFill>
                  <a:prstClr val="black"/>
                </a:solidFill>
                <a:latin typeface="ITC Franklin Gothic Std Demi"/>
                <a:cs typeface="Arial" pitchFamily="34" charset="0"/>
              </a:rPr>
              <a:t>:</a:t>
            </a:r>
            <a:endParaRPr lang="en-US" sz="1600" u="sng" dirty="0">
              <a:solidFill>
                <a:prstClr val="black"/>
              </a:solidFill>
              <a:latin typeface="ITC Franklin Gothic Std Demi"/>
              <a:cs typeface="Arial" pitchFamily="34" charset="0"/>
            </a:endParaRPr>
          </a:p>
        </p:txBody>
      </p:sp>
      <p:sp>
        <p:nvSpPr>
          <p:cNvPr id="13" name="TextBox 12"/>
          <p:cNvSpPr txBox="1"/>
          <p:nvPr userDrawn="1"/>
        </p:nvSpPr>
        <p:spPr>
          <a:xfrm>
            <a:off x="4587875" y="3886200"/>
            <a:ext cx="4572000" cy="338554"/>
          </a:xfrm>
          <a:prstGeom prst="rect">
            <a:avLst/>
          </a:prstGeom>
          <a:noFill/>
        </p:spPr>
        <p:txBody>
          <a:bodyPr>
            <a:spAutoFit/>
          </a:bodyPr>
          <a:lstStyle/>
          <a:p>
            <a:pPr>
              <a:defRPr/>
            </a:pPr>
            <a:r>
              <a:rPr lang="en-US" sz="1600" b="1" u="sng" dirty="0">
                <a:solidFill>
                  <a:prstClr val="black"/>
                </a:solidFill>
                <a:latin typeface="ITC Franklin Gothic Std Demi"/>
                <a:cs typeface="Arial" pitchFamily="34" charset="0"/>
              </a:rPr>
              <a:t>Solutions</a:t>
            </a:r>
            <a:r>
              <a:rPr lang="en-US" sz="1600" b="1" dirty="0">
                <a:solidFill>
                  <a:prstClr val="black"/>
                </a:solidFill>
                <a:latin typeface="ITC Franklin Gothic Std Demi"/>
                <a:cs typeface="Arial" pitchFamily="34" charset="0"/>
              </a:rPr>
              <a:t>:</a:t>
            </a:r>
            <a:endParaRPr lang="en-US" sz="1600" u="sng" dirty="0">
              <a:solidFill>
                <a:prstClr val="black"/>
              </a:solidFill>
              <a:latin typeface="ITC Franklin Gothic Std Demi"/>
              <a:cs typeface="Arial" pitchFamily="34" charset="0"/>
            </a:endParaRPr>
          </a:p>
        </p:txBody>
      </p:sp>
      <p:sp>
        <p:nvSpPr>
          <p:cNvPr id="11" name="Content Placeholder 2"/>
          <p:cNvSpPr>
            <a:spLocks noGrp="1"/>
          </p:cNvSpPr>
          <p:nvPr>
            <p:ph idx="1"/>
          </p:nvPr>
        </p:nvSpPr>
        <p:spPr>
          <a:xfrm>
            <a:off x="0" y="1383993"/>
            <a:ext cx="4579620" cy="2479357"/>
          </a:xfrm>
          <a:prstGeom prst="rect">
            <a:avLst/>
          </a:prstGeom>
        </p:spPr>
        <p:txBody>
          <a:bodyPr>
            <a:normAutofit/>
          </a:bodyPr>
          <a:lstStyle>
            <a:lvl1pPr marL="233363" indent="-233363">
              <a:buClr>
                <a:schemeClr val="accent6"/>
              </a:buClr>
              <a:buSzPct val="90000"/>
              <a:buFont typeface="+mj-lt"/>
              <a:buAutoNum type="arabicPeriod"/>
              <a:defRPr sz="1800">
                <a:latin typeface="ITC Franklin Gothic Std Demi"/>
              </a:defRPr>
            </a:lvl1pPr>
            <a:lvl2pPr marL="457200" indent="-223838">
              <a:buClr>
                <a:schemeClr val="accent6"/>
              </a:buClr>
              <a:defRPr sz="1800">
                <a:latin typeface="ITC Franklin Gothic Std Demi"/>
              </a:defRPr>
            </a:lvl2pPr>
            <a:lvl3pPr marL="690563" indent="-233363">
              <a:buClr>
                <a:schemeClr val="accent6"/>
              </a:buClr>
              <a:defRPr sz="1600">
                <a:latin typeface="ITC Franklin Gothic Std Demi"/>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9" name="Content Placeholder 2"/>
          <p:cNvSpPr>
            <a:spLocks noGrp="1"/>
          </p:cNvSpPr>
          <p:nvPr>
            <p:ph idx="13"/>
          </p:nvPr>
        </p:nvSpPr>
        <p:spPr>
          <a:xfrm>
            <a:off x="4564380" y="1371610"/>
            <a:ext cx="4579620" cy="2479357"/>
          </a:xfrm>
          <a:prstGeom prst="rect">
            <a:avLst/>
          </a:prstGeom>
        </p:spPr>
        <p:txBody>
          <a:bodyPr/>
          <a:lstStyle>
            <a:lvl1pPr marL="233363" indent="-233363">
              <a:buClr>
                <a:schemeClr val="accent6"/>
              </a:buClr>
              <a:buSzPct val="90000"/>
              <a:buFont typeface="+mj-lt"/>
              <a:buAutoNum type="arabicPeriod"/>
              <a:defRPr sz="1800"/>
            </a:lvl1pPr>
            <a:lvl2pPr marL="457200" indent="-223838">
              <a:buClr>
                <a:schemeClr val="accent6"/>
              </a:buClr>
              <a:defRPr sz="1800"/>
            </a:lvl2pPr>
            <a:lvl3pPr marL="690563" indent="-233363">
              <a:buClr>
                <a:schemeClr val="accent6"/>
              </a:buClr>
              <a:defRPr sz="1600"/>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4" name="Slide Number Placeholder 5"/>
          <p:cNvSpPr txBox="1">
            <a:spLocks/>
          </p:cNvSpPr>
          <p:nvPr userDrawn="1"/>
        </p:nvSpPr>
        <p:spPr>
          <a:xfrm>
            <a:off x="0" y="6492885"/>
            <a:ext cx="449904" cy="365125"/>
          </a:xfrm>
          <a:prstGeom prst="rect">
            <a:avLst/>
          </a:prstGeom>
        </p:spPr>
        <p:txBody>
          <a:bodyPr vert="horz" lIns="91440" tIns="45720" rIns="91440" bIns="45720" rtlCol="0" anchor="ctr"/>
          <a:lstStyle>
            <a:lvl1pPr algn="l">
              <a:defRPr sz="1600" b="0" i="0">
                <a:solidFill>
                  <a:srgbClr val="404040"/>
                </a:solidFill>
                <a:effectLst/>
                <a:latin typeface="ITC Franklin Gothic Std Demi"/>
                <a:cs typeface="ITC Franklin Gothic Std Demi"/>
              </a:defRPr>
            </a:lvl1pPr>
          </a:lstStyle>
          <a:p>
            <a:pPr defTabSz="457200">
              <a:defRPr/>
            </a:pPr>
            <a:fld id="{7532CF54-074D-DA4C-A819-D92E8187F795}" type="slidenum">
              <a:rPr lang="en-US" sz="1400" smtClean="0"/>
              <a:pPr defTabSz="457200">
                <a:defRPr/>
              </a:pPr>
              <a:t>‹#›</a:t>
            </a:fld>
            <a:endParaRPr lang="en-US" sz="1400" dirty="0"/>
          </a:p>
        </p:txBody>
      </p:sp>
      <p:sp>
        <p:nvSpPr>
          <p:cNvPr id="15" name="Title Placeholder 1"/>
          <p:cNvSpPr>
            <a:spLocks noGrp="1"/>
          </p:cNvSpPr>
          <p:nvPr>
            <p:ph type="title"/>
          </p:nvPr>
        </p:nvSpPr>
        <p:spPr>
          <a:xfrm>
            <a:off x="1548247" y="148509"/>
            <a:ext cx="6719402" cy="625937"/>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16" name="Content Placeholder 2"/>
          <p:cNvSpPr>
            <a:spLocks noGrp="1"/>
          </p:cNvSpPr>
          <p:nvPr>
            <p:ph idx="16"/>
          </p:nvPr>
        </p:nvSpPr>
        <p:spPr>
          <a:xfrm>
            <a:off x="8255" y="4137044"/>
            <a:ext cx="4579620" cy="2355832"/>
          </a:xfrm>
          <a:prstGeom prst="rect">
            <a:avLst/>
          </a:prstGeom>
        </p:spPr>
        <p:txBody>
          <a:bodyPr>
            <a:normAutofit/>
          </a:bodyPr>
          <a:lstStyle>
            <a:lvl1pPr marL="233363" indent="-233363">
              <a:buClr>
                <a:schemeClr val="accent6"/>
              </a:buClr>
              <a:buSzPct val="90000"/>
              <a:buFont typeface="+mj-lt"/>
              <a:buAutoNum type="arabicPeriod"/>
              <a:defRPr sz="1800">
                <a:latin typeface="ITC Franklin Gothic Std Demi"/>
              </a:defRPr>
            </a:lvl1pPr>
            <a:lvl2pPr marL="457200" indent="-223838">
              <a:buClr>
                <a:schemeClr val="accent6"/>
              </a:buClr>
              <a:defRPr sz="1800">
                <a:latin typeface="ITC Franklin Gothic Std Demi"/>
              </a:defRPr>
            </a:lvl2pPr>
            <a:lvl3pPr marL="690563" indent="-233363">
              <a:buClr>
                <a:schemeClr val="accent6"/>
              </a:buClr>
              <a:defRPr sz="1600">
                <a:latin typeface="ITC Franklin Gothic Std Demi"/>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7" name="Content Placeholder 2"/>
          <p:cNvSpPr>
            <a:spLocks noGrp="1"/>
          </p:cNvSpPr>
          <p:nvPr>
            <p:ph idx="17"/>
          </p:nvPr>
        </p:nvSpPr>
        <p:spPr>
          <a:xfrm>
            <a:off x="4587875" y="4137054"/>
            <a:ext cx="4579620" cy="2355831"/>
          </a:xfrm>
          <a:prstGeom prst="rect">
            <a:avLst/>
          </a:prstGeom>
        </p:spPr>
        <p:txBody>
          <a:bodyPr>
            <a:normAutofit/>
          </a:bodyPr>
          <a:lstStyle>
            <a:lvl1pPr marL="233363" indent="-233363">
              <a:buClr>
                <a:schemeClr val="accent6"/>
              </a:buClr>
              <a:buSzPct val="90000"/>
              <a:buFont typeface="+mj-lt"/>
              <a:buAutoNum type="arabicPeriod"/>
              <a:defRPr sz="1800">
                <a:latin typeface="ITC Franklin Gothic Std Demi"/>
              </a:defRPr>
            </a:lvl1pPr>
            <a:lvl2pPr marL="457200" indent="-223838">
              <a:buClr>
                <a:schemeClr val="accent6"/>
              </a:buClr>
              <a:defRPr sz="1800">
                <a:latin typeface="ITC Franklin Gothic Std Demi"/>
              </a:defRPr>
            </a:lvl2pPr>
            <a:lvl3pPr marL="690563" indent="-233363">
              <a:buClr>
                <a:schemeClr val="accent6"/>
              </a:buClr>
              <a:defRPr sz="1600">
                <a:latin typeface="ITC Franklin Gothic Std Demi"/>
              </a:defRPr>
            </a:lvl3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597189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1744137" y="187411"/>
            <a:ext cx="6917266" cy="591190"/>
          </a:xfrm>
          <a:prstGeom prst="rect">
            <a:avLst/>
          </a:prstGeom>
        </p:spPr>
        <p:txBody>
          <a:bodyPr anchor="ctr"/>
          <a:lstStyle/>
          <a:p>
            <a:r>
              <a:rPr lang="en-US" dirty="0" smtClean="0"/>
              <a:t>Click to edit Master title style</a:t>
            </a:r>
            <a:endParaRPr lang="en-US" dirty="0"/>
          </a:p>
        </p:txBody>
      </p:sp>
      <p:sp>
        <p:nvSpPr>
          <p:cNvPr id="4" name="Slide Number Placeholder 5"/>
          <p:cNvSpPr>
            <a:spLocks noGrp="1"/>
          </p:cNvSpPr>
          <p:nvPr>
            <p:ph type="sldNum" sz="quarter" idx="4"/>
          </p:nvPr>
        </p:nvSpPr>
        <p:spPr>
          <a:xfrm>
            <a:off x="8627535" y="6569937"/>
            <a:ext cx="449904" cy="248458"/>
          </a:xfrm>
          <a:prstGeom prst="rect">
            <a:avLst/>
          </a:prstGeom>
        </p:spPr>
        <p:txBody>
          <a:bodyPr vert="horz" lIns="91440" tIns="45720" rIns="91440" bIns="45720" rtlCol="0" anchor="ctr"/>
          <a:lstStyle>
            <a:lvl1pPr algn="r">
              <a:defRPr sz="1000" b="0" i="0">
                <a:solidFill>
                  <a:schemeClr val="tx1">
                    <a:lumMod val="65000"/>
                    <a:lumOff val="35000"/>
                  </a:schemeClr>
                </a:solidFill>
                <a:effectLst/>
                <a:latin typeface="ITC Franklin Gothic Std Demi"/>
                <a:cs typeface="ITC Franklin Gothic Std Demi"/>
              </a:defRPr>
            </a:lvl1pPr>
          </a:lstStyle>
          <a:p>
            <a:fld id="{7532CF54-074D-DA4C-A819-D92E8187F79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
        <p:nvSpPr>
          <p:cNvPr id="7" name="Title Placeholder 1"/>
          <p:cNvSpPr txBox="1">
            <a:spLocks/>
          </p:cNvSpPr>
          <p:nvPr userDrawn="1"/>
        </p:nvSpPr>
        <p:spPr>
          <a:xfrm>
            <a:off x="112797" y="6616632"/>
            <a:ext cx="1532467" cy="156465"/>
          </a:xfrm>
          <a:prstGeom prst="rect">
            <a:avLst/>
          </a:prstGeom>
        </p:spPr>
        <p:txBody>
          <a:bodyPr vert="horz" lIns="91440" tIns="45720" rIns="91440" bIns="45720" rtlCol="0" anchor="ctr">
            <a:noAutofit/>
          </a:bodyPr>
          <a:lstStyle/>
          <a:p>
            <a:pPr defTabSz="457200">
              <a:spcBef>
                <a:spcPct val="0"/>
              </a:spcBef>
              <a:defRPr/>
            </a:pPr>
            <a:r>
              <a:rPr lang="en-US" sz="800" dirty="0">
                <a:solidFill>
                  <a:prstClr val="black">
                    <a:lumMod val="65000"/>
                    <a:lumOff val="35000"/>
                  </a:prstClr>
                </a:solidFill>
                <a:latin typeface="Arial"/>
                <a:cs typeface="Arial"/>
              </a:rPr>
              <a:t>UNCLASSIFIED</a:t>
            </a:r>
          </a:p>
        </p:txBody>
      </p:sp>
    </p:spTree>
    <p:extLst>
      <p:ext uri="{BB962C8B-B14F-4D97-AF65-F5344CB8AC3E}">
        <p14:creationId xmlns:p14="http://schemas.microsoft.com/office/powerpoint/2010/main" val="2850737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heme" Target="../theme/theme1.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theme" Target="../theme/theme5.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theme" Target="../theme/theme6.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theme" Target="../theme/theme7.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10.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1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1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1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1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1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1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20.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2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2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2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2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2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2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2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2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2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30.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3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3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heme" Target="../theme/theme32.xml"/><Relationship Id="rId7"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4"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5"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6"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7"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8" cstate="print"/>
          <a:srcRect/>
          <a:stretch>
            <a:fillRect/>
          </a:stretch>
        </p:blipFill>
        <p:spPr bwMode="auto">
          <a:xfrm>
            <a:off x="8397487" y="132480"/>
            <a:ext cx="471685" cy="634029"/>
          </a:xfrm>
          <a:prstGeom prst="rect">
            <a:avLst/>
          </a:prstGeom>
          <a:noFill/>
          <a:ln w="9525">
            <a:noFill/>
            <a:miter lim="800000"/>
            <a:headEnd/>
            <a:tailEnd/>
          </a:ln>
        </p:spPr>
      </p:pic>
      <p:sp>
        <p:nvSpPr>
          <p:cNvPr id="9" name="Title Placeholder 1"/>
          <p:cNvSpPr txBox="1">
            <a:spLocks/>
          </p:cNvSpPr>
          <p:nvPr userDrawn="1"/>
        </p:nvSpPr>
        <p:spPr>
          <a:xfrm>
            <a:off x="112797" y="6616632"/>
            <a:ext cx="1532467" cy="156465"/>
          </a:xfrm>
          <a:prstGeom prst="rect">
            <a:avLst/>
          </a:prstGeom>
        </p:spPr>
        <p:txBody>
          <a:bodyPr vert="horz" lIns="91440" tIns="45720" rIns="91440" bIns="45720" rtlCol="0" anchor="ctr">
            <a:noAutofit/>
          </a:bodyPr>
          <a:lstStyle/>
          <a:p>
            <a:pPr defTabSz="457200">
              <a:spcBef>
                <a:spcPct val="0"/>
              </a:spcBef>
              <a:defRPr/>
            </a:pPr>
            <a:r>
              <a:rPr lang="en-US" sz="800" dirty="0">
                <a:solidFill>
                  <a:prstClr val="black">
                    <a:lumMod val="65000"/>
                    <a:lumOff val="35000"/>
                  </a:prstClr>
                </a:solidFill>
                <a:latin typeface="Arial"/>
                <a:cs typeface="Arial"/>
              </a:rPr>
              <a:t>UNCLASSIFIED</a:t>
            </a:r>
          </a:p>
        </p:txBody>
      </p:sp>
    </p:spTree>
    <p:extLst>
      <p:ext uri="{BB962C8B-B14F-4D97-AF65-F5344CB8AC3E}">
        <p14:creationId xmlns:p14="http://schemas.microsoft.com/office/powerpoint/2010/main" val="3822375597"/>
      </p:ext>
    </p:extLst>
  </p:cSld>
  <p:clrMap bg1="lt1" tx1="dk1" bg2="lt2" tx2="dk2" accent1="accent1" accent2="accent2" accent3="accent3" accent4="accent4" accent5="accent5" accent6="accent6" hlink="hlink" folHlink="folHlink"/>
  <p:sldLayoutIdLst>
    <p:sldLayoutId id="2147483724" r:id="rId1"/>
    <p:sldLayoutId id="2147483731" r:id="rId2"/>
  </p:sldLayoutIdLst>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
        <p:nvSpPr>
          <p:cNvPr id="8" name="Title Placeholder 1"/>
          <p:cNvSpPr txBox="1">
            <a:spLocks/>
          </p:cNvSpPr>
          <p:nvPr userDrawn="1"/>
        </p:nvSpPr>
        <p:spPr>
          <a:xfrm>
            <a:off x="112797" y="6616632"/>
            <a:ext cx="1532467" cy="156465"/>
          </a:xfrm>
          <a:prstGeom prst="rect">
            <a:avLst/>
          </a:prstGeom>
        </p:spPr>
        <p:txBody>
          <a:bodyPr vert="horz" lIns="91440" tIns="45720" rIns="91440" bIns="45720" rtlCol="0" anchor="ctr">
            <a:noAutofit/>
          </a:bodyPr>
          <a:lstStyle/>
          <a:p>
            <a:pPr defTabSz="457200">
              <a:spcBef>
                <a:spcPct val="0"/>
              </a:spcBef>
              <a:defRPr/>
            </a:pPr>
            <a:r>
              <a:rPr lang="en-US" sz="800" dirty="0">
                <a:solidFill>
                  <a:prstClr val="black">
                    <a:lumMod val="65000"/>
                    <a:lumOff val="35000"/>
                  </a:prstClr>
                </a:solidFill>
                <a:latin typeface="Arial"/>
                <a:cs typeface="Arial"/>
              </a:rPr>
              <a:t>UNCLASSIFIED</a:t>
            </a:r>
          </a:p>
        </p:txBody>
      </p:sp>
    </p:spTree>
    <p:extLst>
      <p:ext uri="{BB962C8B-B14F-4D97-AF65-F5344CB8AC3E}">
        <p14:creationId xmlns:p14="http://schemas.microsoft.com/office/powerpoint/2010/main" val="1052696429"/>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
        <p:nvSpPr>
          <p:cNvPr id="8" name="Title Placeholder 1"/>
          <p:cNvSpPr txBox="1">
            <a:spLocks/>
          </p:cNvSpPr>
          <p:nvPr userDrawn="1"/>
        </p:nvSpPr>
        <p:spPr>
          <a:xfrm>
            <a:off x="112797" y="6616632"/>
            <a:ext cx="1532467" cy="156465"/>
          </a:xfrm>
          <a:prstGeom prst="rect">
            <a:avLst/>
          </a:prstGeom>
        </p:spPr>
        <p:txBody>
          <a:bodyPr vert="horz" lIns="91440" tIns="45720" rIns="91440" bIns="45720" rtlCol="0" anchor="ctr">
            <a:noAutofit/>
          </a:bodyPr>
          <a:lstStyle/>
          <a:p>
            <a:pPr defTabSz="457200">
              <a:spcBef>
                <a:spcPct val="0"/>
              </a:spcBef>
              <a:defRPr/>
            </a:pPr>
            <a:r>
              <a:rPr lang="en-US" sz="800" dirty="0">
                <a:solidFill>
                  <a:prstClr val="black">
                    <a:lumMod val="65000"/>
                    <a:lumOff val="35000"/>
                  </a:prstClr>
                </a:solidFill>
                <a:latin typeface="Arial"/>
                <a:cs typeface="Arial"/>
              </a:rPr>
              <a:t>UNCLASSIFIED</a:t>
            </a:r>
          </a:p>
        </p:txBody>
      </p:sp>
    </p:spTree>
    <p:extLst>
      <p:ext uri="{BB962C8B-B14F-4D97-AF65-F5344CB8AC3E}">
        <p14:creationId xmlns:p14="http://schemas.microsoft.com/office/powerpoint/2010/main" val="1264492651"/>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
        <p:nvSpPr>
          <p:cNvPr id="8" name="Title Placeholder 1"/>
          <p:cNvSpPr txBox="1">
            <a:spLocks/>
          </p:cNvSpPr>
          <p:nvPr userDrawn="1"/>
        </p:nvSpPr>
        <p:spPr>
          <a:xfrm>
            <a:off x="112797" y="6616632"/>
            <a:ext cx="1532467" cy="156465"/>
          </a:xfrm>
          <a:prstGeom prst="rect">
            <a:avLst/>
          </a:prstGeom>
        </p:spPr>
        <p:txBody>
          <a:bodyPr vert="horz" lIns="91440" tIns="45720" rIns="91440" bIns="45720" rtlCol="0" anchor="ctr">
            <a:noAutofit/>
          </a:bodyPr>
          <a:lstStyle/>
          <a:p>
            <a:pPr defTabSz="457200">
              <a:spcBef>
                <a:spcPct val="0"/>
              </a:spcBef>
              <a:defRPr/>
            </a:pPr>
            <a:r>
              <a:rPr lang="en-US" sz="800" dirty="0">
                <a:solidFill>
                  <a:prstClr val="black">
                    <a:lumMod val="65000"/>
                    <a:lumOff val="35000"/>
                  </a:prstClr>
                </a:solidFill>
                <a:latin typeface="Arial"/>
                <a:cs typeface="Arial"/>
              </a:rPr>
              <a:t>UNCLASSIFIED</a:t>
            </a:r>
          </a:p>
        </p:txBody>
      </p:sp>
    </p:spTree>
    <p:extLst>
      <p:ext uri="{BB962C8B-B14F-4D97-AF65-F5344CB8AC3E}">
        <p14:creationId xmlns:p14="http://schemas.microsoft.com/office/powerpoint/2010/main" val="3193847447"/>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68"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3" cstate="print"/>
          <a:stretch>
            <a:fillRect/>
          </a:stretch>
        </p:blipFill>
        <p:spPr>
          <a:xfrm>
            <a:off x="8965" y="173948"/>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4" cstate="print"/>
          <a:stretch>
            <a:fillRect/>
          </a:stretch>
        </p:blipFill>
        <p:spPr>
          <a:xfrm>
            <a:off x="194280" y="115210"/>
            <a:ext cx="600931" cy="750049"/>
          </a:xfrm>
          <a:prstGeom prst="rect">
            <a:avLst/>
          </a:prstGeom>
        </p:spPr>
      </p:pic>
      <p:pic>
        <p:nvPicPr>
          <p:cNvPr id="20" name="Picture 19" descr="AMC_Logo.png"/>
          <p:cNvPicPr>
            <a:picLocks noChangeAspect="1"/>
          </p:cNvPicPr>
          <p:nvPr userDrawn="1"/>
        </p:nvPicPr>
        <p:blipFill>
          <a:blip r:embed="rId5"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6" cstate="print"/>
          <a:srcRect/>
          <a:stretch>
            <a:fillRect/>
          </a:stretch>
        </p:blipFill>
        <p:spPr bwMode="auto">
          <a:xfrm>
            <a:off x="1384458" y="151142"/>
            <a:ext cx="581141" cy="596705"/>
          </a:xfrm>
          <a:prstGeom prst="rect">
            <a:avLst/>
          </a:prstGeom>
          <a:noFill/>
        </p:spPr>
      </p:pic>
      <p:pic>
        <p:nvPicPr>
          <p:cNvPr id="7" name="Picture 6" descr="pcd.png"/>
          <p:cNvPicPr>
            <a:picLocks noChangeAspect="1"/>
          </p:cNvPicPr>
          <p:nvPr userDrawn="1"/>
        </p:nvPicPr>
        <p:blipFill>
          <a:blip r:embed="rId7" cstate="print"/>
          <a:srcRect/>
          <a:stretch>
            <a:fillRect/>
          </a:stretch>
        </p:blipFill>
        <p:spPr bwMode="auto">
          <a:xfrm>
            <a:off x="8397482" y="132480"/>
            <a:ext cx="471685" cy="634029"/>
          </a:xfrm>
          <a:prstGeom prst="rect">
            <a:avLst/>
          </a:prstGeom>
          <a:noFill/>
          <a:ln w="9525">
            <a:noFill/>
            <a:miter lim="800000"/>
            <a:headEnd/>
            <a:tailEnd/>
          </a:ln>
        </p:spPr>
      </p:pic>
      <p:sp>
        <p:nvSpPr>
          <p:cNvPr id="8" name="Title Placeholder 1"/>
          <p:cNvSpPr txBox="1">
            <a:spLocks/>
          </p:cNvSpPr>
          <p:nvPr userDrawn="1"/>
        </p:nvSpPr>
        <p:spPr>
          <a:xfrm>
            <a:off x="112797" y="6616632"/>
            <a:ext cx="1532467" cy="156465"/>
          </a:xfrm>
          <a:prstGeom prst="rect">
            <a:avLst/>
          </a:prstGeom>
        </p:spPr>
        <p:txBody>
          <a:bodyPr vert="horz" lIns="91440" tIns="45720" rIns="91440" bIns="45720" rtlCol="0" anchor="ctr">
            <a:noAutofit/>
          </a:bodyPr>
          <a:lstStyle/>
          <a:p>
            <a:pPr defTabSz="457200">
              <a:spcBef>
                <a:spcPct val="0"/>
              </a:spcBef>
              <a:defRPr/>
            </a:pPr>
            <a:r>
              <a:rPr lang="en-US" sz="800" dirty="0">
                <a:solidFill>
                  <a:prstClr val="black">
                    <a:lumMod val="65000"/>
                    <a:lumOff val="35000"/>
                  </a:prstClr>
                </a:solidFill>
                <a:latin typeface="Arial"/>
                <a:cs typeface="Arial"/>
              </a:rPr>
              <a:t>UNCLASSIFIED</a:t>
            </a:r>
          </a:p>
        </p:txBody>
      </p:sp>
    </p:spTree>
    <p:extLst>
      <p:ext uri="{BB962C8B-B14F-4D97-AF65-F5344CB8AC3E}">
        <p14:creationId xmlns:p14="http://schemas.microsoft.com/office/powerpoint/2010/main" val="956042919"/>
      </p:ext>
    </p:extLst>
  </p:cSld>
  <p:clrMap bg1="lt1" tx1="dk1" bg2="lt2" tx2="dk2" accent1="accent1" accent2="accent2" accent3="accent3" accent4="accent4" accent5="accent5" accent6="accent6" hlink="hlink" folHlink="folHlink"/>
  <p:sldLayoutIdLst>
    <p:sldLayoutId id="2147483669" r:id="rId1"/>
  </p:sldLayoutIdLst>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68"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3" cstate="print"/>
          <a:stretch>
            <a:fillRect/>
          </a:stretch>
        </p:blipFill>
        <p:spPr>
          <a:xfrm>
            <a:off x="8965" y="173948"/>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4" cstate="print"/>
          <a:stretch>
            <a:fillRect/>
          </a:stretch>
        </p:blipFill>
        <p:spPr>
          <a:xfrm>
            <a:off x="194280" y="115210"/>
            <a:ext cx="600931" cy="750049"/>
          </a:xfrm>
          <a:prstGeom prst="rect">
            <a:avLst/>
          </a:prstGeom>
        </p:spPr>
      </p:pic>
      <p:pic>
        <p:nvPicPr>
          <p:cNvPr id="20" name="Picture 19" descr="AMC_Logo.png"/>
          <p:cNvPicPr>
            <a:picLocks noChangeAspect="1"/>
          </p:cNvPicPr>
          <p:nvPr userDrawn="1"/>
        </p:nvPicPr>
        <p:blipFill>
          <a:blip r:embed="rId5"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6" cstate="print"/>
          <a:srcRect/>
          <a:stretch>
            <a:fillRect/>
          </a:stretch>
        </p:blipFill>
        <p:spPr bwMode="auto">
          <a:xfrm>
            <a:off x="1384458" y="151142"/>
            <a:ext cx="581141" cy="596705"/>
          </a:xfrm>
          <a:prstGeom prst="rect">
            <a:avLst/>
          </a:prstGeom>
          <a:noFill/>
        </p:spPr>
      </p:pic>
      <p:pic>
        <p:nvPicPr>
          <p:cNvPr id="7" name="Picture 6" descr="pcd.png"/>
          <p:cNvPicPr>
            <a:picLocks noChangeAspect="1"/>
          </p:cNvPicPr>
          <p:nvPr userDrawn="1"/>
        </p:nvPicPr>
        <p:blipFill>
          <a:blip r:embed="rId7" cstate="print"/>
          <a:srcRect/>
          <a:stretch>
            <a:fillRect/>
          </a:stretch>
        </p:blipFill>
        <p:spPr bwMode="auto">
          <a:xfrm>
            <a:off x="8397482" y="132480"/>
            <a:ext cx="471685" cy="634029"/>
          </a:xfrm>
          <a:prstGeom prst="rect">
            <a:avLst/>
          </a:prstGeom>
          <a:noFill/>
          <a:ln w="9525">
            <a:noFill/>
            <a:miter lim="800000"/>
            <a:headEnd/>
            <a:tailEnd/>
          </a:ln>
        </p:spPr>
      </p:pic>
      <p:sp>
        <p:nvSpPr>
          <p:cNvPr id="8" name="Title Placeholder 1"/>
          <p:cNvSpPr txBox="1">
            <a:spLocks/>
          </p:cNvSpPr>
          <p:nvPr userDrawn="1"/>
        </p:nvSpPr>
        <p:spPr>
          <a:xfrm>
            <a:off x="112797" y="6616632"/>
            <a:ext cx="1532467" cy="156465"/>
          </a:xfrm>
          <a:prstGeom prst="rect">
            <a:avLst/>
          </a:prstGeom>
        </p:spPr>
        <p:txBody>
          <a:bodyPr vert="horz" lIns="91440" tIns="45720" rIns="91440" bIns="45720" rtlCol="0" anchor="ctr">
            <a:noAutofit/>
          </a:bodyPr>
          <a:lstStyle/>
          <a:p>
            <a:pPr defTabSz="457200">
              <a:spcBef>
                <a:spcPct val="0"/>
              </a:spcBef>
              <a:defRPr/>
            </a:pPr>
            <a:r>
              <a:rPr lang="en-US" sz="800" dirty="0">
                <a:solidFill>
                  <a:prstClr val="black">
                    <a:lumMod val="65000"/>
                    <a:lumOff val="35000"/>
                  </a:prstClr>
                </a:solidFill>
                <a:latin typeface="Arial"/>
                <a:cs typeface="Arial"/>
              </a:rPr>
              <a:t>UNCLASSIFIED</a:t>
            </a:r>
          </a:p>
        </p:txBody>
      </p:sp>
    </p:spTree>
    <p:extLst>
      <p:ext uri="{BB962C8B-B14F-4D97-AF65-F5344CB8AC3E}">
        <p14:creationId xmlns:p14="http://schemas.microsoft.com/office/powerpoint/2010/main" val="3390018543"/>
      </p:ext>
    </p:extLst>
  </p:cSld>
  <p:clrMap bg1="lt1" tx1="dk1" bg2="lt2" tx2="dk2" accent1="accent1" accent2="accent2" accent3="accent3" accent4="accent4" accent5="accent5" accent6="accent6" hlink="hlink" folHlink="folHlink"/>
  <p:sldLayoutIdLst>
    <p:sldLayoutId id="2147483726" r:id="rId1"/>
  </p:sldLayoutIdLst>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68"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3" cstate="print"/>
          <a:stretch>
            <a:fillRect/>
          </a:stretch>
        </p:blipFill>
        <p:spPr>
          <a:xfrm>
            <a:off x="8965" y="173948"/>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4" cstate="print"/>
          <a:stretch>
            <a:fillRect/>
          </a:stretch>
        </p:blipFill>
        <p:spPr>
          <a:xfrm>
            <a:off x="194280" y="115210"/>
            <a:ext cx="600931" cy="750049"/>
          </a:xfrm>
          <a:prstGeom prst="rect">
            <a:avLst/>
          </a:prstGeom>
        </p:spPr>
      </p:pic>
      <p:pic>
        <p:nvPicPr>
          <p:cNvPr id="20" name="Picture 19" descr="AMC_Logo.png"/>
          <p:cNvPicPr>
            <a:picLocks noChangeAspect="1"/>
          </p:cNvPicPr>
          <p:nvPr userDrawn="1"/>
        </p:nvPicPr>
        <p:blipFill>
          <a:blip r:embed="rId5"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6" cstate="print"/>
          <a:srcRect/>
          <a:stretch>
            <a:fillRect/>
          </a:stretch>
        </p:blipFill>
        <p:spPr bwMode="auto">
          <a:xfrm>
            <a:off x="1384458" y="151142"/>
            <a:ext cx="581141" cy="596705"/>
          </a:xfrm>
          <a:prstGeom prst="rect">
            <a:avLst/>
          </a:prstGeom>
          <a:noFill/>
        </p:spPr>
      </p:pic>
      <p:pic>
        <p:nvPicPr>
          <p:cNvPr id="7" name="Picture 6" descr="pcd.png"/>
          <p:cNvPicPr>
            <a:picLocks noChangeAspect="1"/>
          </p:cNvPicPr>
          <p:nvPr userDrawn="1"/>
        </p:nvPicPr>
        <p:blipFill>
          <a:blip r:embed="rId7" cstate="print"/>
          <a:srcRect/>
          <a:stretch>
            <a:fillRect/>
          </a:stretch>
        </p:blipFill>
        <p:spPr bwMode="auto">
          <a:xfrm>
            <a:off x="8397482" y="132480"/>
            <a:ext cx="471685" cy="634029"/>
          </a:xfrm>
          <a:prstGeom prst="rect">
            <a:avLst/>
          </a:prstGeom>
          <a:noFill/>
          <a:ln w="9525">
            <a:noFill/>
            <a:miter lim="800000"/>
            <a:headEnd/>
            <a:tailEnd/>
          </a:ln>
        </p:spPr>
      </p:pic>
      <p:sp>
        <p:nvSpPr>
          <p:cNvPr id="8" name="Title Placeholder 1"/>
          <p:cNvSpPr txBox="1">
            <a:spLocks/>
          </p:cNvSpPr>
          <p:nvPr userDrawn="1"/>
        </p:nvSpPr>
        <p:spPr>
          <a:xfrm>
            <a:off x="112797" y="6616632"/>
            <a:ext cx="1532467" cy="156465"/>
          </a:xfrm>
          <a:prstGeom prst="rect">
            <a:avLst/>
          </a:prstGeom>
        </p:spPr>
        <p:txBody>
          <a:bodyPr vert="horz" lIns="91440" tIns="45720" rIns="91440" bIns="45720" rtlCol="0" anchor="ctr">
            <a:noAutofit/>
          </a:bodyPr>
          <a:lstStyle/>
          <a:p>
            <a:pPr defTabSz="457200">
              <a:spcBef>
                <a:spcPct val="0"/>
              </a:spcBef>
              <a:defRPr/>
            </a:pPr>
            <a:r>
              <a:rPr lang="en-US" sz="800" dirty="0">
                <a:solidFill>
                  <a:prstClr val="black">
                    <a:lumMod val="65000"/>
                    <a:lumOff val="35000"/>
                  </a:prstClr>
                </a:solidFill>
                <a:latin typeface="Arial"/>
                <a:cs typeface="Arial"/>
              </a:rPr>
              <a:t>UNCLASSIFIED</a:t>
            </a:r>
          </a:p>
        </p:txBody>
      </p:sp>
    </p:spTree>
    <p:extLst>
      <p:ext uri="{BB962C8B-B14F-4D97-AF65-F5344CB8AC3E}">
        <p14:creationId xmlns:p14="http://schemas.microsoft.com/office/powerpoint/2010/main" val="3677226782"/>
      </p:ext>
    </p:extLst>
  </p:cSld>
  <p:clrMap bg1="lt1" tx1="dk1" bg2="lt2" tx2="dk2" accent1="accent1" accent2="accent2" accent3="accent3" accent4="accent4" accent5="accent5" accent6="accent6" hlink="hlink" folHlink="folHlink"/>
  <p:sldLayoutIdLst>
    <p:sldLayoutId id="2147483671" r:id="rId1"/>
  </p:sldLayoutIdLst>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1857963345"/>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364836796"/>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2565732429"/>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2236770931"/>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3687625017"/>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3928557962"/>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510923547"/>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3364770114"/>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357170479"/>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995927790"/>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3694940141"/>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2234360285"/>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1827803229"/>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1711540501"/>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253890516"/>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925505526"/>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2078033496"/>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6563479"/>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2341009222"/>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4279015040"/>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2905265422"/>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3253343722"/>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1505114935"/>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0"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2"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3" cstate="print"/>
          <a:stretch>
            <a:fillRect/>
          </a:stretch>
        </p:blipFill>
        <p:spPr>
          <a:xfrm>
            <a:off x="194282" y="115210"/>
            <a:ext cx="600931" cy="750049"/>
          </a:xfrm>
          <a:prstGeom prst="rect">
            <a:avLst/>
          </a:prstGeom>
        </p:spPr>
      </p:pic>
      <p:pic>
        <p:nvPicPr>
          <p:cNvPr id="20" name="Picture 19" descr="AMC_Logo.png"/>
          <p:cNvPicPr>
            <a:picLocks noChangeAspect="1"/>
          </p:cNvPicPr>
          <p:nvPr userDrawn="1"/>
        </p:nvPicPr>
        <p:blipFill>
          <a:blip r:embed="rId4"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5" cstate="print"/>
          <a:srcRect/>
          <a:stretch>
            <a:fillRect/>
          </a:stretch>
        </p:blipFill>
        <p:spPr bwMode="auto">
          <a:xfrm>
            <a:off x="1384460" y="151142"/>
            <a:ext cx="581141" cy="596705"/>
          </a:xfrm>
          <a:prstGeom prst="rect">
            <a:avLst/>
          </a:prstGeom>
          <a:noFill/>
        </p:spPr>
      </p:pic>
      <p:pic>
        <p:nvPicPr>
          <p:cNvPr id="7" name="Picture 6" descr="pcd.png"/>
          <p:cNvPicPr>
            <a:picLocks noChangeAspect="1"/>
          </p:cNvPicPr>
          <p:nvPr userDrawn="1"/>
        </p:nvPicPr>
        <p:blipFill>
          <a:blip r:embed="rId6" cstate="print"/>
          <a:srcRect/>
          <a:stretch>
            <a:fillRect/>
          </a:stretch>
        </p:blipFill>
        <p:spPr bwMode="auto">
          <a:xfrm>
            <a:off x="8397484"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3638076613"/>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
          <p:cNvSpPr txBox="1">
            <a:spLocks/>
          </p:cNvSpPr>
          <p:nvPr userDrawn="1"/>
        </p:nvSpPr>
        <p:spPr>
          <a:xfrm>
            <a:off x="3716873" y="30946"/>
            <a:ext cx="1532467" cy="156465"/>
          </a:xfrm>
          <a:prstGeom prst="rect">
            <a:avLst/>
          </a:prstGeom>
        </p:spPr>
        <p:txBody>
          <a:bodyPr vert="horz" lIns="91440" tIns="45720" rIns="91440" bIns="45720" rtlCol="0" anchor="ctr">
            <a:noAutofit/>
          </a:bodyPr>
          <a:lstStyle/>
          <a:p>
            <a:pPr algn="ctr" defTabSz="457200">
              <a:spcBef>
                <a:spcPct val="0"/>
              </a:spcBef>
              <a:defRPr/>
            </a:pPr>
            <a:r>
              <a:rPr lang="en-US" sz="800" dirty="0">
                <a:solidFill>
                  <a:prstClr val="black">
                    <a:lumMod val="85000"/>
                    <a:lumOff val="15000"/>
                  </a:prstClr>
                </a:solidFill>
                <a:latin typeface="Arial"/>
                <a:cs typeface="Arial"/>
              </a:rPr>
              <a:t>UNCLASSIFIED</a:t>
            </a:r>
          </a:p>
        </p:txBody>
      </p:sp>
      <p:pic>
        <p:nvPicPr>
          <p:cNvPr id="17" name="Picture 16" descr="Metal Header.jpg"/>
          <p:cNvPicPr>
            <a:picLocks noChangeAspect="1"/>
          </p:cNvPicPr>
          <p:nvPr userDrawn="1"/>
        </p:nvPicPr>
        <p:blipFill>
          <a:blip r:embed="rId4" cstate="print"/>
          <a:stretch>
            <a:fillRect/>
          </a:stretch>
        </p:blipFill>
        <p:spPr>
          <a:xfrm>
            <a:off x="8965" y="173949"/>
            <a:ext cx="9144000" cy="53657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pic>
      <p:pic>
        <p:nvPicPr>
          <p:cNvPr id="19" name="Picture 18" descr="US Army RA Star Logo.png"/>
          <p:cNvPicPr>
            <a:picLocks noChangeAspect="1"/>
          </p:cNvPicPr>
          <p:nvPr userDrawn="1"/>
        </p:nvPicPr>
        <p:blipFill>
          <a:blip r:embed="rId5" cstate="print"/>
          <a:stretch>
            <a:fillRect/>
          </a:stretch>
        </p:blipFill>
        <p:spPr>
          <a:xfrm>
            <a:off x="194285" y="115210"/>
            <a:ext cx="600931" cy="750049"/>
          </a:xfrm>
          <a:prstGeom prst="rect">
            <a:avLst/>
          </a:prstGeom>
        </p:spPr>
      </p:pic>
      <p:pic>
        <p:nvPicPr>
          <p:cNvPr id="20" name="Picture 19" descr="AMC_Logo.png"/>
          <p:cNvPicPr>
            <a:picLocks noChangeAspect="1"/>
          </p:cNvPicPr>
          <p:nvPr userDrawn="1"/>
        </p:nvPicPr>
        <p:blipFill>
          <a:blip r:embed="rId6" cstate="print"/>
          <a:stretch>
            <a:fillRect/>
          </a:stretch>
        </p:blipFill>
        <p:spPr>
          <a:xfrm>
            <a:off x="795211" y="104485"/>
            <a:ext cx="570584" cy="671671"/>
          </a:xfrm>
          <a:prstGeom prst="rect">
            <a:avLst/>
          </a:prstGeom>
          <a:effectLst>
            <a:outerShdw blurRad="50800" dist="38100" dir="2700000" algn="tl" rotWithShape="0">
              <a:prstClr val="black">
                <a:alpha val="40000"/>
              </a:prstClr>
            </a:outerShdw>
          </a:effectLst>
        </p:spPr>
      </p:pic>
      <p:pic>
        <p:nvPicPr>
          <p:cNvPr id="23" name="Picture 4" descr="C:\Users\sandra.heitzer\Desktop\CMA.png"/>
          <p:cNvPicPr>
            <a:picLocks noChangeAspect="1" noChangeArrowheads="1"/>
          </p:cNvPicPr>
          <p:nvPr userDrawn="1"/>
        </p:nvPicPr>
        <p:blipFill>
          <a:blip r:embed="rId7" cstate="print"/>
          <a:srcRect/>
          <a:stretch>
            <a:fillRect/>
          </a:stretch>
        </p:blipFill>
        <p:spPr bwMode="auto">
          <a:xfrm>
            <a:off x="1384463" y="151142"/>
            <a:ext cx="581141" cy="596705"/>
          </a:xfrm>
          <a:prstGeom prst="rect">
            <a:avLst/>
          </a:prstGeom>
          <a:noFill/>
        </p:spPr>
      </p:pic>
      <p:pic>
        <p:nvPicPr>
          <p:cNvPr id="7" name="Picture 6" descr="pcd.png"/>
          <p:cNvPicPr>
            <a:picLocks noChangeAspect="1"/>
          </p:cNvPicPr>
          <p:nvPr userDrawn="1"/>
        </p:nvPicPr>
        <p:blipFill>
          <a:blip r:embed="rId8" cstate="print"/>
          <a:srcRect/>
          <a:stretch>
            <a:fillRect/>
          </a:stretch>
        </p:blipFill>
        <p:spPr bwMode="auto">
          <a:xfrm>
            <a:off x="8397487" y="132480"/>
            <a:ext cx="471685" cy="634029"/>
          </a:xfrm>
          <a:prstGeom prst="rect">
            <a:avLst/>
          </a:prstGeom>
          <a:noFill/>
          <a:ln w="9525">
            <a:noFill/>
            <a:miter lim="800000"/>
            <a:headEnd/>
            <a:tailEnd/>
          </a:ln>
        </p:spPr>
      </p:pic>
    </p:spTree>
    <p:extLst>
      <p:ext uri="{BB962C8B-B14F-4D97-AF65-F5344CB8AC3E}">
        <p14:creationId xmlns:p14="http://schemas.microsoft.com/office/powerpoint/2010/main" val="1428390307"/>
      </p:ext>
    </p:extLst>
  </p:cSld>
  <p:clrMap bg1="lt1" tx1="dk1" bg2="lt2" tx2="dk2" accent1="accent1" accent2="accent2" accent3="accent3" accent4="accent4" accent5="accent5" accent6="accent6" hlink="hlink" folHlink="folHlink"/>
  <p:sldLayoutIdLst>
    <p:sldLayoutId id="2147483729" r:id="rId1"/>
    <p:sldLayoutId id="2147483730" r:id="rId2"/>
  </p:sldLayoutIdLst>
  <p:timing>
    <p:tnLst>
      <p:par>
        <p:cTn id="1" dur="indefinite" restart="never" nodeType="tmRoot"/>
      </p:par>
    </p:tnLst>
  </p:timing>
  <p:hf hd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342900" indent="-342900" algn="l" defTabSz="457200" rtl="0" eaLnBrk="1" latinLnBrk="0" hangingPunct="1">
        <a:spcBef>
          <a:spcPct val="20000"/>
        </a:spcBef>
        <a:buClr>
          <a:srgbClr val="E2A624"/>
        </a:buClr>
        <a:buSzPct val="120000"/>
        <a:buFont typeface="Lucida Grande"/>
        <a:buChar char="￭"/>
        <a:defRPr sz="2200" b="0" i="0" kern="1200" baseline="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2pPr>
      <a:lvl3pPr marL="11430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3pPr>
      <a:lvl4pPr marL="16002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4pPr>
      <a:lvl5pPr marL="2057400" indent="-228600" algn="l" defTabSz="457200" rtl="0" eaLnBrk="1" latinLnBrk="0" hangingPunct="1">
        <a:spcBef>
          <a:spcPct val="20000"/>
        </a:spcBef>
        <a:buClr>
          <a:srgbClr val="E2A624"/>
        </a:buClr>
        <a:buFont typeface="Arial"/>
        <a:buChar char="»"/>
        <a:defRPr sz="2200" b="0" i="0" kern="1200">
          <a:solidFill>
            <a:schemeClr val="tx1">
              <a:lumMod val="75000"/>
              <a:lumOff val="25000"/>
            </a:schemeClr>
          </a:solidFill>
          <a:latin typeface="ITC Franklin Gothic Std Book"/>
          <a:ea typeface="+mn-ea"/>
          <a:cs typeface="ITC Franklin Gothic Std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015" y="1071378"/>
            <a:ext cx="8790915" cy="5170646"/>
          </a:xfrm>
          <a:prstGeom prst="rect">
            <a:avLst/>
          </a:prstGeom>
          <a:noFill/>
        </p:spPr>
        <p:txBody>
          <a:bodyPr wrap="square" rtlCol="0">
            <a:spAutoFit/>
          </a:bodyPr>
          <a:lstStyle/>
          <a:p>
            <a:pPr marL="457200" indent="-457200">
              <a:spcBef>
                <a:spcPts val="1200"/>
              </a:spcBef>
              <a:buClr>
                <a:schemeClr val="accent6"/>
              </a:buClr>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#1 Priority:  </a:t>
            </a:r>
            <a:r>
              <a:rPr lang="en-US" sz="2000" dirty="0" smtClean="0">
                <a:latin typeface="Arial" panose="020B0604020202020204" pitchFamily="34" charset="0"/>
                <a:cs typeface="Arial" panose="020B0604020202020204" pitchFamily="34" charset="0"/>
              </a:rPr>
              <a:t>Protect community, workforce and environment</a:t>
            </a:r>
          </a:p>
          <a:p>
            <a:pPr marL="457200" indent="-457200">
              <a:spcBef>
                <a:spcPts val="1200"/>
              </a:spcBef>
              <a:buClr>
                <a:schemeClr val="accent6"/>
              </a:buClr>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A Team-of-Teams:  </a:t>
            </a:r>
            <a:r>
              <a:rPr lang="en-US" sz="2000" dirty="0" smtClean="0">
                <a:latin typeface="Arial" panose="020B0604020202020204" pitchFamily="34" charset="0"/>
                <a:cs typeface="Arial" panose="020B0604020202020204" pitchFamily="34" charset="0"/>
              </a:rPr>
              <a:t>Pueblo Chemical Depot staff, Assembled Chemical Weapons Alternatives (ACWA) Field Office, Defense Threat Reduction Agency (DTRA) and Systems Contractor </a:t>
            </a:r>
          </a:p>
          <a:p>
            <a:pPr marL="457200" indent="-457200">
              <a:spcBef>
                <a:spcPts val="1200"/>
              </a:spcBef>
              <a:buClr>
                <a:schemeClr val="accent6"/>
              </a:buClr>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Explosive Destruction System (EDS):</a:t>
            </a:r>
            <a:r>
              <a:rPr lang="en-US" sz="2000" dirty="0" smtClean="0">
                <a:latin typeface="Arial" panose="020B0604020202020204" pitchFamily="34" charset="0"/>
                <a:cs typeface="Arial" panose="020B0604020202020204" pitchFamily="34" charset="0"/>
              </a:rPr>
              <a:t> Recently completed destruction of 560 mustard filled munitions </a:t>
            </a:r>
          </a:p>
          <a:p>
            <a:pPr marL="457200" indent="-457200">
              <a:spcBef>
                <a:spcPts val="1200"/>
              </a:spcBef>
              <a:buClr>
                <a:schemeClr val="accent6"/>
              </a:buClr>
              <a:buFont typeface="Arial" panose="020B0604020202020204" pitchFamily="34" charset="0"/>
              <a:buChar char="•"/>
            </a:pPr>
            <a:r>
              <a:rPr lang="en-US" sz="2000" b="1" dirty="0" smtClean="0">
                <a:solidFill>
                  <a:srgbClr val="000000"/>
                </a:solidFill>
                <a:latin typeface="Arial" pitchFamily="34" charset="0"/>
                <a:cs typeface="Arial" pitchFamily="34" charset="0"/>
              </a:rPr>
              <a:t>Pueblo Chemical Agent-Destruction Pilot Plant (PCAPP):</a:t>
            </a:r>
            <a:r>
              <a:rPr lang="en-US" sz="2000" dirty="0" smtClean="0">
                <a:solidFill>
                  <a:srgbClr val="000000"/>
                </a:solidFill>
                <a:latin typeface="Arial" pitchFamily="34" charset="0"/>
                <a:cs typeface="Arial" pitchFamily="34" charset="0"/>
              </a:rPr>
              <a:t> </a:t>
            </a:r>
          </a:p>
          <a:p>
            <a:pPr marL="914400" lvl="1" indent="-457200">
              <a:buClr>
                <a:schemeClr val="accent6"/>
              </a:buClr>
              <a:buFont typeface="Arial" panose="020B0604020202020204" pitchFamily="34" charset="0"/>
              <a:buChar char="-"/>
            </a:pPr>
            <a:r>
              <a:rPr lang="en-US" sz="2000" smtClean="0">
                <a:solidFill>
                  <a:srgbClr val="000000"/>
                </a:solidFill>
                <a:latin typeface="Arial" pitchFamily="34" charset="0"/>
                <a:cs typeface="Arial" pitchFamily="34" charset="0"/>
              </a:rPr>
              <a:t>Initiation of PCAPP </a:t>
            </a:r>
            <a:r>
              <a:rPr lang="en-US" sz="2000" dirty="0">
                <a:solidFill>
                  <a:srgbClr val="000000"/>
                </a:solidFill>
                <a:latin typeface="Arial" pitchFamily="34" charset="0"/>
                <a:cs typeface="Arial" pitchFamily="34" charset="0"/>
              </a:rPr>
              <a:t>Grand Opening Ceremony June 14, 2016</a:t>
            </a:r>
          </a:p>
          <a:p>
            <a:pPr marL="914400" lvl="1" indent="-457200">
              <a:spcAft>
                <a:spcPts val="1200"/>
              </a:spcAft>
              <a:buClr>
                <a:schemeClr val="accent6"/>
              </a:buClr>
              <a:buFont typeface="Arial" panose="020B0604020202020204" pitchFamily="34" charset="0"/>
              <a:buChar char="-"/>
            </a:pPr>
            <a:r>
              <a:rPr lang="en-US" sz="2000" dirty="0" smtClean="0">
                <a:solidFill>
                  <a:srgbClr val="000000"/>
                </a:solidFill>
                <a:latin typeface="Arial" pitchFamily="34" charset="0"/>
                <a:cs typeface="Arial" pitchFamily="34" charset="0"/>
              </a:rPr>
              <a:t>PCAPP Operations anticipated no later than June 2016</a:t>
            </a:r>
          </a:p>
          <a:p>
            <a:pPr marL="457200" indent="-457200">
              <a:buClr>
                <a:schemeClr val="accent6"/>
              </a:buClr>
              <a:buFont typeface="Arial" panose="020B0604020202020204" pitchFamily="34" charset="0"/>
              <a:buChar char="•"/>
            </a:pPr>
            <a:r>
              <a:rPr lang="en-US" sz="2000" b="1" dirty="0" smtClean="0">
                <a:solidFill>
                  <a:srgbClr val="000000"/>
                </a:solidFill>
                <a:latin typeface="Arial" pitchFamily="34" charset="0"/>
                <a:cs typeface="Arial" pitchFamily="34" charset="0"/>
              </a:rPr>
              <a:t>PCD </a:t>
            </a:r>
            <a:r>
              <a:rPr lang="en-US" sz="2000" b="1" dirty="0">
                <a:solidFill>
                  <a:srgbClr val="000000"/>
                </a:solidFill>
                <a:latin typeface="Arial" pitchFamily="34" charset="0"/>
                <a:cs typeface="Arial" pitchFamily="34" charset="0"/>
              </a:rPr>
              <a:t>Property </a:t>
            </a:r>
            <a:r>
              <a:rPr lang="en-US" sz="2000" b="1" dirty="0" smtClean="0">
                <a:solidFill>
                  <a:srgbClr val="000000"/>
                </a:solidFill>
                <a:latin typeface="Arial" pitchFamily="34" charset="0"/>
                <a:cs typeface="Arial" pitchFamily="34" charset="0"/>
              </a:rPr>
              <a:t>Transition: </a:t>
            </a:r>
            <a:r>
              <a:rPr lang="en-US" sz="2000" dirty="0" smtClean="0">
                <a:solidFill>
                  <a:srgbClr val="000000"/>
                </a:solidFill>
                <a:latin typeface="Arial" pitchFamily="34" charset="0"/>
                <a:cs typeface="Arial" pitchFamily="34" charset="0"/>
              </a:rPr>
              <a:t>Transition </a:t>
            </a:r>
            <a:r>
              <a:rPr lang="en-US" sz="2000" dirty="0">
                <a:solidFill>
                  <a:srgbClr val="000000"/>
                </a:solidFill>
                <a:latin typeface="Arial" pitchFamily="34" charset="0"/>
                <a:cs typeface="Arial" pitchFamily="34" charset="0"/>
              </a:rPr>
              <a:t>of Parcel </a:t>
            </a:r>
            <a:r>
              <a:rPr lang="en-US" sz="2000" dirty="0" smtClean="0">
                <a:solidFill>
                  <a:srgbClr val="000000"/>
                </a:solidFill>
                <a:latin typeface="Arial" pitchFamily="34" charset="0"/>
                <a:cs typeface="Arial" pitchFamily="34" charset="0"/>
              </a:rPr>
              <a:t>1 (5,449 </a:t>
            </a:r>
          </a:p>
          <a:p>
            <a:pPr>
              <a:buClr>
                <a:schemeClr val="accent6"/>
              </a:buClr>
              <a:tabLst>
                <a:tab pos="461963" algn="l"/>
              </a:tabLst>
            </a:pPr>
            <a:r>
              <a:rPr lang="en-US" sz="2000" dirty="0" smtClean="0">
                <a:solidFill>
                  <a:srgbClr val="000000"/>
                </a:solidFill>
                <a:latin typeface="Arial" pitchFamily="34" charset="0"/>
                <a:cs typeface="Arial" pitchFamily="34" charset="0"/>
              </a:rPr>
              <a:t>	acres) </a:t>
            </a:r>
            <a:r>
              <a:rPr lang="en-US" sz="2000" dirty="0">
                <a:solidFill>
                  <a:srgbClr val="000000"/>
                </a:solidFill>
                <a:latin typeface="Arial" pitchFamily="34" charset="0"/>
                <a:cs typeface="Arial" pitchFamily="34" charset="0"/>
              </a:rPr>
              <a:t>to the Local </a:t>
            </a:r>
            <a:r>
              <a:rPr lang="en-US" sz="2000" dirty="0" smtClean="0">
                <a:solidFill>
                  <a:srgbClr val="000000"/>
                </a:solidFill>
                <a:latin typeface="Arial" pitchFamily="34" charset="0"/>
                <a:cs typeface="Arial" pitchFamily="34" charset="0"/>
              </a:rPr>
              <a:t>Reuse Authority (</a:t>
            </a:r>
            <a:r>
              <a:rPr lang="en-US" sz="2000" dirty="0" err="1" smtClean="0">
                <a:solidFill>
                  <a:srgbClr val="000000"/>
                </a:solidFill>
                <a:latin typeface="Arial" pitchFamily="34" charset="0"/>
                <a:cs typeface="Arial" pitchFamily="34" charset="0"/>
              </a:rPr>
              <a:t>PuebloPlex</a:t>
            </a:r>
            <a:r>
              <a:rPr lang="en-US" sz="2000" dirty="0" smtClean="0">
                <a:solidFill>
                  <a:srgbClr val="000000"/>
                </a:solidFill>
                <a:latin typeface="Arial" pitchFamily="34" charset="0"/>
                <a:cs typeface="Arial" pitchFamily="34" charset="0"/>
              </a:rPr>
              <a:t>) planned </a:t>
            </a:r>
          </a:p>
          <a:p>
            <a:pPr>
              <a:buClr>
                <a:schemeClr val="accent6"/>
              </a:buClr>
              <a:tabLst>
                <a:tab pos="461963" algn="l"/>
              </a:tabLst>
            </a:pPr>
            <a:r>
              <a:rPr lang="en-US" sz="2000" dirty="0">
                <a:solidFill>
                  <a:srgbClr val="000000"/>
                </a:solidFill>
                <a:latin typeface="Arial" pitchFamily="34" charset="0"/>
                <a:cs typeface="Arial" pitchFamily="34" charset="0"/>
              </a:rPr>
              <a:t>	</a:t>
            </a:r>
            <a:r>
              <a:rPr lang="en-US" sz="2000" dirty="0" smtClean="0">
                <a:solidFill>
                  <a:srgbClr val="000000"/>
                </a:solidFill>
                <a:latin typeface="Arial" pitchFamily="34" charset="0"/>
                <a:cs typeface="Arial" pitchFamily="34" charset="0"/>
              </a:rPr>
              <a:t>for 2017</a:t>
            </a:r>
            <a:endParaRPr lang="en-US" sz="2000" dirty="0">
              <a:solidFill>
                <a:srgbClr val="000000"/>
              </a:solidFill>
              <a:latin typeface="Arial" pitchFamily="34" charset="0"/>
              <a:cs typeface="Arial" pitchFamily="34" charset="0"/>
            </a:endParaRPr>
          </a:p>
          <a:p>
            <a:pPr marL="457200" indent="-457200">
              <a:spcBef>
                <a:spcPts val="1200"/>
              </a:spcBef>
              <a:buClr>
                <a:schemeClr val="accent6"/>
              </a:buClr>
              <a:buFont typeface="Arial" panose="020B0604020202020204" pitchFamily="34" charset="0"/>
              <a:buChar char="•"/>
            </a:pPr>
            <a:r>
              <a:rPr lang="en-US" sz="2000" b="1" dirty="0">
                <a:solidFill>
                  <a:srgbClr val="000000"/>
                </a:solidFill>
                <a:latin typeface="Arial" pitchFamily="34" charset="0"/>
                <a:cs typeface="Arial" pitchFamily="34" charset="0"/>
              </a:rPr>
              <a:t>Environmental </a:t>
            </a:r>
            <a:r>
              <a:rPr lang="en-US" sz="2000" b="1" dirty="0" smtClean="0">
                <a:solidFill>
                  <a:srgbClr val="000000"/>
                </a:solidFill>
                <a:latin typeface="Arial" pitchFamily="34" charset="0"/>
                <a:cs typeface="Arial" pitchFamily="34" charset="0"/>
              </a:rPr>
              <a:t>Restoration:  </a:t>
            </a:r>
            <a:r>
              <a:rPr lang="en-US" sz="2000" dirty="0">
                <a:solidFill>
                  <a:srgbClr val="000000"/>
                </a:solidFill>
                <a:latin typeface="Arial" pitchFamily="34" charset="0"/>
                <a:cs typeface="Arial" pitchFamily="34" charset="0"/>
              </a:rPr>
              <a:t>Plan to execute </a:t>
            </a:r>
            <a:r>
              <a:rPr lang="en-US" sz="2000" dirty="0" smtClean="0">
                <a:solidFill>
                  <a:srgbClr val="000000"/>
                </a:solidFill>
                <a:latin typeface="Arial" pitchFamily="34" charset="0"/>
                <a:cs typeface="Arial" pitchFamily="34" charset="0"/>
              </a:rPr>
              <a:t>~$10M </a:t>
            </a:r>
            <a:r>
              <a:rPr lang="en-US" sz="2000" dirty="0">
                <a:solidFill>
                  <a:srgbClr val="000000"/>
                </a:solidFill>
                <a:latin typeface="Arial" pitchFamily="34" charset="0"/>
                <a:cs typeface="Arial" pitchFamily="34" charset="0"/>
              </a:rPr>
              <a:t>of </a:t>
            </a:r>
            <a:r>
              <a:rPr lang="en-US" sz="2000" dirty="0" smtClean="0">
                <a:solidFill>
                  <a:srgbClr val="000000"/>
                </a:solidFill>
                <a:latin typeface="Arial" pitchFamily="34" charset="0"/>
                <a:cs typeface="Arial" pitchFamily="34" charset="0"/>
              </a:rPr>
              <a:t>        environmental </a:t>
            </a:r>
            <a:r>
              <a:rPr lang="en-US" sz="2000" dirty="0">
                <a:solidFill>
                  <a:srgbClr val="000000"/>
                </a:solidFill>
                <a:latin typeface="Arial" pitchFamily="34" charset="0"/>
                <a:cs typeface="Arial" pitchFamily="34" charset="0"/>
              </a:rPr>
              <a:t>restoration on PCD this </a:t>
            </a:r>
            <a:r>
              <a:rPr lang="en-US" sz="2000" dirty="0" smtClean="0">
                <a:solidFill>
                  <a:srgbClr val="000000"/>
                </a:solidFill>
                <a:latin typeface="Arial" pitchFamily="34" charset="0"/>
                <a:cs typeface="Arial" pitchFamily="34" charset="0"/>
              </a:rPr>
              <a:t>year</a:t>
            </a:r>
          </a:p>
        </p:txBody>
      </p:sp>
      <p:sp>
        <p:nvSpPr>
          <p:cNvPr id="4" name="Rectangle 9"/>
          <p:cNvSpPr txBox="1">
            <a:spLocks noGrp="1" noChangeArrowheads="1"/>
          </p:cNvSpPr>
          <p:nvPr>
            <p:ph type="title"/>
          </p:nvPr>
        </p:nvSpPr>
        <p:spPr>
          <a:xfrm>
            <a:off x="1524000" y="160516"/>
            <a:ext cx="7140166" cy="591190"/>
          </a:xfrm>
          <a:prstGeom prst="rect">
            <a:avLst/>
          </a:prstGeom>
        </p:spPr>
        <p:txBody>
          <a:bodyPr>
            <a:normAutofit/>
          </a:bodyPr>
          <a:lstStyle/>
          <a:p>
            <a:pPr eaLnBrk="0" hangingPunct="0">
              <a:spcBef>
                <a:spcPts val="0"/>
              </a:spcBef>
              <a:defRPr/>
            </a:pPr>
            <a:r>
              <a:rPr lang="en-US" dirty="0" smtClean="0"/>
              <a:t>Pueblo Chemical Depot Update</a:t>
            </a:r>
            <a:endParaRPr lang="en-US" kern="0" dirty="0">
              <a:cs typeface="Arial"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7778" y="4360245"/>
            <a:ext cx="1578466" cy="2357956"/>
          </a:xfrm>
          <a:prstGeom prst="rect">
            <a:avLst/>
          </a:prstGeom>
        </p:spPr>
      </p:pic>
    </p:spTree>
    <p:extLst>
      <p:ext uri="{BB962C8B-B14F-4D97-AF65-F5344CB8AC3E}">
        <p14:creationId xmlns:p14="http://schemas.microsoft.com/office/powerpoint/2010/main" val="18877927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txBox="1">
            <a:spLocks noChangeArrowheads="1"/>
          </p:cNvSpPr>
          <p:nvPr/>
        </p:nvSpPr>
        <p:spPr bwMode="auto">
          <a:xfrm>
            <a:off x="1114368" y="231717"/>
            <a:ext cx="8126912" cy="538889"/>
          </a:xfrm>
          <a:prstGeom prst="rect">
            <a:avLst/>
          </a:prstGeom>
          <a:noFill/>
          <a:ln w="9525">
            <a:noFill/>
            <a:miter lim="800000"/>
            <a:headEnd/>
            <a:tailEnd/>
          </a:ln>
        </p:spPr>
        <p:txBody>
          <a:bodyPr/>
          <a:lstStyle/>
          <a:p>
            <a:pPr algn="ctr"/>
            <a:r>
              <a:rPr lang="en-US" sz="2400" b="1" dirty="0" smtClean="0">
                <a:solidFill>
                  <a:schemeClr val="bg1">
                    <a:lumMod val="95000"/>
                  </a:schemeClr>
                </a:solidFill>
                <a:latin typeface="Arial" pitchFamily="34" charset="0"/>
              </a:rPr>
              <a:t>2016 Pueblo CSEPP Community </a:t>
            </a:r>
            <a:r>
              <a:rPr lang="en-US" sz="2400" b="1" dirty="0" smtClean="0">
                <a:solidFill>
                  <a:schemeClr val="bg1">
                    <a:lumMod val="95000"/>
                  </a:schemeClr>
                </a:solidFill>
                <a:latin typeface="Arial" pitchFamily="34" charset="0"/>
              </a:rPr>
              <a:t>Exercise</a:t>
            </a:r>
            <a:endParaRPr lang="en-US" sz="2400" b="1" dirty="0">
              <a:solidFill>
                <a:schemeClr val="bg1">
                  <a:lumMod val="95000"/>
                </a:schemeClr>
              </a:solidFill>
              <a:latin typeface="Arial" pitchFamily="34" charset="0"/>
              <a:cs typeface="Arial" pitchFamily="34" charset="0"/>
            </a:endParaRPr>
          </a:p>
        </p:txBody>
      </p:sp>
      <p:sp>
        <p:nvSpPr>
          <p:cNvPr id="16" name="Subtitle 2"/>
          <p:cNvSpPr txBox="1">
            <a:spLocks/>
          </p:cNvSpPr>
          <p:nvPr/>
        </p:nvSpPr>
        <p:spPr>
          <a:xfrm>
            <a:off x="242814" y="846943"/>
            <a:ext cx="6021797" cy="3627780"/>
          </a:xfrm>
          <a:prstGeom prst="rect">
            <a:avLst/>
          </a:prstGeom>
        </p:spPr>
        <p:txBody>
          <a:bodyPr vert="horz" lIns="91440" tIns="45720" rIns="91440" bIns="45720" rtlCol="0">
            <a:noAutofit/>
          </a:bodyPr>
          <a:lstStyle/>
          <a:p>
            <a:pPr lvl="0">
              <a:spcBef>
                <a:spcPct val="20000"/>
              </a:spcBef>
              <a:defRPr/>
            </a:pPr>
            <a:r>
              <a:rPr kumimoji="0" lang="en-US" sz="1150" b="1" i="0" u="none" strike="noStrike" kern="120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Who: </a:t>
            </a:r>
            <a:r>
              <a:rPr lang="en-US" sz="1150" noProof="0" dirty="0" smtClean="0">
                <a:latin typeface="Arial" panose="020B0604020202020204" pitchFamily="34" charset="0"/>
                <a:cs typeface="Arial" panose="020B0604020202020204" pitchFamily="34" charset="0"/>
              </a:rPr>
              <a:t>Pueblo Chemical Depot (PCD) and the Pueblo, Colorado CSEPP Community.</a:t>
            </a:r>
            <a:endParaRPr kumimoji="0" lang="en-US" sz="1150" i="0" u="none" strike="noStrike" kern="1200" cap="none" spc="0" normalizeH="0" baseline="0" noProof="0" dirty="0" smtClean="0">
              <a:ln>
                <a:noFill/>
              </a:ln>
              <a:effectLst/>
              <a:uLnTx/>
              <a:uFillTx/>
              <a:latin typeface="Arial" panose="020B0604020202020204" pitchFamily="34" charset="0"/>
              <a:cs typeface="Arial" panose="020B0604020202020204" pitchFamily="34" charset="0"/>
            </a:endParaRPr>
          </a:p>
          <a:p>
            <a:pPr marL="0" lvl="1">
              <a:spcBef>
                <a:spcPct val="20000"/>
              </a:spcBef>
              <a:defRPr/>
            </a:pPr>
            <a:r>
              <a:rPr kumimoji="0" lang="en-US" sz="115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rPr>
              <a:t>What: </a:t>
            </a:r>
            <a:r>
              <a:rPr lang="en-US" sz="1150" dirty="0">
                <a:latin typeface="Arial" panose="020B0604020202020204" pitchFamily="34" charset="0"/>
                <a:cs typeface="Arial" panose="020B0604020202020204" pitchFamily="34" charset="0"/>
              </a:rPr>
              <a:t>The Chemical Stockpile Emergency Preparedness Program (CSEPP) </a:t>
            </a:r>
            <a:r>
              <a:rPr lang="en-US" sz="1150" dirty="0" smtClean="0">
                <a:latin typeface="Arial" panose="020B0604020202020204" pitchFamily="34" charset="0"/>
                <a:cs typeface="Arial" panose="020B0604020202020204" pitchFamily="34" charset="0"/>
              </a:rPr>
              <a:t>Exercise is a Full Scale Community </a:t>
            </a:r>
            <a:r>
              <a:rPr lang="en-US" sz="1150" dirty="0">
                <a:latin typeface="Arial" panose="020B0604020202020204" pitchFamily="34" charset="0"/>
                <a:cs typeface="Arial" panose="020B0604020202020204" pitchFamily="34" charset="0"/>
              </a:rPr>
              <a:t>Exercise held annually;  </a:t>
            </a:r>
            <a:r>
              <a:rPr lang="en-US" sz="1150" dirty="0" smtClean="0">
                <a:latin typeface="Arial" panose="020B0604020202020204" pitchFamily="34" charset="0"/>
                <a:cs typeface="Arial" panose="020B0604020202020204" pitchFamily="34" charset="0"/>
              </a:rPr>
              <a:t>with participation </a:t>
            </a:r>
            <a:r>
              <a:rPr lang="en-US" sz="1150" dirty="0">
                <a:latin typeface="Arial" panose="020B0604020202020204" pitchFamily="34" charset="0"/>
                <a:cs typeface="Arial" panose="020B0604020202020204" pitchFamily="34" charset="0"/>
              </a:rPr>
              <a:t>from PCD, other Army agencies, </a:t>
            </a:r>
            <a:r>
              <a:rPr lang="en-US" sz="1150" dirty="0" smtClean="0">
                <a:latin typeface="Arial" panose="020B0604020202020204" pitchFamily="34" charset="0"/>
                <a:cs typeface="Arial" panose="020B0604020202020204" pitchFamily="34" charset="0"/>
              </a:rPr>
              <a:t>DHS, </a:t>
            </a:r>
            <a:r>
              <a:rPr lang="en-US" sz="1150" dirty="0">
                <a:latin typeface="Arial" panose="020B0604020202020204" pitchFamily="34" charset="0"/>
                <a:cs typeface="Arial" panose="020B0604020202020204" pitchFamily="34" charset="0"/>
              </a:rPr>
              <a:t>FEMA, Pueblo County Emergency Management Officials, </a:t>
            </a:r>
            <a:r>
              <a:rPr lang="en-US" sz="1150" dirty="0" smtClean="0">
                <a:latin typeface="Arial" panose="020B0604020202020204" pitchFamily="34" charset="0"/>
                <a:cs typeface="Arial" panose="020B0604020202020204" pitchFamily="34" charset="0"/>
              </a:rPr>
              <a:t>Colorado Division of Homeland Security and Emergency Management, and multiple local Emergency Management support agencies.</a:t>
            </a:r>
            <a:endParaRPr kumimoji="0" lang="en-US" sz="1150" i="0" u="none" strike="noStrike" kern="1200" cap="none" spc="0" normalizeH="0" baseline="0" noProof="0" dirty="0" smtClean="0">
              <a:ln>
                <a:noFill/>
              </a:ln>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ct val="20000"/>
              </a:spcBef>
              <a:spcAft>
                <a:spcPts val="0"/>
              </a:spcAft>
              <a:buClrTx/>
              <a:buSzTx/>
              <a:buFont typeface="Wingdings" pitchFamily="2" charset="2"/>
              <a:buNone/>
              <a:tabLst/>
              <a:defRPr/>
            </a:pPr>
            <a:r>
              <a:rPr kumimoji="0" lang="en-US" sz="115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rPr>
              <a:t>When: </a:t>
            </a:r>
            <a:r>
              <a:rPr kumimoji="0" lang="en-US" sz="1150" i="0" u="none" strike="noStrike" kern="1200" cap="none" spc="0" normalizeH="0" baseline="0" noProof="0" dirty="0" smtClean="0">
                <a:ln>
                  <a:noFill/>
                </a:ln>
                <a:effectLst/>
                <a:uLnTx/>
                <a:uFillTx/>
                <a:latin typeface="Arial" panose="020B0604020202020204" pitchFamily="34" charset="0"/>
                <a:cs typeface="Arial" panose="020B0604020202020204" pitchFamily="34" charset="0"/>
              </a:rPr>
              <a:t>04 May 2016 </a:t>
            </a:r>
          </a:p>
          <a:p>
            <a:pPr marL="0" marR="0" lvl="0" indent="0" algn="l" defTabSz="914400" rtl="0" eaLnBrk="1" fontAlgn="auto" latinLnBrk="0" hangingPunct="1">
              <a:lnSpc>
                <a:spcPct val="100000"/>
              </a:lnSpc>
              <a:spcBef>
                <a:spcPct val="20000"/>
              </a:spcBef>
              <a:spcAft>
                <a:spcPts val="0"/>
              </a:spcAft>
              <a:buClrTx/>
              <a:buSzTx/>
              <a:buFont typeface="Wingdings" pitchFamily="2" charset="2"/>
              <a:buNone/>
              <a:tabLst/>
              <a:defRPr/>
            </a:pPr>
            <a:r>
              <a:rPr kumimoji="0" lang="en-US" sz="115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rPr>
              <a:t>Where: </a:t>
            </a:r>
            <a:r>
              <a:rPr kumimoji="0" lang="en-US" sz="1150" i="0" u="none" strike="noStrike" kern="1200" cap="none" spc="0" normalizeH="0" noProof="0" dirty="0" smtClean="0">
                <a:ln>
                  <a:noFill/>
                </a:ln>
                <a:effectLst/>
                <a:uLnTx/>
                <a:uFillTx/>
                <a:latin typeface="Arial" panose="020B0604020202020204" pitchFamily="34" charset="0"/>
                <a:cs typeface="Arial" panose="020B0604020202020204" pitchFamily="34" charset="0"/>
              </a:rPr>
              <a:t>Pueblo, CO 81006</a:t>
            </a:r>
          </a:p>
          <a:p>
            <a:pPr lvl="0">
              <a:spcBef>
                <a:spcPct val="20000"/>
              </a:spcBef>
              <a:defRPr/>
            </a:pPr>
            <a:r>
              <a:rPr lang="en-US" sz="1150" b="1" dirty="0" smtClean="0">
                <a:latin typeface="Arial" panose="020B0604020202020204" pitchFamily="34" charset="0"/>
                <a:cs typeface="Arial" panose="020B0604020202020204" pitchFamily="34" charset="0"/>
              </a:rPr>
              <a:t>Why: </a:t>
            </a:r>
            <a:r>
              <a:rPr lang="en-US" sz="1150" dirty="0">
                <a:latin typeface="Arial" panose="020B0604020202020204" pitchFamily="34" charset="0"/>
                <a:cs typeface="Arial" panose="020B0604020202020204" pitchFamily="34" charset="0"/>
              </a:rPr>
              <a:t>Defense Authorization Act of 1986 (Public Law 99-145) - “Maximum Protection for the Environment, the General Public and the Personnel Who are Involved in the </a:t>
            </a:r>
            <a:r>
              <a:rPr lang="en-US" sz="1150" dirty="0" smtClean="0">
                <a:latin typeface="Arial" panose="020B0604020202020204" pitchFamily="34" charset="0"/>
                <a:cs typeface="Arial" panose="020B0604020202020204" pitchFamily="34" charset="0"/>
              </a:rPr>
              <a:t>Destruction of the Chemical Stockpile”. </a:t>
            </a:r>
          </a:p>
          <a:p>
            <a:pPr lvl="0">
              <a:spcBef>
                <a:spcPct val="20000"/>
              </a:spcBef>
              <a:defRPr/>
            </a:pPr>
            <a:r>
              <a:rPr lang="en-US" sz="1150" b="1" baseline="0" dirty="0" smtClean="0">
                <a:latin typeface="Arial" panose="020B0604020202020204" pitchFamily="34" charset="0"/>
                <a:cs typeface="Arial" panose="020B0604020202020204" pitchFamily="34" charset="0"/>
              </a:rPr>
              <a:t>Summary: </a:t>
            </a:r>
            <a:r>
              <a:rPr lang="en-US" sz="1150" baseline="0" dirty="0" smtClean="0">
                <a:latin typeface="Arial" panose="020B0604020202020204" pitchFamily="34" charset="0"/>
                <a:cs typeface="Arial" panose="020B0604020202020204" pitchFamily="34" charset="0"/>
              </a:rPr>
              <a:t>Approximately 2,000 personnel participated in the 2016</a:t>
            </a:r>
            <a:r>
              <a:rPr lang="en-US" sz="1150" dirty="0" smtClean="0">
                <a:latin typeface="Arial" panose="020B0604020202020204" pitchFamily="34" charset="0"/>
                <a:cs typeface="Arial" panose="020B0604020202020204" pitchFamily="34" charset="0"/>
              </a:rPr>
              <a:t> Pueblo CSEPP </a:t>
            </a:r>
            <a:r>
              <a:rPr lang="en-US" sz="1150" dirty="0">
                <a:latin typeface="Arial" panose="020B0604020202020204" pitchFamily="34" charset="0"/>
                <a:cs typeface="Arial" panose="020B0604020202020204" pitchFamily="34" charset="0"/>
              </a:rPr>
              <a:t>Community </a:t>
            </a:r>
            <a:r>
              <a:rPr lang="en-US" sz="1150" dirty="0" smtClean="0">
                <a:latin typeface="Arial" panose="020B0604020202020204" pitchFamily="34" charset="0"/>
                <a:cs typeface="Arial" panose="020B0604020202020204" pitchFamily="34" charset="0"/>
              </a:rPr>
              <a:t>Exercise in concurrent scenarios, with a simulated Chemical Accident/Incident Response and Assistance (CAIRA) event on PCD and a separate, off-post incident located in Pueblo County.  These scenarios are designed to exercise Mutual Aid Agreements and objectives to test and validate CSEPP Benchmarks through Emergency Response Outcomes (EROs) in Preparedness, Emergency Assessment, Emergency Management, Hazard Mitigation, Protection, Victim Care, Emergency Public Information, and Planning for Remediation and Recovery.</a:t>
            </a:r>
            <a:endParaRPr lang="en-US" sz="1150" dirty="0">
              <a:latin typeface="Arial" panose="020B0604020202020204" pitchFamily="34" charset="0"/>
              <a:cs typeface="Arial" panose="020B0604020202020204" pitchFamily="34" charset="0"/>
            </a:endParaRPr>
          </a:p>
        </p:txBody>
      </p:sp>
      <p:pic>
        <p:nvPicPr>
          <p:cNvPr id="17" name="Picture 2"/>
          <p:cNvPicPr>
            <a:picLocks noChangeAspect="1" noChangeArrowheads="1"/>
          </p:cNvPicPr>
          <p:nvPr/>
        </p:nvPicPr>
        <p:blipFill rotWithShape="1">
          <a:blip r:embed="rId3" cstate="print"/>
          <a:srcRect t="15659" b="10692"/>
          <a:stretch/>
        </p:blipFill>
        <p:spPr bwMode="auto">
          <a:xfrm>
            <a:off x="6225700" y="1156008"/>
            <a:ext cx="2568830" cy="2725789"/>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pic>
      <p:pic>
        <p:nvPicPr>
          <p:cNvPr id="18" name="Picture 16" descr="IMG_2361"/>
          <p:cNvPicPr>
            <a:picLocks noChangeAspect="1" noChangeArrowheads="1"/>
          </p:cNvPicPr>
          <p:nvPr/>
        </p:nvPicPr>
        <p:blipFill>
          <a:blip r:embed="rId4" cstate="print"/>
          <a:srcRect l="13811" r="11165" b="12218"/>
          <a:stretch>
            <a:fillRect/>
          </a:stretch>
        </p:blipFill>
        <p:spPr bwMode="auto">
          <a:xfrm>
            <a:off x="939267" y="4471810"/>
            <a:ext cx="3337008" cy="2027080"/>
          </a:xfrm>
          <a:prstGeom prst="rect">
            <a:avLst/>
          </a:prstGeom>
          <a:ln w="19050" cap="sq">
            <a:solidFill>
              <a:schemeClr val="tx1"/>
            </a:solidFill>
            <a:prstDash val="solid"/>
            <a:miter lim="800000"/>
          </a:ln>
          <a:effectLst>
            <a:outerShdw blurRad="50800" dist="38100" dir="2700000" algn="tl" rotWithShape="0">
              <a:srgbClr val="000000">
                <a:alpha val="43000"/>
              </a:srgbClr>
            </a:outerShdw>
          </a:effectLst>
        </p:spPr>
      </p:pic>
      <p:pic>
        <p:nvPicPr>
          <p:cNvPr id="19" name="Picture 17" descr="IMG_2365"/>
          <p:cNvPicPr>
            <a:picLocks noChangeAspect="1" noChangeArrowheads="1"/>
          </p:cNvPicPr>
          <p:nvPr/>
        </p:nvPicPr>
        <p:blipFill>
          <a:blip r:embed="rId5" cstate="print"/>
          <a:srcRect l="9082" t="8203" r="11426" b="19922"/>
          <a:stretch>
            <a:fillRect/>
          </a:stretch>
        </p:blipFill>
        <p:spPr bwMode="auto">
          <a:xfrm>
            <a:off x="4768444" y="4474723"/>
            <a:ext cx="3452221" cy="2037043"/>
          </a:xfrm>
          <a:prstGeom prst="rect">
            <a:avLst/>
          </a:prstGeom>
          <a:ln w="19050" cap="sq">
            <a:solidFill>
              <a:schemeClr val="tx1"/>
            </a:solidFill>
            <a:prstDash val="solid"/>
            <a:miter lim="800000"/>
          </a:ln>
          <a:effectLst>
            <a:outerShdw blurRad="50800" dist="38100" dir="2700000" algn="tl" rotWithShape="0">
              <a:srgbClr val="000000">
                <a:alpha val="43000"/>
              </a:srgbClr>
            </a:outerShdw>
          </a:effectLst>
        </p:spPr>
      </p:pic>
      <p:sp>
        <p:nvSpPr>
          <p:cNvPr id="2" name="Rectangle 1"/>
          <p:cNvSpPr/>
          <p:nvPr/>
        </p:nvSpPr>
        <p:spPr>
          <a:xfrm>
            <a:off x="6215972" y="3753234"/>
            <a:ext cx="2568830" cy="118835"/>
          </a:xfrm>
          <a:prstGeom prst="rect">
            <a:avLst/>
          </a:prstGeom>
          <a:solidFill>
            <a:schemeClr val="bg1">
              <a:lumMod val="9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750" dirty="0">
                <a:solidFill>
                  <a:schemeClr val="tx1"/>
                </a:solidFill>
                <a:latin typeface="Arial" panose="020B0604020202020204" pitchFamily="34" charset="0"/>
                <a:cs typeface="Arial" panose="020B0604020202020204" pitchFamily="34" charset="0"/>
              </a:rPr>
              <a:t>Pueblo County, Colorado Emergency Planning Zones</a:t>
            </a:r>
          </a:p>
        </p:txBody>
      </p:sp>
      <p:sp>
        <p:nvSpPr>
          <p:cNvPr id="8" name="Rectangle 7"/>
          <p:cNvSpPr/>
          <p:nvPr/>
        </p:nvSpPr>
        <p:spPr>
          <a:xfrm>
            <a:off x="929541" y="6319365"/>
            <a:ext cx="3337008" cy="184558"/>
          </a:xfrm>
          <a:prstGeom prst="rect">
            <a:avLst/>
          </a:prstGeom>
          <a:solidFill>
            <a:schemeClr val="bg1">
              <a:lumMod val="9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750" dirty="0" smtClean="0">
                <a:solidFill>
                  <a:schemeClr val="tx1"/>
                </a:solidFill>
                <a:latin typeface="Arial" panose="020B0604020202020204" pitchFamily="34" charset="0"/>
                <a:cs typeface="Arial" panose="020B0604020202020204" pitchFamily="34" charset="0"/>
              </a:rPr>
              <a:t>Decon Crew cleaning up Chemical spill from M105mm Mustard Munitions</a:t>
            </a:r>
            <a:endParaRPr lang="en-US" sz="750" dirty="0">
              <a:solidFill>
                <a:schemeClr val="tx1"/>
              </a:solidFill>
              <a:latin typeface="Arial" panose="020B0604020202020204" pitchFamily="34" charset="0"/>
              <a:cs typeface="Arial" panose="020B0604020202020204" pitchFamily="34" charset="0"/>
            </a:endParaRPr>
          </a:p>
        </p:txBody>
      </p:sp>
      <p:sp>
        <p:nvSpPr>
          <p:cNvPr id="9" name="Rectangle 8"/>
          <p:cNvSpPr/>
          <p:nvPr/>
        </p:nvSpPr>
        <p:spPr>
          <a:xfrm>
            <a:off x="4756821" y="6338821"/>
            <a:ext cx="3452221" cy="172744"/>
          </a:xfrm>
          <a:prstGeom prst="rect">
            <a:avLst/>
          </a:prstGeom>
          <a:solidFill>
            <a:schemeClr val="bg1">
              <a:lumMod val="9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750" dirty="0" smtClean="0">
                <a:solidFill>
                  <a:schemeClr val="tx1"/>
                </a:solidFill>
                <a:latin typeface="Arial" panose="020B0604020202020204" pitchFamily="34" charset="0"/>
                <a:cs typeface="Arial" panose="020B0604020202020204" pitchFamily="34" charset="0"/>
              </a:rPr>
              <a:t>Decon crew member containing Chemical spill with absorbent PIG sock </a:t>
            </a:r>
            <a:endParaRPr lang="en-US" sz="75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66832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PCD On-Scene Coordinators </a:t>
            </a:r>
            <a:endParaRPr lang="en-US" dirty="0"/>
          </a:p>
        </p:txBody>
      </p:sp>
      <p:sp>
        <p:nvSpPr>
          <p:cNvPr id="5" name="TextBox 4"/>
          <p:cNvSpPr txBox="1"/>
          <p:nvPr/>
        </p:nvSpPr>
        <p:spPr>
          <a:xfrm>
            <a:off x="172015" y="1071378"/>
            <a:ext cx="8790915" cy="4862870"/>
          </a:xfrm>
          <a:prstGeom prst="rect">
            <a:avLst/>
          </a:prstGeom>
          <a:noFill/>
        </p:spPr>
        <p:txBody>
          <a:bodyPr wrap="square" rtlCol="0">
            <a:spAutoFit/>
          </a:bodyPr>
          <a:lstStyle/>
          <a:p>
            <a:pPr marL="457200" indent="-457200">
              <a:spcBef>
                <a:spcPts val="1200"/>
              </a:spcBef>
              <a:buClr>
                <a:schemeClr val="accent6"/>
              </a:buClr>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Coast Guard FOSC Certifications:</a:t>
            </a:r>
          </a:p>
          <a:p>
            <a:pPr marL="914400" lvl="1" indent="-457200">
              <a:spcBef>
                <a:spcPts val="1200"/>
              </a:spcBef>
              <a:buClr>
                <a:schemeClr val="accent6"/>
              </a:buClr>
              <a:buFont typeface="Arial" panose="020B0604020202020204" pitchFamily="34" charset="0"/>
              <a:buChar char="-"/>
            </a:pPr>
            <a:r>
              <a:rPr lang="en-US" sz="2000" dirty="0" smtClean="0">
                <a:solidFill>
                  <a:srgbClr val="000000"/>
                </a:solidFill>
                <a:latin typeface="Arial" pitchFamily="34" charset="0"/>
                <a:cs typeface="Arial" pitchFamily="34" charset="0"/>
              </a:rPr>
              <a:t>Colonel Thomas Duncan II</a:t>
            </a:r>
          </a:p>
          <a:p>
            <a:pPr marL="914400" lvl="1" indent="-457200">
              <a:spcBef>
                <a:spcPts val="1200"/>
              </a:spcBef>
              <a:buClr>
                <a:schemeClr val="accent6"/>
              </a:buClr>
              <a:buFont typeface="Arial" panose="020B0604020202020204" pitchFamily="34" charset="0"/>
              <a:buChar char="-"/>
            </a:pPr>
            <a:r>
              <a:rPr lang="en-US" sz="2000" dirty="0" smtClean="0">
                <a:solidFill>
                  <a:srgbClr val="000000"/>
                </a:solidFill>
                <a:latin typeface="Arial" pitchFamily="34" charset="0"/>
                <a:cs typeface="Arial" pitchFamily="34" charset="0"/>
              </a:rPr>
              <a:t>Mr. Dan Hancock</a:t>
            </a:r>
          </a:p>
          <a:p>
            <a:pPr marL="914400" lvl="1" indent="-457200">
              <a:spcBef>
                <a:spcPts val="1200"/>
              </a:spcBef>
              <a:buClr>
                <a:schemeClr val="accent6"/>
              </a:buClr>
              <a:buFont typeface="Arial" panose="020B0604020202020204" pitchFamily="34" charset="0"/>
              <a:buChar char="-"/>
            </a:pPr>
            <a:r>
              <a:rPr lang="en-US" sz="2000" dirty="0" smtClean="0">
                <a:solidFill>
                  <a:srgbClr val="000000"/>
                </a:solidFill>
                <a:latin typeface="Arial" pitchFamily="34" charset="0"/>
                <a:cs typeface="Arial" pitchFamily="34" charset="0"/>
              </a:rPr>
              <a:t>Mr. Kevin Blose</a:t>
            </a:r>
          </a:p>
          <a:p>
            <a:pPr marL="914400" lvl="1" indent="-457200">
              <a:spcBef>
                <a:spcPts val="1200"/>
              </a:spcBef>
              <a:buClr>
                <a:schemeClr val="accent6"/>
              </a:buClr>
              <a:buFont typeface="Arial" panose="020B0604020202020204" pitchFamily="34" charset="0"/>
              <a:buChar char="-"/>
            </a:pPr>
            <a:r>
              <a:rPr lang="en-US" sz="2000" dirty="0" smtClean="0">
                <a:solidFill>
                  <a:srgbClr val="000000"/>
                </a:solidFill>
                <a:latin typeface="Arial" pitchFamily="34" charset="0"/>
                <a:cs typeface="Arial" pitchFamily="34" charset="0"/>
              </a:rPr>
              <a:t>Ms. Kari Otto</a:t>
            </a:r>
          </a:p>
          <a:p>
            <a:pPr marL="914400" lvl="1" indent="-457200">
              <a:spcBef>
                <a:spcPts val="1200"/>
              </a:spcBef>
              <a:buClr>
                <a:schemeClr val="accent6"/>
              </a:buClr>
              <a:buFont typeface="Arial" panose="020B0604020202020204" pitchFamily="34" charset="0"/>
              <a:buChar char="-"/>
            </a:pPr>
            <a:r>
              <a:rPr lang="en-US" sz="2000" dirty="0" smtClean="0">
                <a:solidFill>
                  <a:srgbClr val="000000"/>
                </a:solidFill>
                <a:latin typeface="Arial" pitchFamily="34" charset="0"/>
                <a:cs typeface="Arial" pitchFamily="34" charset="0"/>
              </a:rPr>
              <a:t>Ms. Kathryn Cain</a:t>
            </a:r>
          </a:p>
          <a:p>
            <a:pPr marL="457200" indent="-457200">
              <a:spcBef>
                <a:spcPts val="1200"/>
              </a:spcBef>
              <a:buClr>
                <a:schemeClr val="accent6"/>
              </a:buClr>
              <a:buFont typeface="Arial" panose="020B0604020202020204" pitchFamily="34" charset="0"/>
              <a:buChar char="•"/>
            </a:pPr>
            <a:r>
              <a:rPr lang="en-US" sz="2000" b="1" dirty="0" smtClean="0">
                <a:solidFill>
                  <a:srgbClr val="000000"/>
                </a:solidFill>
                <a:latin typeface="Arial" pitchFamily="34" charset="0"/>
                <a:cs typeface="Arial" pitchFamily="34" charset="0"/>
              </a:rPr>
              <a:t>Chemical Accident or Incident On-Scene Coordinator Basic Concepts and Concept Implementation Course Certifications:</a:t>
            </a:r>
            <a:endParaRPr lang="en-US" sz="2000" b="1" dirty="0">
              <a:solidFill>
                <a:srgbClr val="000000"/>
              </a:solidFill>
              <a:latin typeface="Arial" pitchFamily="34" charset="0"/>
              <a:cs typeface="Arial" pitchFamily="34" charset="0"/>
            </a:endParaRPr>
          </a:p>
          <a:p>
            <a:pPr marL="914400" lvl="1" indent="-457200">
              <a:spcBef>
                <a:spcPts val="1200"/>
              </a:spcBef>
              <a:buClr>
                <a:schemeClr val="accent6"/>
              </a:buClr>
              <a:buFont typeface="Arial" panose="020B0604020202020204" pitchFamily="34" charset="0"/>
              <a:buChar char="-"/>
            </a:pPr>
            <a:r>
              <a:rPr lang="en-US" sz="2000" dirty="0" smtClean="0">
                <a:solidFill>
                  <a:srgbClr val="000000"/>
                </a:solidFill>
                <a:latin typeface="Arial" pitchFamily="34" charset="0"/>
                <a:cs typeface="Arial" pitchFamily="34" charset="0"/>
              </a:rPr>
              <a:t>Mr. Vincent Blunn</a:t>
            </a:r>
          </a:p>
          <a:p>
            <a:pPr marL="914400" lvl="1" indent="-457200">
              <a:spcBef>
                <a:spcPts val="1200"/>
              </a:spcBef>
              <a:buClr>
                <a:schemeClr val="accent6"/>
              </a:buClr>
              <a:buFont typeface="Arial" panose="020B0604020202020204" pitchFamily="34" charset="0"/>
              <a:buChar char="-"/>
            </a:pPr>
            <a:r>
              <a:rPr lang="en-US" sz="2000" dirty="0" smtClean="0">
                <a:solidFill>
                  <a:srgbClr val="000000"/>
                </a:solidFill>
                <a:latin typeface="Arial" pitchFamily="34" charset="0"/>
                <a:cs typeface="Arial" pitchFamily="34" charset="0"/>
              </a:rPr>
              <a:t>Mr. Carlos Estrada</a:t>
            </a:r>
          </a:p>
          <a:p>
            <a:pPr marL="914400" lvl="1" indent="-457200">
              <a:spcBef>
                <a:spcPts val="1200"/>
              </a:spcBef>
              <a:buClr>
                <a:schemeClr val="accent6"/>
              </a:buClr>
              <a:buFont typeface="Arial" panose="020B0604020202020204" pitchFamily="34" charset="0"/>
              <a:buChar char="-"/>
            </a:pPr>
            <a:r>
              <a:rPr lang="en-US" sz="2000" dirty="0" smtClean="0">
                <a:solidFill>
                  <a:srgbClr val="000000"/>
                </a:solidFill>
                <a:latin typeface="Arial" pitchFamily="34" charset="0"/>
                <a:cs typeface="Arial" pitchFamily="34" charset="0"/>
              </a:rPr>
              <a:t>Fire Chief Wes Huntley</a:t>
            </a:r>
            <a:endParaRPr lang="en-US" sz="20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11475589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7387" y="187411"/>
            <a:ext cx="6475409" cy="591190"/>
          </a:xfrm>
        </p:spPr>
        <p:txBody>
          <a:bodyPr/>
          <a:lstStyle/>
          <a:p>
            <a:r>
              <a:rPr lang="en-US" dirty="0" smtClean="0"/>
              <a:t>PHILIS ISA</a:t>
            </a:r>
            <a:endParaRPr lang="en-US" dirty="0"/>
          </a:p>
        </p:txBody>
      </p:sp>
      <p:sp>
        <p:nvSpPr>
          <p:cNvPr id="5" name="TextBox 4"/>
          <p:cNvSpPr txBox="1"/>
          <p:nvPr/>
        </p:nvSpPr>
        <p:spPr>
          <a:xfrm>
            <a:off x="181348" y="1071378"/>
            <a:ext cx="8790915" cy="3754874"/>
          </a:xfrm>
          <a:prstGeom prst="rect">
            <a:avLst/>
          </a:prstGeom>
          <a:noFill/>
        </p:spPr>
        <p:txBody>
          <a:bodyPr wrap="square" rtlCol="0">
            <a:spAutoFit/>
          </a:bodyPr>
          <a:lstStyle/>
          <a:p>
            <a:pPr marL="457200" indent="-457200">
              <a:spcBef>
                <a:spcPts val="1200"/>
              </a:spcBef>
              <a:buClr>
                <a:schemeClr val="accent6"/>
              </a:buClr>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Cost </a:t>
            </a:r>
            <a:r>
              <a:rPr lang="en-US" sz="2000" b="1" dirty="0">
                <a:latin typeface="Arial" panose="020B0604020202020204" pitchFamily="34" charset="0"/>
                <a:cs typeface="Arial" panose="020B0604020202020204" pitchFamily="34" charset="0"/>
              </a:rPr>
              <a:t>reimbursement Inter-service Support Agreement (ISA) with EPA’s PHILIS to provide sampling </a:t>
            </a:r>
            <a:r>
              <a:rPr lang="en-US" sz="2000" b="1" dirty="0" smtClean="0">
                <a:latin typeface="Arial" panose="020B0604020202020204" pitchFamily="34" charset="0"/>
                <a:cs typeface="Arial" panose="020B0604020202020204" pitchFamily="34" charset="0"/>
              </a:rPr>
              <a:t>analysis:</a:t>
            </a:r>
            <a:endParaRPr lang="en-US" sz="2000" b="1" dirty="0">
              <a:latin typeface="Arial" panose="020B0604020202020204" pitchFamily="34" charset="0"/>
              <a:cs typeface="Arial" panose="020B0604020202020204" pitchFamily="34" charset="0"/>
            </a:endParaRPr>
          </a:p>
          <a:p>
            <a:pPr marL="914400" lvl="1" indent="-457200">
              <a:buClr>
                <a:schemeClr val="accent6"/>
              </a:buClr>
              <a:buFont typeface="Arial" panose="020B0604020202020204" pitchFamily="34" charset="0"/>
              <a:buChar char="-"/>
            </a:pPr>
            <a:r>
              <a:rPr lang="en-US" sz="2000" dirty="0" smtClean="0">
                <a:latin typeface="Arial" panose="020B0604020202020204" pitchFamily="34" charset="0"/>
                <a:cs typeface="Arial" panose="020B0604020202020204" pitchFamily="34" charset="0"/>
              </a:rPr>
              <a:t>PCD working with PHILIS to establish ISA for support</a:t>
            </a:r>
          </a:p>
          <a:p>
            <a:pPr marL="914400" lvl="1" indent="-457200">
              <a:buClr>
                <a:schemeClr val="accent6"/>
              </a:buClr>
              <a:buFont typeface="Arial" panose="020B0604020202020204" pitchFamily="34" charset="0"/>
              <a:buChar char="-"/>
            </a:pPr>
            <a:r>
              <a:rPr lang="en-US" sz="2000" dirty="0" smtClean="0">
                <a:latin typeface="Arial" panose="020B0604020202020204" pitchFamily="34" charset="0"/>
                <a:cs typeface="Arial" panose="020B0604020202020204" pitchFamily="34" charset="0"/>
              </a:rPr>
              <a:t>PHILIS </a:t>
            </a:r>
            <a:r>
              <a:rPr lang="en-US" sz="2000" dirty="0">
                <a:latin typeface="Arial" panose="020B0604020202020204" pitchFamily="34" charset="0"/>
                <a:cs typeface="Arial" panose="020B0604020202020204" pitchFamily="34" charset="0"/>
              </a:rPr>
              <a:t>staged in Castle Rock, Colorado, within 100 miles of </a:t>
            </a:r>
            <a:r>
              <a:rPr lang="en-US" sz="2000" dirty="0" smtClean="0">
                <a:latin typeface="Arial" panose="020B0604020202020204" pitchFamily="34" charset="0"/>
                <a:cs typeface="Arial" panose="020B0604020202020204" pitchFamily="34" charset="0"/>
              </a:rPr>
              <a:t>PCD</a:t>
            </a:r>
            <a:endParaRPr lang="en-US" sz="2000" dirty="0">
              <a:latin typeface="Arial" panose="020B0604020202020204" pitchFamily="34" charset="0"/>
              <a:cs typeface="Arial" panose="020B0604020202020204" pitchFamily="34" charset="0"/>
            </a:endParaRPr>
          </a:p>
          <a:p>
            <a:pPr marL="914400" lvl="1" indent="-457200">
              <a:buClr>
                <a:schemeClr val="accent6"/>
              </a:buClr>
              <a:buFont typeface="Arial" panose="020B0604020202020204" pitchFamily="34" charset="0"/>
              <a:buChar char="-"/>
            </a:pPr>
            <a:r>
              <a:rPr lang="en-US" sz="2000" dirty="0" smtClean="0">
                <a:latin typeface="Arial" panose="020B0604020202020204" pitchFamily="34" charset="0"/>
                <a:cs typeface="Arial" panose="020B0604020202020204" pitchFamily="34" charset="0"/>
              </a:rPr>
              <a:t>Analysis of samples </a:t>
            </a:r>
            <a:r>
              <a:rPr lang="en-US" sz="2000" dirty="0">
                <a:latin typeface="Arial" panose="020B0604020202020204" pitchFamily="34" charset="0"/>
                <a:cs typeface="Arial" panose="020B0604020202020204" pitchFamily="34" charset="0"/>
              </a:rPr>
              <a:t>for PCD through </a:t>
            </a:r>
            <a:r>
              <a:rPr lang="en-US" sz="2000" dirty="0" smtClean="0">
                <a:latin typeface="Arial" panose="020B0604020202020204" pitchFamily="34" charset="0"/>
                <a:cs typeface="Arial" panose="020B0604020202020204" pitchFamily="34" charset="0"/>
              </a:rPr>
              <a:t>closure in 2020-2022</a:t>
            </a:r>
            <a:endParaRPr lang="en-US" sz="2000" dirty="0">
              <a:latin typeface="Arial" panose="020B0604020202020204" pitchFamily="34" charset="0"/>
              <a:cs typeface="Arial" panose="020B0604020202020204" pitchFamily="34" charset="0"/>
            </a:endParaRPr>
          </a:p>
          <a:p>
            <a:pPr marL="1371600" lvl="2" indent="-457200">
              <a:buClr>
                <a:schemeClr val="accent6"/>
              </a:buClr>
              <a:buFont typeface="Arial" panose="020B0604020202020204" pitchFamily="34" charset="0"/>
              <a:buChar char="•"/>
            </a:pPr>
            <a:r>
              <a:rPr lang="en-US" sz="2000" dirty="0" smtClean="0">
                <a:latin typeface="Arial" panose="020B0604020202020204" pitchFamily="34" charset="0"/>
                <a:cs typeface="Arial" panose="020B0604020202020204" pitchFamily="34" charset="0"/>
              </a:rPr>
              <a:t>833 </a:t>
            </a:r>
            <a:r>
              <a:rPr lang="en-US" sz="2000" dirty="0">
                <a:latin typeface="Arial" panose="020B0604020202020204" pitchFamily="34" charset="0"/>
                <a:cs typeface="Arial" panose="020B0604020202020204" pitchFamily="34" charset="0"/>
              </a:rPr>
              <a:t>samples </a:t>
            </a:r>
            <a:r>
              <a:rPr lang="en-US" sz="2000" dirty="0" smtClean="0">
                <a:latin typeface="Arial" panose="020B0604020202020204" pitchFamily="34" charset="0"/>
                <a:cs typeface="Arial" panose="020B0604020202020204" pitchFamily="34" charset="0"/>
              </a:rPr>
              <a:t>planned</a:t>
            </a:r>
            <a:endParaRPr lang="en-US" sz="2000" dirty="0">
              <a:latin typeface="Arial" panose="020B0604020202020204" pitchFamily="34" charset="0"/>
              <a:cs typeface="Arial" panose="020B0604020202020204" pitchFamily="34" charset="0"/>
            </a:endParaRPr>
          </a:p>
          <a:p>
            <a:pPr marL="1371600" lvl="2" indent="-457200">
              <a:buClr>
                <a:schemeClr val="accent6"/>
              </a:buClr>
              <a:buFont typeface="Arial" panose="020B0604020202020204" pitchFamily="34" charset="0"/>
              <a:buChar char="•"/>
            </a:pPr>
            <a:r>
              <a:rPr lang="en-US" sz="2000" dirty="0">
                <a:latin typeface="Arial" panose="020B0604020202020204" pitchFamily="34" charset="0"/>
                <a:cs typeface="Arial" panose="020B0604020202020204" pitchFamily="34" charset="0"/>
              </a:rPr>
              <a:t>Approximately 150 </a:t>
            </a:r>
            <a:r>
              <a:rPr lang="en-US" sz="2000" dirty="0" smtClean="0">
                <a:latin typeface="Arial" panose="020B0604020202020204" pitchFamily="34" charset="0"/>
                <a:cs typeface="Arial" panose="020B0604020202020204" pitchFamily="34" charset="0"/>
              </a:rPr>
              <a:t>structures</a:t>
            </a:r>
          </a:p>
          <a:p>
            <a:pPr marL="914400" lvl="1" indent="-457200">
              <a:buClr>
                <a:srgbClr val="F79646"/>
              </a:buClr>
              <a:buFont typeface="Arial" panose="020B0604020202020204" pitchFamily="34" charset="0"/>
              <a:buChar char="-"/>
            </a:pPr>
            <a:r>
              <a:rPr lang="en-US" sz="2000" dirty="0">
                <a:solidFill>
                  <a:prstClr val="black"/>
                </a:solidFill>
                <a:latin typeface="Arial" panose="020B0604020202020204" pitchFamily="34" charset="0"/>
                <a:cs typeface="Arial" panose="020B0604020202020204" pitchFamily="34" charset="0"/>
              </a:rPr>
              <a:t>Monitoring for </a:t>
            </a:r>
            <a:r>
              <a:rPr lang="en-US" sz="2000" dirty="0" smtClean="0">
                <a:solidFill>
                  <a:prstClr val="black"/>
                </a:solidFill>
                <a:latin typeface="Arial" panose="020B0604020202020204" pitchFamily="34" charset="0"/>
                <a:cs typeface="Arial" panose="020B0604020202020204" pitchFamily="34" charset="0"/>
              </a:rPr>
              <a:t>Distilled </a:t>
            </a:r>
            <a:r>
              <a:rPr lang="en-US" sz="2000" dirty="0">
                <a:solidFill>
                  <a:prstClr val="black"/>
                </a:solidFill>
                <a:latin typeface="Arial" panose="020B0604020202020204" pitchFamily="34" charset="0"/>
                <a:cs typeface="Arial" panose="020B0604020202020204" pitchFamily="34" charset="0"/>
              </a:rPr>
              <a:t>Mustard </a:t>
            </a:r>
            <a:r>
              <a:rPr lang="en-US" sz="2000" dirty="0" smtClean="0">
                <a:solidFill>
                  <a:prstClr val="black"/>
                </a:solidFill>
                <a:latin typeface="Arial" panose="020B0604020202020204" pitchFamily="34" charset="0"/>
                <a:cs typeface="Arial" panose="020B0604020202020204" pitchFamily="34" charset="0"/>
              </a:rPr>
              <a:t>Agent (HD) </a:t>
            </a:r>
            <a:r>
              <a:rPr lang="en-US" sz="2000" dirty="0">
                <a:solidFill>
                  <a:prstClr val="black"/>
                </a:solidFill>
                <a:latin typeface="Arial" panose="020B0604020202020204" pitchFamily="34" charset="0"/>
                <a:cs typeface="Arial" panose="020B0604020202020204" pitchFamily="34" charset="0"/>
              </a:rPr>
              <a:t>to </a:t>
            </a:r>
            <a:r>
              <a:rPr lang="en-US" sz="2000" dirty="0" smtClean="0">
                <a:solidFill>
                  <a:prstClr val="black"/>
                </a:solidFill>
                <a:latin typeface="Arial" panose="020B0604020202020204" pitchFamily="34" charset="0"/>
                <a:cs typeface="Arial" panose="020B0604020202020204" pitchFamily="34" charset="0"/>
              </a:rPr>
              <a:t>GPL</a:t>
            </a:r>
            <a:endParaRPr lang="en-US" sz="2000" dirty="0">
              <a:solidFill>
                <a:prstClr val="black"/>
              </a:solidFill>
              <a:latin typeface="Arial" panose="020B0604020202020204" pitchFamily="34" charset="0"/>
              <a:cs typeface="Arial" panose="020B0604020202020204" pitchFamily="34" charset="0"/>
            </a:endParaRPr>
          </a:p>
          <a:p>
            <a:pPr marL="285750" indent="-285750">
              <a:buClr>
                <a:schemeClr val="accent6"/>
              </a:buClr>
              <a:buFont typeface="Arial" panose="020B0604020202020204" pitchFamily="34" charset="0"/>
              <a:buChar char="•"/>
            </a:pPr>
            <a:endParaRPr lang="en-US" dirty="0" smtClean="0">
              <a:latin typeface="Arial" panose="020B0604020202020204" pitchFamily="34" charset="0"/>
              <a:cs typeface="Arial" panose="020B0604020202020204" pitchFamily="34" charset="0"/>
            </a:endParaRPr>
          </a:p>
          <a:p>
            <a:pPr marL="285750" indent="-285750">
              <a:buClr>
                <a:schemeClr val="accent6"/>
              </a:buClr>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Chemical Materials Activity Certification:</a:t>
            </a:r>
          </a:p>
          <a:p>
            <a:pPr marL="914400" lvl="1" indent="-457200">
              <a:buClr>
                <a:schemeClr val="accent6"/>
              </a:buClr>
              <a:buFont typeface="Arial" panose="020B0604020202020204" pitchFamily="34" charset="0"/>
              <a:buChar char="-"/>
            </a:pPr>
            <a:r>
              <a:rPr lang="en-US" sz="2000" dirty="0" smtClean="0">
                <a:latin typeface="Arial" panose="020B0604020202020204" pitchFamily="34" charset="0"/>
                <a:cs typeface="Arial" panose="020B0604020202020204" pitchFamily="34" charset="0"/>
              </a:rPr>
              <a:t>PCD Ordering additional HD standards to assist with PHILIS certification</a:t>
            </a:r>
          </a:p>
        </p:txBody>
      </p:sp>
    </p:spTree>
    <p:extLst>
      <p:ext uri="{BB962C8B-B14F-4D97-AF65-F5344CB8AC3E}">
        <p14:creationId xmlns:p14="http://schemas.microsoft.com/office/powerpoint/2010/main" val="1862762798"/>
      </p:ext>
    </p:extLst>
  </p:cSld>
  <p:clrMapOvr>
    <a:masterClrMapping/>
  </p:clrMapOvr>
  <p:timing>
    <p:tnLst>
      <p:par>
        <p:cTn id="1" dur="indefinite" restart="never" nodeType="tmRoot"/>
      </p:par>
    </p:tnLst>
  </p:timing>
</p:sld>
</file>

<file path=ppt/theme/theme1.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1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2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2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2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2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2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8.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9.xml><?xml version="1.0" encoding="utf-8"?>
<a:theme xmlns:a="http://schemas.openxmlformats.org/drawingml/2006/main" name="2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0.xml><?xml version="1.0" encoding="utf-8"?>
<a:theme xmlns:a="http://schemas.openxmlformats.org/drawingml/2006/main" name="2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1.xml><?xml version="1.0" encoding="utf-8"?>
<a:theme xmlns:a="http://schemas.openxmlformats.org/drawingml/2006/main" name="2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2.xml><?xml version="1.0" encoding="utf-8"?>
<a:theme xmlns:a="http://schemas.openxmlformats.org/drawingml/2006/main" name="3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3.xml><?xml version="1.0" encoding="utf-8"?>
<a:theme xmlns:a="http://schemas.openxmlformats.org/drawingml/2006/main" name="3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4.xml><?xml version="1.0" encoding="utf-8"?>
<a:theme xmlns:a="http://schemas.openxmlformats.org/drawingml/2006/main" name="3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5.xml><?xml version="1.0" encoding="utf-8"?>
<a:theme xmlns:a="http://schemas.openxmlformats.org/drawingml/2006/main" name="3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6.xml><?xml version="1.0" encoding="utf-8"?>
<a:theme xmlns:a="http://schemas.openxmlformats.org/drawingml/2006/main" name="3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7.xml><?xml version="1.0" encoding="utf-8"?>
<a:theme xmlns:a="http://schemas.openxmlformats.org/drawingml/2006/main" name="3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8.xml><?xml version="1.0" encoding="utf-8"?>
<a:theme xmlns:a="http://schemas.openxmlformats.org/drawingml/2006/main" name="3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9.xml><?xml version="1.0" encoding="utf-8"?>
<a:theme xmlns:a="http://schemas.openxmlformats.org/drawingml/2006/main" name="3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0.xml><?xml version="1.0" encoding="utf-8"?>
<a:theme xmlns:a="http://schemas.openxmlformats.org/drawingml/2006/main" name="3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1.xml><?xml version="1.0" encoding="utf-8"?>
<a:theme xmlns:a="http://schemas.openxmlformats.org/drawingml/2006/main" name="3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2.xml><?xml version="1.0" encoding="utf-8"?>
<a:theme xmlns:a="http://schemas.openxmlformats.org/drawingml/2006/main" name="4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2978</TotalTime>
  <Words>475</Words>
  <Application>Microsoft Office PowerPoint</Application>
  <PresentationFormat>On-screen Show (4:3)</PresentationFormat>
  <Paragraphs>45</Paragraphs>
  <Slides>4</Slides>
  <Notes>2</Notes>
  <HiddenSlides>0</HiddenSlides>
  <MMClips>0</MMClips>
  <ScaleCrop>false</ScaleCrop>
  <HeadingPairs>
    <vt:vector size="6" baseType="variant">
      <vt:variant>
        <vt:lpstr>Fonts Used</vt:lpstr>
      </vt:variant>
      <vt:variant>
        <vt:i4>6</vt:i4>
      </vt:variant>
      <vt:variant>
        <vt:lpstr>Theme</vt:lpstr>
      </vt:variant>
      <vt:variant>
        <vt:i4>32</vt:i4>
      </vt:variant>
      <vt:variant>
        <vt:lpstr>Slide Titles</vt:lpstr>
      </vt:variant>
      <vt:variant>
        <vt:i4>4</vt:i4>
      </vt:variant>
    </vt:vector>
  </HeadingPairs>
  <TitlesOfParts>
    <vt:vector size="42" baseType="lpstr">
      <vt:lpstr>Arial</vt:lpstr>
      <vt:lpstr>Calibri</vt:lpstr>
      <vt:lpstr>ITC Franklin Gothic Std Book</vt:lpstr>
      <vt:lpstr>ITC Franklin Gothic Std Demi</vt:lpstr>
      <vt:lpstr>Lucida Grande</vt:lpstr>
      <vt:lpstr>Wingdings</vt:lpstr>
      <vt:lpstr>12_Office Theme</vt:lpstr>
      <vt:lpstr>13_Office Theme</vt:lpstr>
      <vt:lpstr>14_Office Theme</vt:lpstr>
      <vt:lpstr>15_Office Theme</vt:lpstr>
      <vt:lpstr>5_Office Theme</vt:lpstr>
      <vt:lpstr>6_Office Theme</vt:lpstr>
      <vt:lpstr>4_Office Theme</vt:lpstr>
      <vt:lpstr>16_Office Theme</vt:lpstr>
      <vt:lpstr>17_Office Theme</vt:lpstr>
      <vt:lpstr>18_Office Theme</vt:lpstr>
      <vt:lpstr>19_Office Theme</vt:lpstr>
      <vt:lpstr>20_Office Theme</vt:lpstr>
      <vt:lpstr>21_Office Theme</vt:lpstr>
      <vt:lpstr>22_Office Theme</vt:lpstr>
      <vt:lpstr>23_Office Theme</vt:lpstr>
      <vt:lpstr>24_Office Theme</vt:lpstr>
      <vt:lpstr>25_Office Theme</vt:lpstr>
      <vt:lpstr>26_Office Theme</vt:lpstr>
      <vt:lpstr>27_Office Theme</vt:lpstr>
      <vt:lpstr>28_Office Theme</vt:lpstr>
      <vt:lpstr>29_Office Theme</vt:lpstr>
      <vt:lpstr>30_Office Theme</vt:lpstr>
      <vt:lpstr>31_Office Theme</vt:lpstr>
      <vt:lpstr>32_Office Theme</vt:lpstr>
      <vt:lpstr>33_Office Theme</vt:lpstr>
      <vt:lpstr>34_Office Theme</vt:lpstr>
      <vt:lpstr>35_Office Theme</vt:lpstr>
      <vt:lpstr>36_Office Theme</vt:lpstr>
      <vt:lpstr>37_Office Theme</vt:lpstr>
      <vt:lpstr>38_Office Theme</vt:lpstr>
      <vt:lpstr>39_Office Theme</vt:lpstr>
      <vt:lpstr>40_Office Theme</vt:lpstr>
      <vt:lpstr>Pueblo Chemical Depot Update</vt:lpstr>
      <vt:lpstr>PowerPoint Presentation</vt:lpstr>
      <vt:lpstr>PCD On-Scene Coordinators </vt:lpstr>
      <vt:lpstr>PHILIS ISA</vt:lpstr>
    </vt:vector>
  </TitlesOfParts>
  <Company>United States Army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Command and Staff Meeting</dc:title>
  <dc:creator>Myers, Cheryl A CIV USA AMC</dc:creator>
  <cp:lastModifiedBy>Blunn, Vincent L CIV USA AMC</cp:lastModifiedBy>
  <cp:revision>75</cp:revision>
  <cp:lastPrinted>2016-05-10T19:07:09Z</cp:lastPrinted>
  <dcterms:created xsi:type="dcterms:W3CDTF">2016-02-24T23:09:53Z</dcterms:created>
  <dcterms:modified xsi:type="dcterms:W3CDTF">2016-05-10T19:08:28Z</dcterms:modified>
</cp:coreProperties>
</file>