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3" r:id="rId9"/>
  </p:sldMasterIdLst>
  <p:notesMasterIdLst>
    <p:notesMasterId r:id="rId18"/>
  </p:notesMasterIdLst>
  <p:handoutMasterIdLst>
    <p:handoutMasterId r:id="rId19"/>
  </p:handoutMasterIdLst>
  <p:sldIdLst>
    <p:sldId id="739" r:id="rId10"/>
    <p:sldId id="751" r:id="rId11"/>
    <p:sldId id="752" r:id="rId12"/>
    <p:sldId id="753" r:id="rId13"/>
    <p:sldId id="756" r:id="rId14"/>
    <p:sldId id="755" r:id="rId15"/>
    <p:sldId id="754" r:id="rId16"/>
    <p:sldId id="717" r:id="rId17"/>
  </p:sldIdLst>
  <p:sldSz cx="9144000" cy="6858000" type="screen4x3"/>
  <p:notesSz cx="7010400" cy="9296400"/>
  <p:defaultTex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0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00"/>
    <a:srgbClr val="CC0000"/>
    <a:srgbClr val="0080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8" autoAdjust="0"/>
    <p:restoredTop sz="95423" autoAdjust="0"/>
  </p:normalViewPr>
  <p:slideViewPr>
    <p:cSldViewPr snapToObjects="1">
      <p:cViewPr varScale="1">
        <p:scale>
          <a:sx n="111" d="100"/>
          <a:sy n="111" d="100"/>
        </p:scale>
        <p:origin x="1668" y="78"/>
      </p:cViewPr>
      <p:guideLst>
        <p:guide orient="horz" pos="170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p:scale>
          <a:sx n="66" d="100"/>
          <a:sy n="66" d="100"/>
        </p:scale>
        <p:origin x="-852" y="-60"/>
      </p:cViewPr>
      <p:guideLst>
        <p:guide orient="horz" pos="2928"/>
        <p:guide pos="2208"/>
      </p:guideLst>
    </p:cSldViewPr>
  </p:notes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4.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customXml" Target="../customXml/item7.xml"/><Relationship Id="rId12" Type="http://schemas.openxmlformats.org/officeDocument/2006/relationships/slide" Target="slides/slide3.xml"/><Relationship Id="rId17"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2.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Master" Target="slideMasters/slideMaster1.xml"/><Relationship Id="rId14" Type="http://schemas.openxmlformats.org/officeDocument/2006/relationships/slide" Target="slides/slide5.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45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55" tIns="46578" rIns="93155" bIns="46578" numCol="1" anchor="t" anchorCtr="0" compatLnSpc="1">
            <a:prstTxWarp prst="textNoShape">
              <a:avLst/>
            </a:prstTxWarp>
          </a:bodyPr>
          <a:lstStyle>
            <a:lvl1pPr defTabSz="930356" eaLnBrk="1" hangingPunct="1">
              <a:defRPr sz="1300">
                <a:latin typeface="Times New Roman" pitchFamily="18" charset="0"/>
              </a:defRPr>
            </a:lvl1pPr>
          </a:lstStyle>
          <a:p>
            <a:pPr>
              <a:defRPr/>
            </a:pPr>
            <a:endParaRPr lang="en-US"/>
          </a:p>
        </p:txBody>
      </p:sp>
      <p:sp>
        <p:nvSpPr>
          <p:cNvPr id="364547"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55" tIns="46578" rIns="93155" bIns="46578" numCol="1" anchor="t" anchorCtr="0" compatLnSpc="1">
            <a:prstTxWarp prst="textNoShape">
              <a:avLst/>
            </a:prstTxWarp>
          </a:bodyPr>
          <a:lstStyle>
            <a:lvl1pPr algn="r" defTabSz="930356" eaLnBrk="1" hangingPunct="1">
              <a:defRPr sz="1300">
                <a:latin typeface="Times New Roman" pitchFamily="18" charset="0"/>
              </a:defRPr>
            </a:lvl1pPr>
          </a:lstStyle>
          <a:p>
            <a:pPr>
              <a:defRPr/>
            </a:pPr>
            <a:endParaRPr lang="en-US"/>
          </a:p>
        </p:txBody>
      </p:sp>
      <p:sp>
        <p:nvSpPr>
          <p:cNvPr id="364548"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55" tIns="46578" rIns="93155" bIns="46578" numCol="1" anchor="b" anchorCtr="0" compatLnSpc="1">
            <a:prstTxWarp prst="textNoShape">
              <a:avLst/>
            </a:prstTxWarp>
          </a:bodyPr>
          <a:lstStyle>
            <a:lvl1pPr defTabSz="930356" eaLnBrk="1" hangingPunct="1">
              <a:defRPr sz="1300">
                <a:latin typeface="Times New Roman" pitchFamily="18" charset="0"/>
              </a:defRPr>
            </a:lvl1pPr>
          </a:lstStyle>
          <a:p>
            <a:pPr>
              <a:defRPr/>
            </a:pPr>
            <a:endParaRPr lang="en-US"/>
          </a:p>
        </p:txBody>
      </p:sp>
      <p:sp>
        <p:nvSpPr>
          <p:cNvPr id="364549"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55" tIns="46578" rIns="93155" bIns="46578" numCol="1" anchor="b" anchorCtr="0" compatLnSpc="1">
            <a:prstTxWarp prst="textNoShape">
              <a:avLst/>
            </a:prstTxWarp>
          </a:bodyPr>
          <a:lstStyle>
            <a:lvl1pPr algn="r" defTabSz="930356" eaLnBrk="1" hangingPunct="1">
              <a:defRPr sz="1300">
                <a:latin typeface="Times New Roman" panose="02020603050405020304" pitchFamily="18" charset="0"/>
              </a:defRPr>
            </a:lvl1pPr>
          </a:lstStyle>
          <a:p>
            <a:pPr>
              <a:defRPr/>
            </a:pPr>
            <a:fld id="{186CB930-1860-4929-A3C1-022D02DAA850}" type="slidenum">
              <a:rPr lang="en-US"/>
              <a:pPr>
                <a:defRPr/>
              </a:pPr>
              <a:t>‹#›</a:t>
            </a:fld>
            <a:endParaRPr lang="en-US"/>
          </a:p>
        </p:txBody>
      </p:sp>
    </p:spTree>
    <p:extLst>
      <p:ext uri="{BB962C8B-B14F-4D97-AF65-F5344CB8AC3E}">
        <p14:creationId xmlns:p14="http://schemas.microsoft.com/office/powerpoint/2010/main" val="1034113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55" tIns="46578" rIns="93155" bIns="46578" numCol="1" anchor="t" anchorCtr="0" compatLnSpc="1">
            <a:prstTxWarp prst="textNoShape">
              <a:avLst/>
            </a:prstTxWarp>
          </a:bodyPr>
          <a:lstStyle>
            <a:lvl1pPr defTabSz="930356" eaLnBrk="1" hangingPunct="1">
              <a:defRPr sz="1300">
                <a:latin typeface="Times New Roman" pitchFamily="18" charset="0"/>
              </a:defRPr>
            </a:lvl1pPr>
          </a:lstStyle>
          <a:p>
            <a:pPr>
              <a:defRPr/>
            </a:pPr>
            <a:endParaRPr lang="en-US"/>
          </a:p>
        </p:txBody>
      </p:sp>
      <p:sp>
        <p:nvSpPr>
          <p:cNvPr id="6147"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55" tIns="46578" rIns="93155" bIns="46578" numCol="1" anchor="t" anchorCtr="0" compatLnSpc="1">
            <a:prstTxWarp prst="textNoShape">
              <a:avLst/>
            </a:prstTxWarp>
          </a:bodyPr>
          <a:lstStyle>
            <a:lvl1pPr algn="r" defTabSz="930356" eaLnBrk="1" hangingPunct="1">
              <a:defRPr sz="1300">
                <a:latin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3450" y="4416425"/>
            <a:ext cx="5143500" cy="4183063"/>
          </a:xfrm>
          <a:prstGeom prst="rect">
            <a:avLst/>
          </a:prstGeom>
          <a:noFill/>
          <a:ln w="9525">
            <a:noFill/>
            <a:miter lim="800000"/>
            <a:headEnd/>
            <a:tailEnd/>
          </a:ln>
          <a:effectLst/>
        </p:spPr>
        <p:txBody>
          <a:bodyPr vert="horz" wrap="square" lIns="93155" tIns="46578" rIns="93155" bIns="4657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3155" tIns="46578" rIns="93155" bIns="46578" numCol="1" anchor="b" anchorCtr="0" compatLnSpc="1">
            <a:prstTxWarp prst="textNoShape">
              <a:avLst/>
            </a:prstTxWarp>
          </a:bodyPr>
          <a:lstStyle>
            <a:lvl1pPr defTabSz="930356" eaLnBrk="1" hangingPunct="1">
              <a:defRPr sz="1300">
                <a:latin typeface="Times New Roman" pitchFamily="18" charset="0"/>
              </a:defRPr>
            </a:lvl1pPr>
          </a:lstStyle>
          <a:p>
            <a:pPr>
              <a:defRPr/>
            </a:pPr>
            <a:endParaRPr lang="en-US"/>
          </a:p>
        </p:txBody>
      </p:sp>
      <p:sp>
        <p:nvSpPr>
          <p:cNvPr id="6151"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55" tIns="46578" rIns="93155" bIns="46578" numCol="1" anchor="b" anchorCtr="0" compatLnSpc="1">
            <a:prstTxWarp prst="textNoShape">
              <a:avLst/>
            </a:prstTxWarp>
          </a:bodyPr>
          <a:lstStyle>
            <a:lvl1pPr algn="r" defTabSz="930356" eaLnBrk="1" hangingPunct="1">
              <a:defRPr sz="1300">
                <a:latin typeface="Times New Roman" panose="02020603050405020304" pitchFamily="18" charset="0"/>
              </a:defRPr>
            </a:lvl1pPr>
          </a:lstStyle>
          <a:p>
            <a:pPr>
              <a:defRPr/>
            </a:pPr>
            <a:fld id="{39BDB3E9-FD6F-4DF9-829D-CC66DD7B03A0}" type="slidenum">
              <a:rPr lang="en-US"/>
              <a:pPr>
                <a:defRPr/>
              </a:pPr>
              <a:t>‹#›</a:t>
            </a:fld>
            <a:endParaRPr lang="en-US"/>
          </a:p>
        </p:txBody>
      </p:sp>
    </p:spTree>
    <p:extLst>
      <p:ext uri="{BB962C8B-B14F-4D97-AF65-F5344CB8AC3E}">
        <p14:creationId xmlns:p14="http://schemas.microsoft.com/office/powerpoint/2010/main" val="35901769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a:solidFill>
                  <a:schemeClr val="tx1"/>
                </a:solidFill>
                <a:latin typeface="Arial" panose="020B0604020202020204" pitchFamily="34" charset="0"/>
              </a:defRPr>
            </a:lvl1pPr>
            <a:lvl2pPr marL="715963" indent="-274638" defTabSz="930275">
              <a:defRPr sz="2000">
                <a:solidFill>
                  <a:schemeClr val="tx1"/>
                </a:solidFill>
                <a:latin typeface="Arial" panose="020B0604020202020204" pitchFamily="34" charset="0"/>
              </a:defRPr>
            </a:lvl2pPr>
            <a:lvl3pPr marL="1101725" indent="-219075" defTabSz="930275">
              <a:defRPr sz="2000">
                <a:solidFill>
                  <a:schemeClr val="tx1"/>
                </a:solidFill>
                <a:latin typeface="Arial" panose="020B0604020202020204" pitchFamily="34" charset="0"/>
              </a:defRPr>
            </a:lvl3pPr>
            <a:lvl4pPr marL="1541463" indent="-219075" defTabSz="930275">
              <a:defRPr sz="2000">
                <a:solidFill>
                  <a:schemeClr val="tx1"/>
                </a:solidFill>
                <a:latin typeface="Arial" panose="020B0604020202020204" pitchFamily="34" charset="0"/>
              </a:defRPr>
            </a:lvl4pPr>
            <a:lvl5pPr marL="1982788" indent="-219075" defTabSz="930275">
              <a:defRPr sz="2000">
                <a:solidFill>
                  <a:schemeClr val="tx1"/>
                </a:solidFill>
                <a:latin typeface="Arial" panose="020B0604020202020204" pitchFamily="34" charset="0"/>
              </a:defRPr>
            </a:lvl5pPr>
            <a:lvl6pPr marL="2439988" indent="-219075" defTabSz="930275" eaLnBrk="0" fontAlgn="base" hangingPunct="0">
              <a:spcBef>
                <a:spcPct val="0"/>
              </a:spcBef>
              <a:spcAft>
                <a:spcPct val="0"/>
              </a:spcAft>
              <a:defRPr sz="2000">
                <a:solidFill>
                  <a:schemeClr val="tx1"/>
                </a:solidFill>
                <a:latin typeface="Arial" panose="020B0604020202020204" pitchFamily="34" charset="0"/>
              </a:defRPr>
            </a:lvl6pPr>
            <a:lvl7pPr marL="2897188" indent="-219075" defTabSz="930275" eaLnBrk="0" fontAlgn="base" hangingPunct="0">
              <a:spcBef>
                <a:spcPct val="0"/>
              </a:spcBef>
              <a:spcAft>
                <a:spcPct val="0"/>
              </a:spcAft>
              <a:defRPr sz="2000">
                <a:solidFill>
                  <a:schemeClr val="tx1"/>
                </a:solidFill>
                <a:latin typeface="Arial" panose="020B0604020202020204" pitchFamily="34" charset="0"/>
              </a:defRPr>
            </a:lvl7pPr>
            <a:lvl8pPr marL="3354388" indent="-219075" defTabSz="930275" eaLnBrk="0" fontAlgn="base" hangingPunct="0">
              <a:spcBef>
                <a:spcPct val="0"/>
              </a:spcBef>
              <a:spcAft>
                <a:spcPct val="0"/>
              </a:spcAft>
              <a:defRPr sz="2000">
                <a:solidFill>
                  <a:schemeClr val="tx1"/>
                </a:solidFill>
                <a:latin typeface="Arial" panose="020B0604020202020204" pitchFamily="34" charset="0"/>
              </a:defRPr>
            </a:lvl8pPr>
            <a:lvl9pPr marL="3811588" indent="-219075" defTabSz="930275" eaLnBrk="0" fontAlgn="base" hangingPunct="0">
              <a:spcBef>
                <a:spcPct val="0"/>
              </a:spcBef>
              <a:spcAft>
                <a:spcPct val="0"/>
              </a:spcAft>
              <a:defRPr sz="2000">
                <a:solidFill>
                  <a:schemeClr val="tx1"/>
                </a:solidFill>
                <a:latin typeface="Arial" panose="020B0604020202020204" pitchFamily="34" charset="0"/>
              </a:defRPr>
            </a:lvl9pPr>
          </a:lstStyle>
          <a:p>
            <a:fld id="{040DB434-86E4-4CBC-AFBF-9F11B4A78B24}" type="slidenum">
              <a:rPr lang="en-US" altLang="en-US" sz="1300" smtClean="0">
                <a:latin typeface="Times New Roman" panose="02020603050405020304" pitchFamily="18" charset="0"/>
              </a:rPr>
              <a:pPr/>
              <a:t>1</a:t>
            </a:fld>
            <a:endParaRPr lang="en-US" altLang="en-US" sz="1300" smtClean="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09919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a:solidFill>
                  <a:schemeClr val="tx1"/>
                </a:solidFill>
                <a:latin typeface="Arial" panose="020B0604020202020204" pitchFamily="34" charset="0"/>
              </a:defRPr>
            </a:lvl1pPr>
            <a:lvl2pPr marL="715963" indent="-274638" defTabSz="930275">
              <a:defRPr sz="2000">
                <a:solidFill>
                  <a:schemeClr val="tx1"/>
                </a:solidFill>
                <a:latin typeface="Arial" panose="020B0604020202020204" pitchFamily="34" charset="0"/>
              </a:defRPr>
            </a:lvl2pPr>
            <a:lvl3pPr marL="1101725" indent="-219075" defTabSz="930275">
              <a:defRPr sz="2000">
                <a:solidFill>
                  <a:schemeClr val="tx1"/>
                </a:solidFill>
                <a:latin typeface="Arial" panose="020B0604020202020204" pitchFamily="34" charset="0"/>
              </a:defRPr>
            </a:lvl3pPr>
            <a:lvl4pPr marL="1541463" indent="-219075" defTabSz="930275">
              <a:defRPr sz="2000">
                <a:solidFill>
                  <a:schemeClr val="tx1"/>
                </a:solidFill>
                <a:latin typeface="Arial" panose="020B0604020202020204" pitchFamily="34" charset="0"/>
              </a:defRPr>
            </a:lvl4pPr>
            <a:lvl5pPr marL="1982788" indent="-219075" defTabSz="930275">
              <a:defRPr sz="2000">
                <a:solidFill>
                  <a:schemeClr val="tx1"/>
                </a:solidFill>
                <a:latin typeface="Arial" panose="020B0604020202020204" pitchFamily="34" charset="0"/>
              </a:defRPr>
            </a:lvl5pPr>
            <a:lvl6pPr marL="2439988" indent="-219075" defTabSz="930275" eaLnBrk="0" fontAlgn="base" hangingPunct="0">
              <a:spcBef>
                <a:spcPct val="0"/>
              </a:spcBef>
              <a:spcAft>
                <a:spcPct val="0"/>
              </a:spcAft>
              <a:defRPr sz="2000">
                <a:solidFill>
                  <a:schemeClr val="tx1"/>
                </a:solidFill>
                <a:latin typeface="Arial" panose="020B0604020202020204" pitchFamily="34" charset="0"/>
              </a:defRPr>
            </a:lvl6pPr>
            <a:lvl7pPr marL="2897188" indent="-219075" defTabSz="930275" eaLnBrk="0" fontAlgn="base" hangingPunct="0">
              <a:spcBef>
                <a:spcPct val="0"/>
              </a:spcBef>
              <a:spcAft>
                <a:spcPct val="0"/>
              </a:spcAft>
              <a:defRPr sz="2000">
                <a:solidFill>
                  <a:schemeClr val="tx1"/>
                </a:solidFill>
                <a:latin typeface="Arial" panose="020B0604020202020204" pitchFamily="34" charset="0"/>
              </a:defRPr>
            </a:lvl7pPr>
            <a:lvl8pPr marL="3354388" indent="-219075" defTabSz="930275" eaLnBrk="0" fontAlgn="base" hangingPunct="0">
              <a:spcBef>
                <a:spcPct val="0"/>
              </a:spcBef>
              <a:spcAft>
                <a:spcPct val="0"/>
              </a:spcAft>
              <a:defRPr sz="2000">
                <a:solidFill>
                  <a:schemeClr val="tx1"/>
                </a:solidFill>
                <a:latin typeface="Arial" panose="020B0604020202020204" pitchFamily="34" charset="0"/>
              </a:defRPr>
            </a:lvl8pPr>
            <a:lvl9pPr marL="3811588" indent="-219075" defTabSz="930275" eaLnBrk="0" fontAlgn="base" hangingPunct="0">
              <a:spcBef>
                <a:spcPct val="0"/>
              </a:spcBef>
              <a:spcAft>
                <a:spcPct val="0"/>
              </a:spcAft>
              <a:defRPr sz="2000">
                <a:solidFill>
                  <a:schemeClr val="tx1"/>
                </a:solidFill>
                <a:latin typeface="Arial" panose="020B0604020202020204" pitchFamily="34" charset="0"/>
              </a:defRPr>
            </a:lvl9pPr>
          </a:lstStyle>
          <a:p>
            <a:fld id="{B5AF2DF8-F61A-4E4E-9DEC-968050E0CAA4}" type="slidenum">
              <a:rPr lang="en-US" altLang="en-US" sz="1300" smtClean="0">
                <a:latin typeface="Times New Roman" panose="02020603050405020304" pitchFamily="18" charset="0"/>
              </a:rPr>
              <a:pPr/>
              <a:t>2</a:t>
            </a:fld>
            <a:endParaRPr lang="en-US" altLang="en-US" sz="130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685906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a:solidFill>
                  <a:schemeClr val="tx1"/>
                </a:solidFill>
                <a:latin typeface="Arial" panose="020B0604020202020204" pitchFamily="34" charset="0"/>
              </a:defRPr>
            </a:lvl1pPr>
            <a:lvl2pPr marL="715963" indent="-274638" defTabSz="930275">
              <a:defRPr sz="2000">
                <a:solidFill>
                  <a:schemeClr val="tx1"/>
                </a:solidFill>
                <a:latin typeface="Arial" panose="020B0604020202020204" pitchFamily="34" charset="0"/>
              </a:defRPr>
            </a:lvl2pPr>
            <a:lvl3pPr marL="1101725" indent="-219075" defTabSz="930275">
              <a:defRPr sz="2000">
                <a:solidFill>
                  <a:schemeClr val="tx1"/>
                </a:solidFill>
                <a:latin typeface="Arial" panose="020B0604020202020204" pitchFamily="34" charset="0"/>
              </a:defRPr>
            </a:lvl3pPr>
            <a:lvl4pPr marL="1541463" indent="-219075" defTabSz="930275">
              <a:defRPr sz="2000">
                <a:solidFill>
                  <a:schemeClr val="tx1"/>
                </a:solidFill>
                <a:latin typeface="Arial" panose="020B0604020202020204" pitchFamily="34" charset="0"/>
              </a:defRPr>
            </a:lvl4pPr>
            <a:lvl5pPr marL="1982788" indent="-219075" defTabSz="930275">
              <a:defRPr sz="2000">
                <a:solidFill>
                  <a:schemeClr val="tx1"/>
                </a:solidFill>
                <a:latin typeface="Arial" panose="020B0604020202020204" pitchFamily="34" charset="0"/>
              </a:defRPr>
            </a:lvl5pPr>
            <a:lvl6pPr marL="2439988" indent="-219075" defTabSz="930275" eaLnBrk="0" fontAlgn="base" hangingPunct="0">
              <a:spcBef>
                <a:spcPct val="0"/>
              </a:spcBef>
              <a:spcAft>
                <a:spcPct val="0"/>
              </a:spcAft>
              <a:defRPr sz="2000">
                <a:solidFill>
                  <a:schemeClr val="tx1"/>
                </a:solidFill>
                <a:latin typeface="Arial" panose="020B0604020202020204" pitchFamily="34" charset="0"/>
              </a:defRPr>
            </a:lvl6pPr>
            <a:lvl7pPr marL="2897188" indent="-219075" defTabSz="930275" eaLnBrk="0" fontAlgn="base" hangingPunct="0">
              <a:spcBef>
                <a:spcPct val="0"/>
              </a:spcBef>
              <a:spcAft>
                <a:spcPct val="0"/>
              </a:spcAft>
              <a:defRPr sz="2000">
                <a:solidFill>
                  <a:schemeClr val="tx1"/>
                </a:solidFill>
                <a:latin typeface="Arial" panose="020B0604020202020204" pitchFamily="34" charset="0"/>
              </a:defRPr>
            </a:lvl7pPr>
            <a:lvl8pPr marL="3354388" indent="-219075" defTabSz="930275" eaLnBrk="0" fontAlgn="base" hangingPunct="0">
              <a:spcBef>
                <a:spcPct val="0"/>
              </a:spcBef>
              <a:spcAft>
                <a:spcPct val="0"/>
              </a:spcAft>
              <a:defRPr sz="2000">
                <a:solidFill>
                  <a:schemeClr val="tx1"/>
                </a:solidFill>
                <a:latin typeface="Arial" panose="020B0604020202020204" pitchFamily="34" charset="0"/>
              </a:defRPr>
            </a:lvl8pPr>
            <a:lvl9pPr marL="3811588" indent="-219075" defTabSz="930275" eaLnBrk="0" fontAlgn="base" hangingPunct="0">
              <a:spcBef>
                <a:spcPct val="0"/>
              </a:spcBef>
              <a:spcAft>
                <a:spcPct val="0"/>
              </a:spcAft>
              <a:defRPr sz="2000">
                <a:solidFill>
                  <a:schemeClr val="tx1"/>
                </a:solidFill>
                <a:latin typeface="Arial" panose="020B0604020202020204" pitchFamily="34" charset="0"/>
              </a:defRPr>
            </a:lvl9pPr>
          </a:lstStyle>
          <a:p>
            <a:fld id="{B5AF2DF8-F61A-4E4E-9DEC-968050E0CAA4}" type="slidenum">
              <a:rPr lang="en-US" altLang="en-US" sz="1300" smtClean="0">
                <a:latin typeface="Times New Roman" panose="02020603050405020304" pitchFamily="18" charset="0"/>
              </a:rPr>
              <a:pPr/>
              <a:t>3</a:t>
            </a:fld>
            <a:endParaRPr lang="en-US" altLang="en-US" sz="130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851672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a:solidFill>
                  <a:schemeClr val="tx1"/>
                </a:solidFill>
                <a:latin typeface="Arial" panose="020B0604020202020204" pitchFamily="34" charset="0"/>
              </a:defRPr>
            </a:lvl1pPr>
            <a:lvl2pPr marL="715963" indent="-274638" defTabSz="930275">
              <a:defRPr sz="2000">
                <a:solidFill>
                  <a:schemeClr val="tx1"/>
                </a:solidFill>
                <a:latin typeface="Arial" panose="020B0604020202020204" pitchFamily="34" charset="0"/>
              </a:defRPr>
            </a:lvl2pPr>
            <a:lvl3pPr marL="1101725" indent="-219075" defTabSz="930275">
              <a:defRPr sz="2000">
                <a:solidFill>
                  <a:schemeClr val="tx1"/>
                </a:solidFill>
                <a:latin typeface="Arial" panose="020B0604020202020204" pitchFamily="34" charset="0"/>
              </a:defRPr>
            </a:lvl3pPr>
            <a:lvl4pPr marL="1541463" indent="-219075" defTabSz="930275">
              <a:defRPr sz="2000">
                <a:solidFill>
                  <a:schemeClr val="tx1"/>
                </a:solidFill>
                <a:latin typeface="Arial" panose="020B0604020202020204" pitchFamily="34" charset="0"/>
              </a:defRPr>
            </a:lvl4pPr>
            <a:lvl5pPr marL="1982788" indent="-219075" defTabSz="930275">
              <a:defRPr sz="2000">
                <a:solidFill>
                  <a:schemeClr val="tx1"/>
                </a:solidFill>
                <a:latin typeface="Arial" panose="020B0604020202020204" pitchFamily="34" charset="0"/>
              </a:defRPr>
            </a:lvl5pPr>
            <a:lvl6pPr marL="2439988" indent="-219075" defTabSz="930275" eaLnBrk="0" fontAlgn="base" hangingPunct="0">
              <a:spcBef>
                <a:spcPct val="0"/>
              </a:spcBef>
              <a:spcAft>
                <a:spcPct val="0"/>
              </a:spcAft>
              <a:defRPr sz="2000">
                <a:solidFill>
                  <a:schemeClr val="tx1"/>
                </a:solidFill>
                <a:latin typeface="Arial" panose="020B0604020202020204" pitchFamily="34" charset="0"/>
              </a:defRPr>
            </a:lvl6pPr>
            <a:lvl7pPr marL="2897188" indent="-219075" defTabSz="930275" eaLnBrk="0" fontAlgn="base" hangingPunct="0">
              <a:spcBef>
                <a:spcPct val="0"/>
              </a:spcBef>
              <a:spcAft>
                <a:spcPct val="0"/>
              </a:spcAft>
              <a:defRPr sz="2000">
                <a:solidFill>
                  <a:schemeClr val="tx1"/>
                </a:solidFill>
                <a:latin typeface="Arial" panose="020B0604020202020204" pitchFamily="34" charset="0"/>
              </a:defRPr>
            </a:lvl7pPr>
            <a:lvl8pPr marL="3354388" indent="-219075" defTabSz="930275" eaLnBrk="0" fontAlgn="base" hangingPunct="0">
              <a:spcBef>
                <a:spcPct val="0"/>
              </a:spcBef>
              <a:spcAft>
                <a:spcPct val="0"/>
              </a:spcAft>
              <a:defRPr sz="2000">
                <a:solidFill>
                  <a:schemeClr val="tx1"/>
                </a:solidFill>
                <a:latin typeface="Arial" panose="020B0604020202020204" pitchFamily="34" charset="0"/>
              </a:defRPr>
            </a:lvl8pPr>
            <a:lvl9pPr marL="3811588" indent="-219075" defTabSz="930275" eaLnBrk="0" fontAlgn="base" hangingPunct="0">
              <a:spcBef>
                <a:spcPct val="0"/>
              </a:spcBef>
              <a:spcAft>
                <a:spcPct val="0"/>
              </a:spcAft>
              <a:defRPr sz="2000">
                <a:solidFill>
                  <a:schemeClr val="tx1"/>
                </a:solidFill>
                <a:latin typeface="Arial" panose="020B0604020202020204" pitchFamily="34" charset="0"/>
              </a:defRPr>
            </a:lvl9pPr>
          </a:lstStyle>
          <a:p>
            <a:fld id="{B5AF2DF8-F61A-4E4E-9DEC-968050E0CAA4}" type="slidenum">
              <a:rPr lang="en-US" altLang="en-US" sz="1300" smtClean="0">
                <a:latin typeface="Times New Roman" panose="02020603050405020304" pitchFamily="18" charset="0"/>
              </a:rPr>
              <a:pPr/>
              <a:t>4</a:t>
            </a:fld>
            <a:endParaRPr lang="en-US" altLang="en-US" sz="130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191272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a:solidFill>
                  <a:schemeClr val="tx1"/>
                </a:solidFill>
                <a:latin typeface="Arial" panose="020B0604020202020204" pitchFamily="34" charset="0"/>
              </a:defRPr>
            </a:lvl1pPr>
            <a:lvl2pPr marL="715963" indent="-274638" defTabSz="930275">
              <a:defRPr sz="2000">
                <a:solidFill>
                  <a:schemeClr val="tx1"/>
                </a:solidFill>
                <a:latin typeface="Arial" panose="020B0604020202020204" pitchFamily="34" charset="0"/>
              </a:defRPr>
            </a:lvl2pPr>
            <a:lvl3pPr marL="1101725" indent="-219075" defTabSz="930275">
              <a:defRPr sz="2000">
                <a:solidFill>
                  <a:schemeClr val="tx1"/>
                </a:solidFill>
                <a:latin typeface="Arial" panose="020B0604020202020204" pitchFamily="34" charset="0"/>
              </a:defRPr>
            </a:lvl3pPr>
            <a:lvl4pPr marL="1541463" indent="-219075" defTabSz="930275">
              <a:defRPr sz="2000">
                <a:solidFill>
                  <a:schemeClr val="tx1"/>
                </a:solidFill>
                <a:latin typeface="Arial" panose="020B0604020202020204" pitchFamily="34" charset="0"/>
              </a:defRPr>
            </a:lvl4pPr>
            <a:lvl5pPr marL="1982788" indent="-219075" defTabSz="930275">
              <a:defRPr sz="2000">
                <a:solidFill>
                  <a:schemeClr val="tx1"/>
                </a:solidFill>
                <a:latin typeface="Arial" panose="020B0604020202020204" pitchFamily="34" charset="0"/>
              </a:defRPr>
            </a:lvl5pPr>
            <a:lvl6pPr marL="2439988" indent="-219075" defTabSz="930275" eaLnBrk="0" fontAlgn="base" hangingPunct="0">
              <a:spcBef>
                <a:spcPct val="0"/>
              </a:spcBef>
              <a:spcAft>
                <a:spcPct val="0"/>
              </a:spcAft>
              <a:defRPr sz="2000">
                <a:solidFill>
                  <a:schemeClr val="tx1"/>
                </a:solidFill>
                <a:latin typeface="Arial" panose="020B0604020202020204" pitchFamily="34" charset="0"/>
              </a:defRPr>
            </a:lvl6pPr>
            <a:lvl7pPr marL="2897188" indent="-219075" defTabSz="930275" eaLnBrk="0" fontAlgn="base" hangingPunct="0">
              <a:spcBef>
                <a:spcPct val="0"/>
              </a:spcBef>
              <a:spcAft>
                <a:spcPct val="0"/>
              </a:spcAft>
              <a:defRPr sz="2000">
                <a:solidFill>
                  <a:schemeClr val="tx1"/>
                </a:solidFill>
                <a:latin typeface="Arial" panose="020B0604020202020204" pitchFamily="34" charset="0"/>
              </a:defRPr>
            </a:lvl7pPr>
            <a:lvl8pPr marL="3354388" indent="-219075" defTabSz="930275" eaLnBrk="0" fontAlgn="base" hangingPunct="0">
              <a:spcBef>
                <a:spcPct val="0"/>
              </a:spcBef>
              <a:spcAft>
                <a:spcPct val="0"/>
              </a:spcAft>
              <a:defRPr sz="2000">
                <a:solidFill>
                  <a:schemeClr val="tx1"/>
                </a:solidFill>
                <a:latin typeface="Arial" panose="020B0604020202020204" pitchFamily="34" charset="0"/>
              </a:defRPr>
            </a:lvl8pPr>
            <a:lvl9pPr marL="3811588" indent="-219075" defTabSz="930275" eaLnBrk="0" fontAlgn="base" hangingPunct="0">
              <a:spcBef>
                <a:spcPct val="0"/>
              </a:spcBef>
              <a:spcAft>
                <a:spcPct val="0"/>
              </a:spcAft>
              <a:defRPr sz="2000">
                <a:solidFill>
                  <a:schemeClr val="tx1"/>
                </a:solidFill>
                <a:latin typeface="Arial" panose="020B0604020202020204" pitchFamily="34" charset="0"/>
              </a:defRPr>
            </a:lvl9pPr>
          </a:lstStyle>
          <a:p>
            <a:fld id="{B5AF2DF8-F61A-4E4E-9DEC-968050E0CAA4}" type="slidenum">
              <a:rPr lang="en-US" altLang="en-US" sz="1300" smtClean="0">
                <a:latin typeface="Times New Roman" panose="02020603050405020304" pitchFamily="18" charset="0"/>
              </a:rPr>
              <a:pPr/>
              <a:t>5</a:t>
            </a:fld>
            <a:endParaRPr lang="en-US" altLang="en-US" sz="130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88123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a:solidFill>
                  <a:schemeClr val="tx1"/>
                </a:solidFill>
                <a:latin typeface="Arial" panose="020B0604020202020204" pitchFamily="34" charset="0"/>
              </a:defRPr>
            </a:lvl1pPr>
            <a:lvl2pPr marL="715963" indent="-274638" defTabSz="930275">
              <a:defRPr sz="2000">
                <a:solidFill>
                  <a:schemeClr val="tx1"/>
                </a:solidFill>
                <a:latin typeface="Arial" panose="020B0604020202020204" pitchFamily="34" charset="0"/>
              </a:defRPr>
            </a:lvl2pPr>
            <a:lvl3pPr marL="1101725" indent="-219075" defTabSz="930275">
              <a:defRPr sz="2000">
                <a:solidFill>
                  <a:schemeClr val="tx1"/>
                </a:solidFill>
                <a:latin typeface="Arial" panose="020B0604020202020204" pitchFamily="34" charset="0"/>
              </a:defRPr>
            </a:lvl3pPr>
            <a:lvl4pPr marL="1541463" indent="-219075" defTabSz="930275">
              <a:defRPr sz="2000">
                <a:solidFill>
                  <a:schemeClr val="tx1"/>
                </a:solidFill>
                <a:latin typeface="Arial" panose="020B0604020202020204" pitchFamily="34" charset="0"/>
              </a:defRPr>
            </a:lvl4pPr>
            <a:lvl5pPr marL="1982788" indent="-219075" defTabSz="930275">
              <a:defRPr sz="2000">
                <a:solidFill>
                  <a:schemeClr val="tx1"/>
                </a:solidFill>
                <a:latin typeface="Arial" panose="020B0604020202020204" pitchFamily="34" charset="0"/>
              </a:defRPr>
            </a:lvl5pPr>
            <a:lvl6pPr marL="2439988" indent="-219075" defTabSz="930275" eaLnBrk="0" fontAlgn="base" hangingPunct="0">
              <a:spcBef>
                <a:spcPct val="0"/>
              </a:spcBef>
              <a:spcAft>
                <a:spcPct val="0"/>
              </a:spcAft>
              <a:defRPr sz="2000">
                <a:solidFill>
                  <a:schemeClr val="tx1"/>
                </a:solidFill>
                <a:latin typeface="Arial" panose="020B0604020202020204" pitchFamily="34" charset="0"/>
              </a:defRPr>
            </a:lvl6pPr>
            <a:lvl7pPr marL="2897188" indent="-219075" defTabSz="930275" eaLnBrk="0" fontAlgn="base" hangingPunct="0">
              <a:spcBef>
                <a:spcPct val="0"/>
              </a:spcBef>
              <a:spcAft>
                <a:spcPct val="0"/>
              </a:spcAft>
              <a:defRPr sz="2000">
                <a:solidFill>
                  <a:schemeClr val="tx1"/>
                </a:solidFill>
                <a:latin typeface="Arial" panose="020B0604020202020204" pitchFamily="34" charset="0"/>
              </a:defRPr>
            </a:lvl7pPr>
            <a:lvl8pPr marL="3354388" indent="-219075" defTabSz="930275" eaLnBrk="0" fontAlgn="base" hangingPunct="0">
              <a:spcBef>
                <a:spcPct val="0"/>
              </a:spcBef>
              <a:spcAft>
                <a:spcPct val="0"/>
              </a:spcAft>
              <a:defRPr sz="2000">
                <a:solidFill>
                  <a:schemeClr val="tx1"/>
                </a:solidFill>
                <a:latin typeface="Arial" panose="020B0604020202020204" pitchFamily="34" charset="0"/>
              </a:defRPr>
            </a:lvl8pPr>
            <a:lvl9pPr marL="3811588" indent="-219075" defTabSz="930275" eaLnBrk="0" fontAlgn="base" hangingPunct="0">
              <a:spcBef>
                <a:spcPct val="0"/>
              </a:spcBef>
              <a:spcAft>
                <a:spcPct val="0"/>
              </a:spcAft>
              <a:defRPr sz="2000">
                <a:solidFill>
                  <a:schemeClr val="tx1"/>
                </a:solidFill>
                <a:latin typeface="Arial" panose="020B0604020202020204" pitchFamily="34" charset="0"/>
              </a:defRPr>
            </a:lvl9pPr>
          </a:lstStyle>
          <a:p>
            <a:fld id="{B5AF2DF8-F61A-4E4E-9DEC-968050E0CAA4}" type="slidenum">
              <a:rPr lang="en-US" altLang="en-US" sz="1300" smtClean="0">
                <a:latin typeface="Times New Roman" panose="02020603050405020304" pitchFamily="18" charset="0"/>
              </a:rPr>
              <a:pPr/>
              <a:t>6</a:t>
            </a:fld>
            <a:endParaRPr lang="en-US" altLang="en-US" sz="130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00305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a:solidFill>
                  <a:schemeClr val="tx1"/>
                </a:solidFill>
                <a:latin typeface="Arial" panose="020B0604020202020204" pitchFamily="34" charset="0"/>
              </a:defRPr>
            </a:lvl1pPr>
            <a:lvl2pPr marL="715963" indent="-274638" defTabSz="930275">
              <a:defRPr sz="2000">
                <a:solidFill>
                  <a:schemeClr val="tx1"/>
                </a:solidFill>
                <a:latin typeface="Arial" panose="020B0604020202020204" pitchFamily="34" charset="0"/>
              </a:defRPr>
            </a:lvl2pPr>
            <a:lvl3pPr marL="1101725" indent="-219075" defTabSz="930275">
              <a:defRPr sz="2000">
                <a:solidFill>
                  <a:schemeClr val="tx1"/>
                </a:solidFill>
                <a:latin typeface="Arial" panose="020B0604020202020204" pitchFamily="34" charset="0"/>
              </a:defRPr>
            </a:lvl3pPr>
            <a:lvl4pPr marL="1541463" indent="-219075" defTabSz="930275">
              <a:defRPr sz="2000">
                <a:solidFill>
                  <a:schemeClr val="tx1"/>
                </a:solidFill>
                <a:latin typeface="Arial" panose="020B0604020202020204" pitchFamily="34" charset="0"/>
              </a:defRPr>
            </a:lvl4pPr>
            <a:lvl5pPr marL="1982788" indent="-219075" defTabSz="930275">
              <a:defRPr sz="2000">
                <a:solidFill>
                  <a:schemeClr val="tx1"/>
                </a:solidFill>
                <a:latin typeface="Arial" panose="020B0604020202020204" pitchFamily="34" charset="0"/>
              </a:defRPr>
            </a:lvl5pPr>
            <a:lvl6pPr marL="2439988" indent="-219075" defTabSz="930275" eaLnBrk="0" fontAlgn="base" hangingPunct="0">
              <a:spcBef>
                <a:spcPct val="0"/>
              </a:spcBef>
              <a:spcAft>
                <a:spcPct val="0"/>
              </a:spcAft>
              <a:defRPr sz="2000">
                <a:solidFill>
                  <a:schemeClr val="tx1"/>
                </a:solidFill>
                <a:latin typeface="Arial" panose="020B0604020202020204" pitchFamily="34" charset="0"/>
              </a:defRPr>
            </a:lvl6pPr>
            <a:lvl7pPr marL="2897188" indent="-219075" defTabSz="930275" eaLnBrk="0" fontAlgn="base" hangingPunct="0">
              <a:spcBef>
                <a:spcPct val="0"/>
              </a:spcBef>
              <a:spcAft>
                <a:spcPct val="0"/>
              </a:spcAft>
              <a:defRPr sz="2000">
                <a:solidFill>
                  <a:schemeClr val="tx1"/>
                </a:solidFill>
                <a:latin typeface="Arial" panose="020B0604020202020204" pitchFamily="34" charset="0"/>
              </a:defRPr>
            </a:lvl7pPr>
            <a:lvl8pPr marL="3354388" indent="-219075" defTabSz="930275" eaLnBrk="0" fontAlgn="base" hangingPunct="0">
              <a:spcBef>
                <a:spcPct val="0"/>
              </a:spcBef>
              <a:spcAft>
                <a:spcPct val="0"/>
              </a:spcAft>
              <a:defRPr sz="2000">
                <a:solidFill>
                  <a:schemeClr val="tx1"/>
                </a:solidFill>
                <a:latin typeface="Arial" panose="020B0604020202020204" pitchFamily="34" charset="0"/>
              </a:defRPr>
            </a:lvl8pPr>
            <a:lvl9pPr marL="3811588" indent="-219075" defTabSz="930275" eaLnBrk="0" fontAlgn="base" hangingPunct="0">
              <a:spcBef>
                <a:spcPct val="0"/>
              </a:spcBef>
              <a:spcAft>
                <a:spcPct val="0"/>
              </a:spcAft>
              <a:defRPr sz="2000">
                <a:solidFill>
                  <a:schemeClr val="tx1"/>
                </a:solidFill>
                <a:latin typeface="Arial" panose="020B0604020202020204" pitchFamily="34" charset="0"/>
              </a:defRPr>
            </a:lvl9pPr>
          </a:lstStyle>
          <a:p>
            <a:fld id="{B5AF2DF8-F61A-4E4E-9DEC-968050E0CAA4}" type="slidenum">
              <a:rPr lang="en-US" altLang="en-US" sz="1300" smtClean="0">
                <a:latin typeface="Times New Roman" panose="02020603050405020304" pitchFamily="18" charset="0"/>
              </a:rPr>
              <a:pPr/>
              <a:t>7</a:t>
            </a:fld>
            <a:endParaRPr lang="en-US" altLang="en-US" sz="130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354370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a:solidFill>
                  <a:schemeClr val="tx1"/>
                </a:solidFill>
                <a:latin typeface="Arial" panose="020B0604020202020204" pitchFamily="34" charset="0"/>
              </a:defRPr>
            </a:lvl1pPr>
            <a:lvl2pPr marL="715963" indent="-274638" defTabSz="930275">
              <a:defRPr sz="2000">
                <a:solidFill>
                  <a:schemeClr val="tx1"/>
                </a:solidFill>
                <a:latin typeface="Arial" panose="020B0604020202020204" pitchFamily="34" charset="0"/>
              </a:defRPr>
            </a:lvl2pPr>
            <a:lvl3pPr marL="1101725" indent="-219075" defTabSz="930275">
              <a:defRPr sz="2000">
                <a:solidFill>
                  <a:schemeClr val="tx1"/>
                </a:solidFill>
                <a:latin typeface="Arial" panose="020B0604020202020204" pitchFamily="34" charset="0"/>
              </a:defRPr>
            </a:lvl3pPr>
            <a:lvl4pPr marL="1541463" indent="-219075" defTabSz="930275">
              <a:defRPr sz="2000">
                <a:solidFill>
                  <a:schemeClr val="tx1"/>
                </a:solidFill>
                <a:latin typeface="Arial" panose="020B0604020202020204" pitchFamily="34" charset="0"/>
              </a:defRPr>
            </a:lvl4pPr>
            <a:lvl5pPr marL="1982788" indent="-219075" defTabSz="930275">
              <a:defRPr sz="2000">
                <a:solidFill>
                  <a:schemeClr val="tx1"/>
                </a:solidFill>
                <a:latin typeface="Arial" panose="020B0604020202020204" pitchFamily="34" charset="0"/>
              </a:defRPr>
            </a:lvl5pPr>
            <a:lvl6pPr marL="2439988" indent="-219075" defTabSz="930275" eaLnBrk="0" fontAlgn="base" hangingPunct="0">
              <a:spcBef>
                <a:spcPct val="0"/>
              </a:spcBef>
              <a:spcAft>
                <a:spcPct val="0"/>
              </a:spcAft>
              <a:defRPr sz="2000">
                <a:solidFill>
                  <a:schemeClr val="tx1"/>
                </a:solidFill>
                <a:latin typeface="Arial" panose="020B0604020202020204" pitchFamily="34" charset="0"/>
              </a:defRPr>
            </a:lvl6pPr>
            <a:lvl7pPr marL="2897188" indent="-219075" defTabSz="930275" eaLnBrk="0" fontAlgn="base" hangingPunct="0">
              <a:spcBef>
                <a:spcPct val="0"/>
              </a:spcBef>
              <a:spcAft>
                <a:spcPct val="0"/>
              </a:spcAft>
              <a:defRPr sz="2000">
                <a:solidFill>
                  <a:schemeClr val="tx1"/>
                </a:solidFill>
                <a:latin typeface="Arial" panose="020B0604020202020204" pitchFamily="34" charset="0"/>
              </a:defRPr>
            </a:lvl7pPr>
            <a:lvl8pPr marL="3354388" indent="-219075" defTabSz="930275" eaLnBrk="0" fontAlgn="base" hangingPunct="0">
              <a:spcBef>
                <a:spcPct val="0"/>
              </a:spcBef>
              <a:spcAft>
                <a:spcPct val="0"/>
              </a:spcAft>
              <a:defRPr sz="2000">
                <a:solidFill>
                  <a:schemeClr val="tx1"/>
                </a:solidFill>
                <a:latin typeface="Arial" panose="020B0604020202020204" pitchFamily="34" charset="0"/>
              </a:defRPr>
            </a:lvl8pPr>
            <a:lvl9pPr marL="3811588" indent="-219075" defTabSz="930275" eaLnBrk="0" fontAlgn="base" hangingPunct="0">
              <a:spcBef>
                <a:spcPct val="0"/>
              </a:spcBef>
              <a:spcAft>
                <a:spcPct val="0"/>
              </a:spcAft>
              <a:defRPr sz="2000">
                <a:solidFill>
                  <a:schemeClr val="tx1"/>
                </a:solidFill>
                <a:latin typeface="Arial" panose="020B0604020202020204" pitchFamily="34" charset="0"/>
              </a:defRPr>
            </a:lvl9pPr>
          </a:lstStyle>
          <a:p>
            <a:fld id="{61E01BAF-D7B0-4413-AE4B-E14714A97F88}" type="slidenum">
              <a:rPr lang="en-US" altLang="en-US" sz="1300" smtClean="0">
                <a:latin typeface="Times New Roman" panose="02020603050405020304" pitchFamily="18" charset="0"/>
              </a:rPr>
              <a:pPr/>
              <a:t>8</a:t>
            </a:fld>
            <a:endParaRPr lang="en-US" altLang="en-US" sz="1300" smtClean="0">
              <a:latin typeface="Times New Roman" panose="02020603050405020304" pitchFamily="18"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019166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4572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kumimoji="1" lang="en-US" sz="2400" smtClean="0">
              <a:latin typeface="Times New Roman" panose="02020603050405020304" pitchFamily="18" charset="0"/>
            </a:endParaRPr>
          </a:p>
        </p:txBody>
      </p:sp>
      <p:sp>
        <p:nvSpPr>
          <p:cNvPr id="5" name="AutoShape 3"/>
          <p:cNvSpPr>
            <a:spLocks noChangeArrowheads="1"/>
          </p:cNvSpPr>
          <p:nvPr/>
        </p:nvSpPr>
        <p:spPr bwMode="auto">
          <a:xfrm>
            <a:off x="685800" y="990600"/>
            <a:ext cx="5181600" cy="19050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kumimoji="1" lang="en-US" sz="2400" smtClean="0">
              <a:latin typeface="Times New Roman" panose="02020603050405020304" pitchFamily="18" charset="0"/>
            </a:endParaRPr>
          </a:p>
        </p:txBody>
      </p:sp>
      <p:grpSp>
        <p:nvGrpSpPr>
          <p:cNvPr id="6" name="Group 15"/>
          <p:cNvGrpSpPr>
            <a:grpSpLocks/>
          </p:cNvGrpSpPr>
          <p:nvPr/>
        </p:nvGrpSpPr>
        <p:grpSpPr bwMode="auto">
          <a:xfrm>
            <a:off x="3632200" y="4889500"/>
            <a:ext cx="4876800" cy="319088"/>
            <a:chOff x="2288" y="3080"/>
            <a:chExt cx="3072" cy="201"/>
          </a:xfrm>
        </p:grpSpPr>
        <p:sp>
          <p:nvSpPr>
            <p:cNvPr id="7" name="AutoShape 6"/>
            <p:cNvSpPr>
              <a:spLocks noChangeArrowheads="1"/>
            </p:cNvSpPr>
            <p:nvPr/>
          </p:nvSpPr>
          <p:spPr bwMode="auto">
            <a:xfrm flipH="1">
              <a:off x="2288" y="3080"/>
              <a:ext cx="2914"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defRPr/>
              </a:pPr>
              <a:endParaRPr lang="en-US" smtClean="0"/>
            </a:p>
          </p:txBody>
        </p:sp>
        <p:sp>
          <p:nvSpPr>
            <p:cNvPr id="8" name="AutoShape 7"/>
            <p:cNvSpPr>
              <a:spLocks noChangeArrowheads="1"/>
            </p:cNvSpPr>
            <p:nvPr/>
          </p:nvSpPr>
          <p:spPr bwMode="auto">
            <a:xfrm>
              <a:off x="5196" y="3080"/>
              <a:ext cx="164"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defRPr/>
              </a:pPr>
              <a:endParaRPr lang="en-US" smtClean="0"/>
            </a:p>
          </p:txBody>
        </p:sp>
      </p:grpSp>
      <p:sp>
        <p:nvSpPr>
          <p:cNvPr id="476164" name="Rectangle 4"/>
          <p:cNvSpPr>
            <a:spLocks noGrp="1" noChangeArrowheads="1"/>
          </p:cNvSpPr>
          <p:nvPr>
            <p:ph type="subTitle" idx="1"/>
          </p:nvPr>
        </p:nvSpPr>
        <p:spPr>
          <a:xfrm>
            <a:off x="4673600" y="2927350"/>
            <a:ext cx="3657600" cy="1822450"/>
          </a:xfrm>
        </p:spPr>
        <p:txBody>
          <a:bodyPr anchor="b"/>
          <a:lstStyle>
            <a:lvl1pPr marL="0" indent="0" algn="ctr">
              <a:buFont typeface="Wingdings" pitchFamily="2" charset="2"/>
              <a:buNone/>
              <a:defRPr/>
            </a:lvl1pPr>
          </a:lstStyle>
          <a:p>
            <a:r>
              <a:rPr lang="en-US"/>
              <a:t>Click to edit Master subtitle style</a:t>
            </a:r>
          </a:p>
        </p:txBody>
      </p:sp>
      <p:sp>
        <p:nvSpPr>
          <p:cNvPr id="476171" name="Rectangle 11"/>
          <p:cNvSpPr>
            <a:spLocks noGrp="1" noChangeArrowheads="1"/>
          </p:cNvSpPr>
          <p:nvPr>
            <p:ph type="ctrTitle" sz="quarter"/>
          </p:nvPr>
        </p:nvSpPr>
        <p:spPr>
          <a:xfrm>
            <a:off x="936625" y="1425575"/>
            <a:ext cx="7772400" cy="1143000"/>
          </a:xfrm>
        </p:spPr>
        <p:txBody>
          <a:bodyPr anchor="ctr"/>
          <a:lstStyle>
            <a:lvl1pPr>
              <a:defRPr/>
            </a:lvl1pPr>
          </a:lstStyle>
          <a:p>
            <a:r>
              <a:rPr lang="en-US"/>
              <a:t>Click to edit Master title style</a:t>
            </a:r>
          </a:p>
        </p:txBody>
      </p:sp>
      <p:sp>
        <p:nvSpPr>
          <p:cNvPr id="9" name="Date Placeholder 8"/>
          <p:cNvSpPr>
            <a:spLocks noGrp="1" noChangeArrowheads="1"/>
          </p:cNvSpPr>
          <p:nvPr>
            <p:ph type="dt" sz="quarter" idx="10"/>
          </p:nvPr>
        </p:nvSpPr>
        <p:spPr bwMode="auto">
          <a:xfrm>
            <a:off x="2667000" y="6553200"/>
            <a:ext cx="1905000" cy="304800"/>
          </a:xfrm>
          <a:prstGeom prst="rect">
            <a:avLst/>
          </a:prstGeom>
          <a:ln>
            <a:miter lim="800000"/>
            <a:headEnd/>
            <a:tailEnd/>
          </a:ln>
        </p:spPr>
        <p:txBody>
          <a:bodyPr vert="horz" wrap="square" lIns="91440" tIns="45720" rIns="91440" bIns="45720" numCol="1" anchor="b" anchorCtr="0" compatLnSpc="1">
            <a:prstTxWarp prst="textNoShape">
              <a:avLst/>
            </a:prstTxWarp>
            <a:spAutoFit/>
          </a:bodyPr>
          <a:lstStyle>
            <a:lvl1pPr algn="r" eaLnBrk="1" hangingPunct="1">
              <a:defRPr sz="1400">
                <a:solidFill>
                  <a:schemeClr val="bg1"/>
                </a:solidFill>
                <a:latin typeface="Arial" charset="0"/>
              </a:defRPr>
            </a:lvl1pPr>
          </a:lstStyle>
          <a:p>
            <a:pPr>
              <a:defRPr/>
            </a:pPr>
            <a:endParaRPr lang="en-US"/>
          </a:p>
        </p:txBody>
      </p:sp>
      <p:sp>
        <p:nvSpPr>
          <p:cNvPr id="10" name="Rectangle 9"/>
          <p:cNvSpPr>
            <a:spLocks noGrp="1" noChangeArrowheads="1"/>
          </p:cNvSpPr>
          <p:nvPr>
            <p:ph type="ftr" sz="quarter" idx="11"/>
          </p:nvPr>
        </p:nvSpPr>
        <p:spPr>
          <a:xfrm>
            <a:off x="5195888" y="6553200"/>
            <a:ext cx="3279775" cy="304800"/>
          </a:xfrm>
        </p:spPr>
        <p:txBody>
          <a:bodyPr/>
          <a:lstStyle>
            <a:lvl1pPr algn="r">
              <a:defRPr/>
            </a:lvl1pPr>
          </a:lstStyle>
          <a:p>
            <a:pPr>
              <a:defRPr/>
            </a:pPr>
            <a:endParaRPr lang="en-US"/>
          </a:p>
        </p:txBody>
      </p:sp>
    </p:spTree>
    <p:extLst>
      <p:ext uri="{BB962C8B-B14F-4D97-AF65-F5344CB8AC3E}">
        <p14:creationId xmlns:p14="http://schemas.microsoft.com/office/powerpoint/2010/main" val="88842271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ftr" sz="quarter" idx="10"/>
          </p:nvPr>
        </p:nvSpPr>
        <p:spPr>
          <a:ln/>
        </p:spPr>
        <p:txBody>
          <a:bodyPr/>
          <a:lstStyle>
            <a:lvl1pPr>
              <a:defRPr/>
            </a:lvl1pPr>
          </a:lstStyle>
          <a:p>
            <a:pPr>
              <a:defRPr/>
            </a:pPr>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D6C3A471-703D-4F00-80E1-A683E9F2058B}" type="slidenum">
              <a:rPr lang="en-US"/>
              <a:pPr>
                <a:defRPr/>
              </a:pPr>
              <a:t>‹#›</a:t>
            </a:fld>
            <a:endParaRPr lang="en-US"/>
          </a:p>
        </p:txBody>
      </p:sp>
    </p:spTree>
    <p:extLst>
      <p:ext uri="{BB962C8B-B14F-4D97-AF65-F5344CB8AC3E}">
        <p14:creationId xmlns:p14="http://schemas.microsoft.com/office/powerpoint/2010/main" val="248424616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ftr" sz="quarter" idx="10"/>
          </p:nvPr>
        </p:nvSpPr>
        <p:spPr>
          <a:ln/>
        </p:spPr>
        <p:txBody>
          <a:bodyPr/>
          <a:lstStyle>
            <a:lvl1pPr>
              <a:defRPr/>
            </a:lvl1pPr>
          </a:lstStyle>
          <a:p>
            <a:pPr>
              <a:defRPr/>
            </a:pPr>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40DF01D8-F8B7-44E0-A797-428D7B98FF36}" type="slidenum">
              <a:rPr lang="en-US"/>
              <a:pPr>
                <a:defRPr/>
              </a:pPr>
              <a:t>‹#›</a:t>
            </a:fld>
            <a:endParaRPr lang="en-US"/>
          </a:p>
        </p:txBody>
      </p:sp>
    </p:spTree>
    <p:extLst>
      <p:ext uri="{BB962C8B-B14F-4D97-AF65-F5344CB8AC3E}">
        <p14:creationId xmlns:p14="http://schemas.microsoft.com/office/powerpoint/2010/main" val="185771130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050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2500" y="19050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ftr" sz="quarter" idx="10"/>
          </p:nvPr>
        </p:nvSpPr>
        <p:spPr>
          <a:ln/>
        </p:spPr>
        <p:txBody>
          <a:bodyPr/>
          <a:lstStyle>
            <a:lvl1pPr>
              <a:defRPr/>
            </a:lvl1pPr>
          </a:lstStyle>
          <a:p>
            <a:pPr>
              <a:defRPr/>
            </a:pPr>
            <a:endParaRPr lang="en-US"/>
          </a:p>
        </p:txBody>
      </p:sp>
      <p:sp>
        <p:nvSpPr>
          <p:cNvPr id="6" name="Rectangle 9"/>
          <p:cNvSpPr>
            <a:spLocks noGrp="1" noChangeArrowheads="1"/>
          </p:cNvSpPr>
          <p:nvPr>
            <p:ph type="sldNum" sz="quarter" idx="11"/>
          </p:nvPr>
        </p:nvSpPr>
        <p:spPr>
          <a:ln/>
        </p:spPr>
        <p:txBody>
          <a:bodyPr/>
          <a:lstStyle>
            <a:lvl1pPr>
              <a:defRPr/>
            </a:lvl1pPr>
          </a:lstStyle>
          <a:p>
            <a:pPr>
              <a:defRPr/>
            </a:pPr>
            <a:fld id="{A6C165A6-E18F-4E0F-9173-F87DCFDDB427}" type="slidenum">
              <a:rPr lang="en-US"/>
              <a:pPr>
                <a:defRPr/>
              </a:pPr>
              <a:t>‹#›</a:t>
            </a:fld>
            <a:endParaRPr lang="en-US"/>
          </a:p>
        </p:txBody>
      </p:sp>
    </p:spTree>
    <p:extLst>
      <p:ext uri="{BB962C8B-B14F-4D97-AF65-F5344CB8AC3E}">
        <p14:creationId xmlns:p14="http://schemas.microsoft.com/office/powerpoint/2010/main" val="196935783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ftr" sz="quarter" idx="10"/>
          </p:nvPr>
        </p:nvSpPr>
        <p:spPr>
          <a:ln/>
        </p:spPr>
        <p:txBody>
          <a:bodyPr/>
          <a:lstStyle>
            <a:lvl1pPr>
              <a:defRPr/>
            </a:lvl1pPr>
          </a:lstStyle>
          <a:p>
            <a:pPr>
              <a:defRPr/>
            </a:pPr>
            <a:endParaRPr lang="en-US"/>
          </a:p>
        </p:txBody>
      </p:sp>
      <p:sp>
        <p:nvSpPr>
          <p:cNvPr id="8" name="Rectangle 9"/>
          <p:cNvSpPr>
            <a:spLocks noGrp="1" noChangeArrowheads="1"/>
          </p:cNvSpPr>
          <p:nvPr>
            <p:ph type="sldNum" sz="quarter" idx="11"/>
          </p:nvPr>
        </p:nvSpPr>
        <p:spPr>
          <a:ln/>
        </p:spPr>
        <p:txBody>
          <a:bodyPr/>
          <a:lstStyle>
            <a:lvl1pPr>
              <a:defRPr/>
            </a:lvl1pPr>
          </a:lstStyle>
          <a:p>
            <a:pPr>
              <a:defRPr/>
            </a:pPr>
            <a:fld id="{7AAA5B6E-EBAC-4269-B641-289D33AE24D8}" type="slidenum">
              <a:rPr lang="en-US"/>
              <a:pPr>
                <a:defRPr/>
              </a:pPr>
              <a:t>‹#›</a:t>
            </a:fld>
            <a:endParaRPr lang="en-US"/>
          </a:p>
        </p:txBody>
      </p:sp>
    </p:spTree>
    <p:extLst>
      <p:ext uri="{BB962C8B-B14F-4D97-AF65-F5344CB8AC3E}">
        <p14:creationId xmlns:p14="http://schemas.microsoft.com/office/powerpoint/2010/main" val="189329001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ftr" sz="quarter" idx="10"/>
          </p:nvPr>
        </p:nvSpPr>
        <p:spPr>
          <a:ln/>
        </p:spPr>
        <p:txBody>
          <a:bodyPr/>
          <a:lstStyle>
            <a:lvl1pPr>
              <a:defRPr/>
            </a:lvl1pPr>
          </a:lstStyle>
          <a:p>
            <a:pPr>
              <a:defRPr/>
            </a:pPr>
            <a:endParaRPr lang="en-US"/>
          </a:p>
        </p:txBody>
      </p:sp>
      <p:sp>
        <p:nvSpPr>
          <p:cNvPr id="4" name="Rectangle 9"/>
          <p:cNvSpPr>
            <a:spLocks noGrp="1" noChangeArrowheads="1"/>
          </p:cNvSpPr>
          <p:nvPr>
            <p:ph type="sldNum" sz="quarter" idx="11"/>
          </p:nvPr>
        </p:nvSpPr>
        <p:spPr>
          <a:ln/>
        </p:spPr>
        <p:txBody>
          <a:bodyPr/>
          <a:lstStyle>
            <a:lvl1pPr>
              <a:defRPr/>
            </a:lvl1pPr>
          </a:lstStyle>
          <a:p>
            <a:pPr>
              <a:defRPr/>
            </a:pPr>
            <a:fld id="{D18CF671-6FF6-464F-AE1C-4B9DD0323E1F}" type="slidenum">
              <a:rPr lang="en-US"/>
              <a:pPr>
                <a:defRPr/>
              </a:pPr>
              <a:t>‹#›</a:t>
            </a:fld>
            <a:endParaRPr lang="en-US"/>
          </a:p>
        </p:txBody>
      </p:sp>
    </p:spTree>
    <p:extLst>
      <p:ext uri="{BB962C8B-B14F-4D97-AF65-F5344CB8AC3E}">
        <p14:creationId xmlns:p14="http://schemas.microsoft.com/office/powerpoint/2010/main" val="265320828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ftr" sz="quarter" idx="10"/>
          </p:nvPr>
        </p:nvSpPr>
        <p:spPr>
          <a:ln/>
        </p:spPr>
        <p:txBody>
          <a:bodyPr/>
          <a:lstStyle>
            <a:lvl1pPr>
              <a:defRPr/>
            </a:lvl1pPr>
          </a:lstStyle>
          <a:p>
            <a:pPr>
              <a:defRPr/>
            </a:pPr>
            <a:endParaRPr lang="en-US"/>
          </a:p>
        </p:txBody>
      </p:sp>
      <p:sp>
        <p:nvSpPr>
          <p:cNvPr id="3" name="Rectangle 9"/>
          <p:cNvSpPr>
            <a:spLocks noGrp="1" noChangeArrowheads="1"/>
          </p:cNvSpPr>
          <p:nvPr>
            <p:ph type="sldNum" sz="quarter" idx="11"/>
          </p:nvPr>
        </p:nvSpPr>
        <p:spPr>
          <a:ln/>
        </p:spPr>
        <p:txBody>
          <a:bodyPr/>
          <a:lstStyle>
            <a:lvl1pPr>
              <a:defRPr/>
            </a:lvl1pPr>
          </a:lstStyle>
          <a:p>
            <a:pPr>
              <a:defRPr/>
            </a:pPr>
            <a:fld id="{9E3097A2-CA21-4121-9C5E-C7220E3ACB7A}" type="slidenum">
              <a:rPr lang="en-US"/>
              <a:pPr>
                <a:defRPr/>
              </a:pPr>
              <a:t>‹#›</a:t>
            </a:fld>
            <a:endParaRPr lang="en-US"/>
          </a:p>
        </p:txBody>
      </p:sp>
    </p:spTree>
    <p:extLst>
      <p:ext uri="{BB962C8B-B14F-4D97-AF65-F5344CB8AC3E}">
        <p14:creationId xmlns:p14="http://schemas.microsoft.com/office/powerpoint/2010/main" val="243638274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ftr" sz="quarter" idx="10"/>
          </p:nvPr>
        </p:nvSpPr>
        <p:spPr>
          <a:ln/>
        </p:spPr>
        <p:txBody>
          <a:bodyPr/>
          <a:lstStyle>
            <a:lvl1pPr>
              <a:defRPr/>
            </a:lvl1pPr>
          </a:lstStyle>
          <a:p>
            <a:pPr>
              <a:defRPr/>
            </a:pPr>
            <a:endParaRPr lang="en-US"/>
          </a:p>
        </p:txBody>
      </p:sp>
      <p:sp>
        <p:nvSpPr>
          <p:cNvPr id="6" name="Rectangle 9"/>
          <p:cNvSpPr>
            <a:spLocks noGrp="1" noChangeArrowheads="1"/>
          </p:cNvSpPr>
          <p:nvPr>
            <p:ph type="sldNum" sz="quarter" idx="11"/>
          </p:nvPr>
        </p:nvSpPr>
        <p:spPr>
          <a:ln/>
        </p:spPr>
        <p:txBody>
          <a:bodyPr/>
          <a:lstStyle>
            <a:lvl1pPr>
              <a:defRPr/>
            </a:lvl1pPr>
          </a:lstStyle>
          <a:p>
            <a:pPr>
              <a:defRPr/>
            </a:pPr>
            <a:fld id="{834F7156-7691-4169-A27F-7C453E87F8D9}" type="slidenum">
              <a:rPr lang="en-US"/>
              <a:pPr>
                <a:defRPr/>
              </a:pPr>
              <a:t>‹#›</a:t>
            </a:fld>
            <a:endParaRPr lang="en-US"/>
          </a:p>
        </p:txBody>
      </p:sp>
    </p:spTree>
    <p:extLst>
      <p:ext uri="{BB962C8B-B14F-4D97-AF65-F5344CB8AC3E}">
        <p14:creationId xmlns:p14="http://schemas.microsoft.com/office/powerpoint/2010/main" val="127236391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ftr" sz="quarter" idx="10"/>
          </p:nvPr>
        </p:nvSpPr>
        <p:spPr>
          <a:ln/>
        </p:spPr>
        <p:txBody>
          <a:bodyPr/>
          <a:lstStyle>
            <a:lvl1pPr>
              <a:defRPr/>
            </a:lvl1pPr>
          </a:lstStyle>
          <a:p>
            <a:pPr>
              <a:defRPr/>
            </a:pPr>
            <a:endParaRPr lang="en-US"/>
          </a:p>
        </p:txBody>
      </p:sp>
      <p:sp>
        <p:nvSpPr>
          <p:cNvPr id="6" name="Rectangle 9"/>
          <p:cNvSpPr>
            <a:spLocks noGrp="1" noChangeArrowheads="1"/>
          </p:cNvSpPr>
          <p:nvPr>
            <p:ph type="sldNum" sz="quarter" idx="11"/>
          </p:nvPr>
        </p:nvSpPr>
        <p:spPr>
          <a:ln/>
        </p:spPr>
        <p:txBody>
          <a:bodyPr/>
          <a:lstStyle>
            <a:lvl1pPr>
              <a:defRPr/>
            </a:lvl1pPr>
          </a:lstStyle>
          <a:p>
            <a:pPr>
              <a:defRPr/>
            </a:pPr>
            <a:fld id="{D9D75550-7217-4D71-8490-6842C8CBC024}" type="slidenum">
              <a:rPr lang="en-US"/>
              <a:pPr>
                <a:defRPr/>
              </a:pPr>
              <a:t>‹#›</a:t>
            </a:fld>
            <a:endParaRPr lang="en-US"/>
          </a:p>
        </p:txBody>
      </p:sp>
    </p:spTree>
    <p:extLst>
      <p:ext uri="{BB962C8B-B14F-4D97-AF65-F5344CB8AC3E}">
        <p14:creationId xmlns:p14="http://schemas.microsoft.com/office/powerpoint/2010/main" val="227673680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ftr" sz="quarter" idx="10"/>
          </p:nvPr>
        </p:nvSpPr>
        <p:spPr>
          <a:ln/>
        </p:spPr>
        <p:txBody>
          <a:bodyPr/>
          <a:lstStyle>
            <a:lvl1pPr>
              <a:defRPr/>
            </a:lvl1pPr>
          </a:lstStyle>
          <a:p>
            <a:pPr>
              <a:defRPr/>
            </a:pPr>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365D3566-C752-4049-99D5-DA70929E3FEA}" type="slidenum">
              <a:rPr lang="en-US"/>
              <a:pPr>
                <a:defRPr/>
              </a:pPr>
              <a:t>‹#›</a:t>
            </a:fld>
            <a:endParaRPr lang="en-US"/>
          </a:p>
        </p:txBody>
      </p:sp>
    </p:spTree>
    <p:extLst>
      <p:ext uri="{BB962C8B-B14F-4D97-AF65-F5344CB8AC3E}">
        <p14:creationId xmlns:p14="http://schemas.microsoft.com/office/powerpoint/2010/main" val="288476301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54038"/>
            <a:ext cx="2057400" cy="5618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554038"/>
            <a:ext cx="6019800" cy="5618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ftr" sz="quarter" idx="10"/>
          </p:nvPr>
        </p:nvSpPr>
        <p:spPr>
          <a:ln/>
        </p:spPr>
        <p:txBody>
          <a:bodyPr/>
          <a:lstStyle>
            <a:lvl1pPr>
              <a:defRPr/>
            </a:lvl1pPr>
          </a:lstStyle>
          <a:p>
            <a:pPr>
              <a:defRPr/>
            </a:pPr>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B1613DE9-E7B8-4845-A736-3D9D9C2E0097}" type="slidenum">
              <a:rPr lang="en-US"/>
              <a:pPr>
                <a:defRPr/>
              </a:pPr>
              <a:t>‹#›</a:t>
            </a:fld>
            <a:endParaRPr lang="en-US"/>
          </a:p>
        </p:txBody>
      </p:sp>
    </p:spTree>
    <p:extLst>
      <p:ext uri="{BB962C8B-B14F-4D97-AF65-F5344CB8AC3E}">
        <p14:creationId xmlns:p14="http://schemas.microsoft.com/office/powerpoint/2010/main" val="254057688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54038"/>
            <a:ext cx="80010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050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2500" y="19050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ftr" sz="quarter" idx="10"/>
          </p:nvPr>
        </p:nvSpPr>
        <p:spPr>
          <a:ln/>
        </p:spPr>
        <p:txBody>
          <a:bodyPr/>
          <a:lstStyle>
            <a:lvl1pPr>
              <a:defRPr/>
            </a:lvl1pPr>
          </a:lstStyle>
          <a:p>
            <a:pPr>
              <a:defRPr/>
            </a:pPr>
            <a:endParaRPr lang="en-US"/>
          </a:p>
        </p:txBody>
      </p:sp>
      <p:sp>
        <p:nvSpPr>
          <p:cNvPr id="6" name="Rectangle 9"/>
          <p:cNvSpPr>
            <a:spLocks noGrp="1" noChangeArrowheads="1"/>
          </p:cNvSpPr>
          <p:nvPr>
            <p:ph type="sldNum" sz="quarter" idx="11"/>
          </p:nvPr>
        </p:nvSpPr>
        <p:spPr>
          <a:ln/>
        </p:spPr>
        <p:txBody>
          <a:bodyPr/>
          <a:lstStyle>
            <a:lvl1pPr>
              <a:defRPr/>
            </a:lvl1pPr>
          </a:lstStyle>
          <a:p>
            <a:pPr>
              <a:defRPr/>
            </a:pPr>
            <a:fld id="{92F83757-E12C-4B55-AB63-7B1BF0F0A8DA}" type="slidenum">
              <a:rPr lang="en-US"/>
              <a:pPr>
                <a:defRPr/>
              </a:pPr>
              <a:t>‹#›</a:t>
            </a:fld>
            <a:endParaRPr lang="en-US"/>
          </a:p>
        </p:txBody>
      </p:sp>
    </p:spTree>
    <p:extLst>
      <p:ext uri="{BB962C8B-B14F-4D97-AF65-F5344CB8AC3E}">
        <p14:creationId xmlns:p14="http://schemas.microsoft.com/office/powerpoint/2010/main" val="283303793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554038"/>
            <a:ext cx="8229600" cy="5618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8"/>
          <p:cNvSpPr>
            <a:spLocks noGrp="1" noChangeArrowheads="1"/>
          </p:cNvSpPr>
          <p:nvPr>
            <p:ph type="ftr" sz="quarter" idx="10"/>
          </p:nvPr>
        </p:nvSpPr>
        <p:spPr>
          <a:ln/>
        </p:spPr>
        <p:txBody>
          <a:bodyPr/>
          <a:lstStyle>
            <a:lvl1pPr>
              <a:defRPr/>
            </a:lvl1pPr>
          </a:lstStyle>
          <a:p>
            <a:pPr>
              <a:defRPr/>
            </a:pPr>
            <a:endParaRPr lang="en-US"/>
          </a:p>
        </p:txBody>
      </p:sp>
      <p:sp>
        <p:nvSpPr>
          <p:cNvPr id="4" name="Rectangle 9"/>
          <p:cNvSpPr>
            <a:spLocks noGrp="1" noChangeArrowheads="1"/>
          </p:cNvSpPr>
          <p:nvPr>
            <p:ph type="sldNum" sz="quarter" idx="11"/>
          </p:nvPr>
        </p:nvSpPr>
        <p:spPr>
          <a:ln/>
        </p:spPr>
        <p:txBody>
          <a:bodyPr/>
          <a:lstStyle>
            <a:lvl1pPr>
              <a:defRPr/>
            </a:lvl1pPr>
          </a:lstStyle>
          <a:p>
            <a:pPr>
              <a:defRPr/>
            </a:pPr>
            <a:fld id="{490CAC6E-E323-4850-80A2-B528D9DE4DA4}" type="slidenum">
              <a:rPr lang="en-US"/>
              <a:pPr>
                <a:defRPr/>
              </a:pPr>
              <a:t>‹#›</a:t>
            </a:fld>
            <a:endParaRPr lang="en-US"/>
          </a:p>
        </p:txBody>
      </p:sp>
    </p:spTree>
    <p:extLst>
      <p:ext uri="{BB962C8B-B14F-4D97-AF65-F5344CB8AC3E}">
        <p14:creationId xmlns:p14="http://schemas.microsoft.com/office/powerpoint/2010/main" val="419097877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54038"/>
            <a:ext cx="80010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050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2500" y="1905000"/>
            <a:ext cx="39243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2500" y="4114800"/>
            <a:ext cx="39243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8"/>
          <p:cNvSpPr>
            <a:spLocks noGrp="1" noChangeArrowheads="1"/>
          </p:cNvSpPr>
          <p:nvPr>
            <p:ph type="ftr" sz="quarter" idx="10"/>
          </p:nvPr>
        </p:nvSpPr>
        <p:spPr>
          <a:ln/>
        </p:spPr>
        <p:txBody>
          <a:bodyPr/>
          <a:lstStyle>
            <a:lvl1pPr>
              <a:defRPr/>
            </a:lvl1pPr>
          </a:lstStyle>
          <a:p>
            <a:pPr>
              <a:defRPr/>
            </a:pPr>
            <a:endParaRPr lang="en-US"/>
          </a:p>
        </p:txBody>
      </p:sp>
      <p:sp>
        <p:nvSpPr>
          <p:cNvPr id="7" name="Rectangle 9"/>
          <p:cNvSpPr>
            <a:spLocks noGrp="1" noChangeArrowheads="1"/>
          </p:cNvSpPr>
          <p:nvPr>
            <p:ph type="sldNum" sz="quarter" idx="11"/>
          </p:nvPr>
        </p:nvSpPr>
        <p:spPr>
          <a:ln/>
        </p:spPr>
        <p:txBody>
          <a:bodyPr/>
          <a:lstStyle>
            <a:lvl1pPr>
              <a:defRPr/>
            </a:lvl1pPr>
          </a:lstStyle>
          <a:p>
            <a:pPr>
              <a:defRPr/>
            </a:pPr>
            <a:fld id="{D733916D-C501-4D9A-94D6-E563ECFEE26A}" type="slidenum">
              <a:rPr lang="en-US"/>
              <a:pPr>
                <a:defRPr/>
              </a:pPr>
              <a:t>‹#›</a:t>
            </a:fld>
            <a:endParaRPr lang="en-US"/>
          </a:p>
        </p:txBody>
      </p:sp>
    </p:spTree>
    <p:extLst>
      <p:ext uri="{BB962C8B-B14F-4D97-AF65-F5344CB8AC3E}">
        <p14:creationId xmlns:p14="http://schemas.microsoft.com/office/powerpoint/2010/main" val="196146428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525463" cy="6858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defRPr/>
            </a:pPr>
            <a:endParaRPr lang="en-US" smtClean="0"/>
          </a:p>
        </p:txBody>
      </p:sp>
      <p:sp>
        <p:nvSpPr>
          <p:cNvPr id="1027" name="Rectangle 3"/>
          <p:cNvSpPr>
            <a:spLocks noChangeArrowheads="1"/>
          </p:cNvSpPr>
          <p:nvPr/>
        </p:nvSpPr>
        <p:spPr bwMode="auto">
          <a:xfrm>
            <a:off x="0" y="0"/>
            <a:ext cx="5410200" cy="533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endParaRPr lang="en-US" sz="3600" b="1" smtClean="0">
              <a:solidFill>
                <a:schemeClr val="tx2"/>
              </a:solidFill>
            </a:endParaRPr>
          </a:p>
        </p:txBody>
      </p:sp>
      <p:sp>
        <p:nvSpPr>
          <p:cNvPr id="1028" name="AutoShape 4"/>
          <p:cNvSpPr>
            <a:spLocks noChangeArrowheads="1"/>
          </p:cNvSpPr>
          <p:nvPr/>
        </p:nvSpPr>
        <p:spPr bwMode="auto">
          <a:xfrm>
            <a:off x="762000" y="762000"/>
            <a:ext cx="5105400" cy="6096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kumimoji="1" lang="en-US" sz="2400" smtClean="0">
              <a:latin typeface="Times New Roman" panose="02020603050405020304" pitchFamily="18" charset="0"/>
            </a:endParaRPr>
          </a:p>
        </p:txBody>
      </p:sp>
      <p:sp>
        <p:nvSpPr>
          <p:cNvPr id="1029" name="Rectangle 5"/>
          <p:cNvSpPr>
            <a:spLocks noGrp="1" noChangeArrowheads="1"/>
          </p:cNvSpPr>
          <p:nvPr>
            <p:ph type="title"/>
          </p:nvPr>
        </p:nvSpPr>
        <p:spPr bwMode="auto">
          <a:xfrm>
            <a:off x="914400" y="554038"/>
            <a:ext cx="8001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0" name="Rectangle 6"/>
          <p:cNvSpPr>
            <a:spLocks noGrp="1" noChangeArrowheads="1"/>
          </p:cNvSpPr>
          <p:nvPr>
            <p:ph type="body" idx="1"/>
          </p:nvPr>
        </p:nvSpPr>
        <p:spPr bwMode="auto">
          <a:xfrm>
            <a:off x="685800" y="19050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75144" name="Rectangle 8"/>
          <p:cNvSpPr>
            <a:spLocks noGrp="1" noChangeArrowheads="1"/>
          </p:cNvSpPr>
          <p:nvPr>
            <p:ph type="ftr" sz="quarter" idx="3"/>
          </p:nvPr>
        </p:nvSpPr>
        <p:spPr bwMode="auto">
          <a:xfrm>
            <a:off x="2936875" y="6529388"/>
            <a:ext cx="2895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ctr" eaLnBrk="1" hangingPunct="1">
              <a:defRPr sz="1400">
                <a:latin typeface="Arial" charset="0"/>
              </a:defRPr>
            </a:lvl1pPr>
          </a:lstStyle>
          <a:p>
            <a:pPr>
              <a:defRPr/>
            </a:pPr>
            <a:endParaRPr lang="en-US"/>
          </a:p>
        </p:txBody>
      </p:sp>
      <p:sp>
        <p:nvSpPr>
          <p:cNvPr id="475145" name="Rectangle 9"/>
          <p:cNvSpPr>
            <a:spLocks noGrp="1" noChangeArrowheads="1"/>
          </p:cNvSpPr>
          <p:nvPr>
            <p:ph type="sldNum" sz="quarter" idx="4"/>
          </p:nvPr>
        </p:nvSpPr>
        <p:spPr bwMode="auto">
          <a:xfrm>
            <a:off x="8434388" y="6407150"/>
            <a:ext cx="587375" cy="366713"/>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spAutoFit/>
          </a:bodyPr>
          <a:lstStyle>
            <a:lvl1pPr eaLnBrk="1" hangingPunct="1">
              <a:defRPr sz="1800"/>
            </a:lvl1pPr>
          </a:lstStyle>
          <a:p>
            <a:pPr>
              <a:defRPr/>
            </a:pPr>
            <a:fld id="{A4E36BC7-D7E6-4BCF-A254-83BDE3B16FF2}" type="slidenum">
              <a:rPr lang="en-US"/>
              <a:pPr>
                <a:defRPr/>
              </a:pPr>
              <a:t>‹#›</a:t>
            </a:fld>
            <a:endParaRPr lang="en-US"/>
          </a:p>
        </p:txBody>
      </p:sp>
      <p:grpSp>
        <p:nvGrpSpPr>
          <p:cNvPr id="1033" name="Group 10"/>
          <p:cNvGrpSpPr>
            <a:grpSpLocks/>
          </p:cNvGrpSpPr>
          <p:nvPr/>
        </p:nvGrpSpPr>
        <p:grpSpPr bwMode="auto">
          <a:xfrm>
            <a:off x="228600" y="1163638"/>
            <a:ext cx="8610600" cy="152400"/>
            <a:chOff x="144" y="1248"/>
            <a:chExt cx="4656" cy="201"/>
          </a:xfrm>
        </p:grpSpPr>
        <p:sp>
          <p:nvSpPr>
            <p:cNvPr id="1036" name="AutoShape 11"/>
            <p:cNvSpPr>
              <a:spLocks noChangeArrowheads="1"/>
            </p:cNvSpPr>
            <p:nvPr/>
          </p:nvSpPr>
          <p:spPr bwMode="auto">
            <a:xfrm>
              <a:off x="384" y="1248"/>
              <a:ext cx="4416" cy="201"/>
            </a:xfrm>
            <a:prstGeom prst="roundRect">
              <a:avLst>
                <a:gd name="adj" fmla="val 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defRPr/>
              </a:pPr>
              <a:endParaRPr lang="en-US" smtClean="0"/>
            </a:p>
          </p:txBody>
        </p:sp>
        <p:sp>
          <p:nvSpPr>
            <p:cNvPr id="1037" name="AutoShape 12"/>
            <p:cNvSpPr>
              <a:spLocks noChangeArrowheads="1"/>
            </p:cNvSpPr>
            <p:nvPr/>
          </p:nvSpPr>
          <p:spPr bwMode="auto">
            <a:xfrm flipH="1">
              <a:off x="144" y="1248"/>
              <a:ext cx="248" cy="201"/>
            </a:xfrm>
            <a:prstGeom prst="flowChartDelay">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defRPr/>
              </a:pPr>
              <a:endParaRPr lang="en-US" smtClean="0"/>
            </a:p>
          </p:txBody>
        </p:sp>
      </p:grpSp>
      <p:sp>
        <p:nvSpPr>
          <p:cNvPr id="1034" name="Rectangle 75"/>
          <p:cNvSpPr>
            <a:spLocks noChangeArrowheads="1"/>
          </p:cNvSpPr>
          <p:nvPr userDrawn="1"/>
        </p:nvSpPr>
        <p:spPr bwMode="auto">
          <a:xfrm>
            <a:off x="0" y="0"/>
            <a:ext cx="5410200" cy="533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endParaRPr lang="en-US" sz="3600" b="1" smtClean="0">
              <a:solidFill>
                <a:schemeClr val="tx2"/>
              </a:solidFill>
            </a:endParaRPr>
          </a:p>
        </p:txBody>
      </p:sp>
      <p:pic>
        <p:nvPicPr>
          <p:cNvPr id="1035" name="Picture 138" descr="SmallERlogo"/>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989888" y="0"/>
            <a:ext cx="1154112"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97"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Lst>
  <p:transition/>
  <p:hf hdr="0" ftr="0" dt="0"/>
  <p:txStyles>
    <p:titleStyle>
      <a:lvl1pPr algn="l" rtl="0" eaLnBrk="0" fontAlgn="base" hangingPunct="0">
        <a:lnSpc>
          <a:spcPct val="90000"/>
        </a:lnSpc>
        <a:spcBef>
          <a:spcPct val="0"/>
        </a:spcBef>
        <a:spcAft>
          <a:spcPct val="0"/>
        </a:spcAft>
        <a:defRPr sz="3200" b="1">
          <a:solidFill>
            <a:schemeClr val="tx2"/>
          </a:solidFill>
          <a:latin typeface="+mj-lt"/>
          <a:ea typeface="+mj-ea"/>
          <a:cs typeface="+mj-cs"/>
        </a:defRPr>
      </a:lvl1pPr>
      <a:lvl2pPr algn="l" rtl="0" eaLnBrk="0" fontAlgn="base" hangingPunct="0">
        <a:lnSpc>
          <a:spcPct val="90000"/>
        </a:lnSpc>
        <a:spcBef>
          <a:spcPct val="0"/>
        </a:spcBef>
        <a:spcAft>
          <a:spcPct val="0"/>
        </a:spcAft>
        <a:defRPr sz="3200" b="1">
          <a:solidFill>
            <a:schemeClr val="tx2"/>
          </a:solidFill>
          <a:latin typeface="Arial" charset="0"/>
        </a:defRPr>
      </a:lvl2pPr>
      <a:lvl3pPr algn="l" rtl="0" eaLnBrk="0" fontAlgn="base" hangingPunct="0">
        <a:lnSpc>
          <a:spcPct val="90000"/>
        </a:lnSpc>
        <a:spcBef>
          <a:spcPct val="0"/>
        </a:spcBef>
        <a:spcAft>
          <a:spcPct val="0"/>
        </a:spcAft>
        <a:defRPr sz="3200" b="1">
          <a:solidFill>
            <a:schemeClr val="tx2"/>
          </a:solidFill>
          <a:latin typeface="Arial" charset="0"/>
        </a:defRPr>
      </a:lvl3pPr>
      <a:lvl4pPr algn="l" rtl="0" eaLnBrk="0" fontAlgn="base" hangingPunct="0">
        <a:lnSpc>
          <a:spcPct val="90000"/>
        </a:lnSpc>
        <a:spcBef>
          <a:spcPct val="0"/>
        </a:spcBef>
        <a:spcAft>
          <a:spcPct val="0"/>
        </a:spcAft>
        <a:defRPr sz="3200" b="1">
          <a:solidFill>
            <a:schemeClr val="tx2"/>
          </a:solidFill>
          <a:latin typeface="Arial" charset="0"/>
        </a:defRPr>
      </a:lvl4pPr>
      <a:lvl5pPr algn="l" rtl="0" eaLnBrk="0" fontAlgn="base" hangingPunct="0">
        <a:lnSpc>
          <a:spcPct val="90000"/>
        </a:lnSpc>
        <a:spcBef>
          <a:spcPct val="0"/>
        </a:spcBef>
        <a:spcAft>
          <a:spcPct val="0"/>
        </a:spcAft>
        <a:defRPr sz="3200" b="1">
          <a:solidFill>
            <a:schemeClr val="tx2"/>
          </a:solidFill>
          <a:latin typeface="Arial" charset="0"/>
        </a:defRPr>
      </a:lvl5pPr>
      <a:lvl6pPr marL="457200" algn="l" rtl="0" fontAlgn="base">
        <a:lnSpc>
          <a:spcPct val="90000"/>
        </a:lnSpc>
        <a:spcBef>
          <a:spcPct val="0"/>
        </a:spcBef>
        <a:spcAft>
          <a:spcPct val="0"/>
        </a:spcAft>
        <a:defRPr sz="3200" b="1">
          <a:solidFill>
            <a:schemeClr val="tx2"/>
          </a:solidFill>
          <a:latin typeface="Arial" charset="0"/>
        </a:defRPr>
      </a:lvl6pPr>
      <a:lvl7pPr marL="914400" algn="l" rtl="0" fontAlgn="base">
        <a:lnSpc>
          <a:spcPct val="90000"/>
        </a:lnSpc>
        <a:spcBef>
          <a:spcPct val="0"/>
        </a:spcBef>
        <a:spcAft>
          <a:spcPct val="0"/>
        </a:spcAft>
        <a:defRPr sz="3200" b="1">
          <a:solidFill>
            <a:schemeClr val="tx2"/>
          </a:solidFill>
          <a:latin typeface="Arial" charset="0"/>
        </a:defRPr>
      </a:lvl7pPr>
      <a:lvl8pPr marL="1371600" algn="l" rtl="0" fontAlgn="base">
        <a:lnSpc>
          <a:spcPct val="90000"/>
        </a:lnSpc>
        <a:spcBef>
          <a:spcPct val="0"/>
        </a:spcBef>
        <a:spcAft>
          <a:spcPct val="0"/>
        </a:spcAft>
        <a:defRPr sz="3200" b="1">
          <a:solidFill>
            <a:schemeClr val="tx2"/>
          </a:solidFill>
          <a:latin typeface="Arial" charset="0"/>
        </a:defRPr>
      </a:lvl8pPr>
      <a:lvl9pPr marL="1828800" algn="l" rtl="0" fontAlgn="base">
        <a:lnSpc>
          <a:spcPct val="90000"/>
        </a:lnSpc>
        <a:spcBef>
          <a:spcPct val="0"/>
        </a:spcBef>
        <a:spcAft>
          <a:spcPct val="0"/>
        </a:spcAft>
        <a:defRPr sz="3200" b="1">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1"/>
        </a:buClr>
        <a:buSzPct val="75000"/>
        <a:buFont typeface="Wingdings" panose="05000000000000000000"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Cristiano.gina@epa.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mailto:chavez.luke@ep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4654550" y="5411788"/>
            <a:ext cx="4343400" cy="1166422"/>
          </a:xfrm>
        </p:spPr>
        <p:txBody>
          <a:bodyPr/>
          <a:lstStyle/>
          <a:p>
            <a:pPr eaLnBrk="1" hangingPunct="1">
              <a:defRPr/>
            </a:pPr>
            <a:r>
              <a:rPr lang="en-US" sz="2000" b="1" dirty="0" smtClean="0">
                <a:solidFill>
                  <a:schemeClr val="accent6">
                    <a:lumMod val="75000"/>
                  </a:schemeClr>
                </a:solidFill>
              </a:rPr>
              <a:t>Gina Cristiano and Luke Chavez</a:t>
            </a:r>
          </a:p>
          <a:p>
            <a:pPr eaLnBrk="1" hangingPunct="1">
              <a:defRPr/>
            </a:pPr>
            <a:endParaRPr lang="en-US" sz="1400" b="1" dirty="0" smtClean="0"/>
          </a:p>
          <a:p>
            <a:pPr eaLnBrk="1" hangingPunct="1">
              <a:defRPr/>
            </a:pPr>
            <a:r>
              <a:rPr lang="en-US" altLang="en-US" sz="1600" b="1" dirty="0"/>
              <a:t>Emergency Response and Preparedness </a:t>
            </a:r>
            <a:r>
              <a:rPr lang="en-US" altLang="en-US" sz="1600" b="1" dirty="0" smtClean="0"/>
              <a:t>Program</a:t>
            </a:r>
            <a:endParaRPr lang="en-US" altLang="en-US" sz="1600" b="1" dirty="0"/>
          </a:p>
        </p:txBody>
      </p:sp>
      <p:sp>
        <p:nvSpPr>
          <p:cNvPr id="2" name="Rectangle 2"/>
          <p:cNvSpPr>
            <a:spLocks noGrp="1" noChangeArrowheads="1"/>
          </p:cNvSpPr>
          <p:nvPr>
            <p:ph type="ctrTitle" sz="quarter"/>
          </p:nvPr>
        </p:nvSpPr>
        <p:spPr>
          <a:xfrm>
            <a:off x="914400" y="549275"/>
            <a:ext cx="4003675" cy="2725738"/>
          </a:xfrm>
        </p:spPr>
        <p:txBody>
          <a:bodyPr/>
          <a:lstStyle/>
          <a:p>
            <a:pPr algn="ctr" eaLnBrk="1" hangingPunct="1"/>
            <a:r>
              <a:rPr lang="en-US" altLang="en-US" sz="2800" smtClean="0"/>
              <a:t>US Environmental Protection Agency</a:t>
            </a:r>
            <a:br>
              <a:rPr lang="en-US" altLang="en-US" sz="2800" smtClean="0"/>
            </a:br>
            <a:r>
              <a:rPr lang="en-US" altLang="en-US" sz="2800" smtClean="0"/>
              <a:t>Region 8</a:t>
            </a:r>
          </a:p>
        </p:txBody>
      </p:sp>
      <p:grpSp>
        <p:nvGrpSpPr>
          <p:cNvPr id="5124" name="Group 66"/>
          <p:cNvGrpSpPr>
            <a:grpSpLocks/>
          </p:cNvGrpSpPr>
          <p:nvPr/>
        </p:nvGrpSpPr>
        <p:grpSpPr bwMode="auto">
          <a:xfrm>
            <a:off x="381000" y="3505200"/>
            <a:ext cx="2743200" cy="2698750"/>
            <a:chOff x="240" y="2208"/>
            <a:chExt cx="1728" cy="1700"/>
          </a:xfrm>
        </p:grpSpPr>
        <p:sp>
          <p:nvSpPr>
            <p:cNvPr id="5127" name="Freeform 5"/>
            <p:cNvSpPr>
              <a:spLocks/>
            </p:cNvSpPr>
            <p:nvPr/>
          </p:nvSpPr>
          <p:spPr bwMode="auto">
            <a:xfrm>
              <a:off x="810" y="2584"/>
              <a:ext cx="588" cy="589"/>
            </a:xfrm>
            <a:custGeom>
              <a:avLst/>
              <a:gdLst>
                <a:gd name="T0" fmla="*/ 577690557 w 287"/>
                <a:gd name="T1" fmla="*/ 831903263 h 290"/>
                <a:gd name="T2" fmla="*/ 670304624 w 287"/>
                <a:gd name="T3" fmla="*/ 812147870 h 290"/>
                <a:gd name="T4" fmla="*/ 759357230 w 287"/>
                <a:gd name="T5" fmla="*/ 776130181 h 290"/>
                <a:gd name="T6" fmla="*/ 835308571 w 287"/>
                <a:gd name="T7" fmla="*/ 724912071 h 290"/>
                <a:gd name="T8" fmla="*/ 901681261 w 287"/>
                <a:gd name="T9" fmla="*/ 669578184 h 290"/>
                <a:gd name="T10" fmla="*/ 948810162 w 287"/>
                <a:gd name="T11" fmla="*/ 599078247 h 290"/>
                <a:gd name="T12" fmla="*/ 981226799 w 287"/>
                <a:gd name="T13" fmla="*/ 521922444 h 290"/>
                <a:gd name="T14" fmla="*/ 995458419 w 287"/>
                <a:gd name="T15" fmla="*/ 441022571 h 290"/>
                <a:gd name="T16" fmla="*/ 991150833 w 287"/>
                <a:gd name="T17" fmla="*/ 354237481 h 290"/>
                <a:gd name="T18" fmla="*/ 968008006 w 287"/>
                <a:gd name="T19" fmla="*/ 272502440 h 290"/>
                <a:gd name="T20" fmla="*/ 921446414 w 287"/>
                <a:gd name="T21" fmla="*/ 199560422 h 290"/>
                <a:gd name="T22" fmla="*/ 862786272 w 287"/>
                <a:gd name="T23" fmla="*/ 135569041 h 290"/>
                <a:gd name="T24" fmla="*/ 796457010 w 287"/>
                <a:gd name="T25" fmla="*/ 81572261 h 290"/>
                <a:gd name="T26" fmla="*/ 709547867 w 287"/>
                <a:gd name="T27" fmla="*/ 40162913 h 290"/>
                <a:gd name="T28" fmla="*/ 623305452 w 287"/>
                <a:gd name="T29" fmla="*/ 11056834 h 290"/>
                <a:gd name="T30" fmla="*/ 521448847 w 287"/>
                <a:gd name="T31" fmla="*/ 0 h 290"/>
                <a:gd name="T32" fmla="*/ 421121871 w 287"/>
                <a:gd name="T33" fmla="*/ 5443942 h 290"/>
                <a:gd name="T34" fmla="*/ 323977248 w 287"/>
                <a:gd name="T35" fmla="*/ 25917412 h 290"/>
                <a:gd name="T36" fmla="*/ 236128763 w 287"/>
                <a:gd name="T37" fmla="*/ 61137122 h 290"/>
                <a:gd name="T38" fmla="*/ 155748809 w 287"/>
                <a:gd name="T39" fmla="*/ 109671638 h 290"/>
                <a:gd name="T40" fmla="*/ 93735930 w 287"/>
                <a:gd name="T41" fmla="*/ 168434695 h 290"/>
                <a:gd name="T42" fmla="*/ 48969031 w 287"/>
                <a:gd name="T43" fmla="*/ 238198975 h 290"/>
                <a:gd name="T44" fmla="*/ 13401925 w 287"/>
                <a:gd name="T45" fmla="*/ 315345447 h 290"/>
                <a:gd name="T46" fmla="*/ 0 w 287"/>
                <a:gd name="T47" fmla="*/ 397094654 h 290"/>
                <a:gd name="T48" fmla="*/ 3192834 w 287"/>
                <a:gd name="T49" fmla="*/ 483790332 h 290"/>
                <a:gd name="T50" fmla="*/ 27457602 w 287"/>
                <a:gd name="T51" fmla="*/ 561921351 h 290"/>
                <a:gd name="T52" fmla="*/ 72870645 w 287"/>
                <a:gd name="T53" fmla="*/ 637719468 h 290"/>
                <a:gd name="T54" fmla="*/ 132701952 w 287"/>
                <a:gd name="T55" fmla="*/ 701802219 h 290"/>
                <a:gd name="T56" fmla="*/ 199001376 w 287"/>
                <a:gd name="T57" fmla="*/ 755785170 h 290"/>
                <a:gd name="T58" fmla="*/ 285051898 w 287"/>
                <a:gd name="T59" fmla="*/ 797264859 h 290"/>
                <a:gd name="T60" fmla="*/ 375349720 w 287"/>
                <a:gd name="T61" fmla="*/ 825964293 h 290"/>
                <a:gd name="T62" fmla="*/ 474039366 w 287"/>
                <a:gd name="T63" fmla="*/ 837376657 h 2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7"/>
                <a:gd name="T97" fmla="*/ 0 h 290"/>
                <a:gd name="T98" fmla="*/ 287 w 287"/>
                <a:gd name="T99" fmla="*/ 290 h 2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7" h="290">
                  <a:moveTo>
                    <a:pt x="151" y="289"/>
                  </a:moveTo>
                  <a:lnTo>
                    <a:pt x="166" y="287"/>
                  </a:lnTo>
                  <a:lnTo>
                    <a:pt x="180" y="284"/>
                  </a:lnTo>
                  <a:lnTo>
                    <a:pt x="193" y="280"/>
                  </a:lnTo>
                  <a:lnTo>
                    <a:pt x="206" y="275"/>
                  </a:lnTo>
                  <a:lnTo>
                    <a:pt x="218" y="268"/>
                  </a:lnTo>
                  <a:lnTo>
                    <a:pt x="230" y="260"/>
                  </a:lnTo>
                  <a:lnTo>
                    <a:pt x="240" y="250"/>
                  </a:lnTo>
                  <a:lnTo>
                    <a:pt x="249" y="241"/>
                  </a:lnTo>
                  <a:lnTo>
                    <a:pt x="259" y="231"/>
                  </a:lnTo>
                  <a:lnTo>
                    <a:pt x="267" y="219"/>
                  </a:lnTo>
                  <a:lnTo>
                    <a:pt x="273" y="207"/>
                  </a:lnTo>
                  <a:lnTo>
                    <a:pt x="278" y="194"/>
                  </a:lnTo>
                  <a:lnTo>
                    <a:pt x="282" y="180"/>
                  </a:lnTo>
                  <a:lnTo>
                    <a:pt x="285" y="166"/>
                  </a:lnTo>
                  <a:lnTo>
                    <a:pt x="286" y="152"/>
                  </a:lnTo>
                  <a:lnTo>
                    <a:pt x="286" y="137"/>
                  </a:lnTo>
                  <a:lnTo>
                    <a:pt x="285" y="122"/>
                  </a:lnTo>
                  <a:lnTo>
                    <a:pt x="282" y="108"/>
                  </a:lnTo>
                  <a:lnTo>
                    <a:pt x="278" y="94"/>
                  </a:lnTo>
                  <a:lnTo>
                    <a:pt x="271" y="82"/>
                  </a:lnTo>
                  <a:lnTo>
                    <a:pt x="265" y="69"/>
                  </a:lnTo>
                  <a:lnTo>
                    <a:pt x="258" y="58"/>
                  </a:lnTo>
                  <a:lnTo>
                    <a:pt x="248" y="47"/>
                  </a:lnTo>
                  <a:lnTo>
                    <a:pt x="239" y="37"/>
                  </a:lnTo>
                  <a:lnTo>
                    <a:pt x="229" y="28"/>
                  </a:lnTo>
                  <a:lnTo>
                    <a:pt x="217" y="20"/>
                  </a:lnTo>
                  <a:lnTo>
                    <a:pt x="204" y="14"/>
                  </a:lnTo>
                  <a:lnTo>
                    <a:pt x="192" y="8"/>
                  </a:lnTo>
                  <a:lnTo>
                    <a:pt x="179" y="4"/>
                  </a:lnTo>
                  <a:lnTo>
                    <a:pt x="165" y="1"/>
                  </a:lnTo>
                  <a:lnTo>
                    <a:pt x="150" y="0"/>
                  </a:lnTo>
                  <a:lnTo>
                    <a:pt x="136" y="0"/>
                  </a:lnTo>
                  <a:lnTo>
                    <a:pt x="121" y="2"/>
                  </a:lnTo>
                  <a:lnTo>
                    <a:pt x="106" y="5"/>
                  </a:lnTo>
                  <a:lnTo>
                    <a:pt x="93" y="9"/>
                  </a:lnTo>
                  <a:lnTo>
                    <a:pt x="79" y="14"/>
                  </a:lnTo>
                  <a:lnTo>
                    <a:pt x="68" y="21"/>
                  </a:lnTo>
                  <a:lnTo>
                    <a:pt x="57" y="29"/>
                  </a:lnTo>
                  <a:lnTo>
                    <a:pt x="45" y="38"/>
                  </a:lnTo>
                  <a:lnTo>
                    <a:pt x="37" y="48"/>
                  </a:lnTo>
                  <a:lnTo>
                    <a:pt x="27" y="58"/>
                  </a:lnTo>
                  <a:lnTo>
                    <a:pt x="19" y="70"/>
                  </a:lnTo>
                  <a:lnTo>
                    <a:pt x="14" y="82"/>
                  </a:lnTo>
                  <a:lnTo>
                    <a:pt x="8" y="95"/>
                  </a:lnTo>
                  <a:lnTo>
                    <a:pt x="4" y="109"/>
                  </a:lnTo>
                  <a:lnTo>
                    <a:pt x="1" y="123"/>
                  </a:lnTo>
                  <a:lnTo>
                    <a:pt x="0" y="137"/>
                  </a:lnTo>
                  <a:lnTo>
                    <a:pt x="0" y="152"/>
                  </a:lnTo>
                  <a:lnTo>
                    <a:pt x="1" y="167"/>
                  </a:lnTo>
                  <a:lnTo>
                    <a:pt x="4" y="181"/>
                  </a:lnTo>
                  <a:lnTo>
                    <a:pt x="8" y="194"/>
                  </a:lnTo>
                  <a:lnTo>
                    <a:pt x="14" y="208"/>
                  </a:lnTo>
                  <a:lnTo>
                    <a:pt x="21" y="220"/>
                  </a:lnTo>
                  <a:lnTo>
                    <a:pt x="29" y="232"/>
                  </a:lnTo>
                  <a:lnTo>
                    <a:pt x="38" y="242"/>
                  </a:lnTo>
                  <a:lnTo>
                    <a:pt x="48" y="252"/>
                  </a:lnTo>
                  <a:lnTo>
                    <a:pt x="57" y="261"/>
                  </a:lnTo>
                  <a:lnTo>
                    <a:pt x="70" y="268"/>
                  </a:lnTo>
                  <a:lnTo>
                    <a:pt x="82" y="275"/>
                  </a:lnTo>
                  <a:lnTo>
                    <a:pt x="94" y="280"/>
                  </a:lnTo>
                  <a:lnTo>
                    <a:pt x="108" y="285"/>
                  </a:lnTo>
                  <a:lnTo>
                    <a:pt x="122" y="288"/>
                  </a:lnTo>
                  <a:lnTo>
                    <a:pt x="136" y="289"/>
                  </a:lnTo>
                  <a:lnTo>
                    <a:pt x="151" y="289"/>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28" name="Freeform 6"/>
            <p:cNvSpPr>
              <a:spLocks/>
            </p:cNvSpPr>
            <p:nvPr/>
          </p:nvSpPr>
          <p:spPr bwMode="auto">
            <a:xfrm>
              <a:off x="1029" y="2716"/>
              <a:ext cx="156" cy="152"/>
            </a:xfrm>
            <a:custGeom>
              <a:avLst/>
              <a:gdLst>
                <a:gd name="T0" fmla="*/ 144266013 w 76"/>
                <a:gd name="T1" fmla="*/ 204852554 h 75"/>
                <a:gd name="T2" fmla="*/ 169036327 w 76"/>
                <a:gd name="T3" fmla="*/ 202290996 h 75"/>
                <a:gd name="T4" fmla="*/ 199146338 w 76"/>
                <a:gd name="T5" fmla="*/ 194422572 h 75"/>
                <a:gd name="T6" fmla="*/ 220940969 w 76"/>
                <a:gd name="T7" fmla="*/ 183377745 h 75"/>
                <a:gd name="T8" fmla="*/ 238036908 w 76"/>
                <a:gd name="T9" fmla="*/ 169467787 h 75"/>
                <a:gd name="T10" fmla="*/ 254432993 w 76"/>
                <a:gd name="T11" fmla="*/ 154328575 h 75"/>
                <a:gd name="T12" fmla="*/ 267824757 w 76"/>
                <a:gd name="T13" fmla="*/ 138018272 h 75"/>
                <a:gd name="T14" fmla="*/ 271493245 w 76"/>
                <a:gd name="T15" fmla="*/ 116065674 h 75"/>
                <a:gd name="T16" fmla="*/ 271493245 w 76"/>
                <a:gd name="T17" fmla="*/ 97204156 h 75"/>
                <a:gd name="T18" fmla="*/ 267824757 w 76"/>
                <a:gd name="T19" fmla="*/ 78179335 h 75"/>
                <a:gd name="T20" fmla="*/ 257706333 w 76"/>
                <a:gd name="T21" fmla="*/ 58633439 h 75"/>
                <a:gd name="T22" fmla="*/ 246488001 w 76"/>
                <a:gd name="T23" fmla="*/ 41259362 h 75"/>
                <a:gd name="T24" fmla="*/ 227737949 w 76"/>
                <a:gd name="T25" fmla="*/ 24301304 h 75"/>
                <a:gd name="T26" fmla="*/ 206237598 w 76"/>
                <a:gd name="T27" fmla="*/ 13583020 h 75"/>
                <a:gd name="T28" fmla="*/ 185305187 w 76"/>
                <a:gd name="T29" fmla="*/ 5280243 h 75"/>
                <a:gd name="T30" fmla="*/ 158979908 w 76"/>
                <a:gd name="T31" fmla="*/ 0 h 75"/>
                <a:gd name="T32" fmla="*/ 130478728 w 76"/>
                <a:gd name="T33" fmla="*/ 0 h 75"/>
                <a:gd name="T34" fmla="*/ 105375200 w 76"/>
                <a:gd name="T35" fmla="*/ 2605383 h 75"/>
                <a:gd name="T36" fmla="*/ 79057350 w 76"/>
                <a:gd name="T37" fmla="*/ 10701292 h 75"/>
                <a:gd name="T38" fmla="*/ 54817872 w 76"/>
                <a:gd name="T39" fmla="*/ 19033880 h 75"/>
                <a:gd name="T40" fmla="*/ 36961109 w 76"/>
                <a:gd name="T41" fmla="*/ 32977040 h 75"/>
                <a:gd name="T42" fmla="*/ 21426664 w 76"/>
                <a:gd name="T43" fmla="*/ 49250643 h 75"/>
                <a:gd name="T44" fmla="*/ 6764579 w 76"/>
                <a:gd name="T45" fmla="*/ 66833468 h 75"/>
                <a:gd name="T46" fmla="*/ 3295564 w 76"/>
                <a:gd name="T47" fmla="*/ 86171406 h 75"/>
                <a:gd name="T48" fmla="*/ 0 w 76"/>
                <a:gd name="T49" fmla="*/ 107920768 h 75"/>
                <a:gd name="T50" fmla="*/ 6764579 w 76"/>
                <a:gd name="T51" fmla="*/ 126786262 h 75"/>
                <a:gd name="T52" fmla="*/ 13885188 w 76"/>
                <a:gd name="T53" fmla="*/ 149043395 h 75"/>
                <a:gd name="T54" fmla="*/ 28501175 w 76"/>
                <a:gd name="T55" fmla="*/ 163710879 h 75"/>
                <a:gd name="T56" fmla="*/ 47266159 w 76"/>
                <a:gd name="T57" fmla="*/ 180536705 h 75"/>
                <a:gd name="T58" fmla="*/ 68700579 w 76"/>
                <a:gd name="T59" fmla="*/ 188660771 h 75"/>
                <a:gd name="T60" fmla="*/ 90276886 w 76"/>
                <a:gd name="T61" fmla="*/ 199609401 h 75"/>
                <a:gd name="T62" fmla="*/ 120083898 w 76"/>
                <a:gd name="T63" fmla="*/ 202290996 h 75"/>
                <a:gd name="T64" fmla="*/ 144266013 w 76"/>
                <a:gd name="T65" fmla="*/ 204852554 h 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75"/>
                <a:gd name="T101" fmla="*/ 76 w 76"/>
                <a:gd name="T102" fmla="*/ 75 h 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75">
                  <a:moveTo>
                    <a:pt x="40" y="74"/>
                  </a:moveTo>
                  <a:lnTo>
                    <a:pt x="47" y="73"/>
                  </a:lnTo>
                  <a:lnTo>
                    <a:pt x="55" y="70"/>
                  </a:lnTo>
                  <a:lnTo>
                    <a:pt x="61" y="66"/>
                  </a:lnTo>
                  <a:lnTo>
                    <a:pt x="66" y="61"/>
                  </a:lnTo>
                  <a:lnTo>
                    <a:pt x="70" y="56"/>
                  </a:lnTo>
                  <a:lnTo>
                    <a:pt x="74" y="50"/>
                  </a:lnTo>
                  <a:lnTo>
                    <a:pt x="75" y="42"/>
                  </a:lnTo>
                  <a:lnTo>
                    <a:pt x="75" y="35"/>
                  </a:lnTo>
                  <a:lnTo>
                    <a:pt x="74" y="28"/>
                  </a:lnTo>
                  <a:lnTo>
                    <a:pt x="71" y="21"/>
                  </a:lnTo>
                  <a:lnTo>
                    <a:pt x="68" y="15"/>
                  </a:lnTo>
                  <a:lnTo>
                    <a:pt x="63" y="9"/>
                  </a:lnTo>
                  <a:lnTo>
                    <a:pt x="57" y="5"/>
                  </a:lnTo>
                  <a:lnTo>
                    <a:pt x="51" y="2"/>
                  </a:lnTo>
                  <a:lnTo>
                    <a:pt x="44" y="0"/>
                  </a:lnTo>
                  <a:lnTo>
                    <a:pt x="36" y="0"/>
                  </a:lnTo>
                  <a:lnTo>
                    <a:pt x="29" y="1"/>
                  </a:lnTo>
                  <a:lnTo>
                    <a:pt x="22" y="4"/>
                  </a:lnTo>
                  <a:lnTo>
                    <a:pt x="15" y="7"/>
                  </a:lnTo>
                  <a:lnTo>
                    <a:pt x="10" y="12"/>
                  </a:lnTo>
                  <a:lnTo>
                    <a:pt x="6" y="18"/>
                  </a:lnTo>
                  <a:lnTo>
                    <a:pt x="2" y="24"/>
                  </a:lnTo>
                  <a:lnTo>
                    <a:pt x="1" y="31"/>
                  </a:lnTo>
                  <a:lnTo>
                    <a:pt x="0" y="39"/>
                  </a:lnTo>
                  <a:lnTo>
                    <a:pt x="2" y="46"/>
                  </a:lnTo>
                  <a:lnTo>
                    <a:pt x="4" y="54"/>
                  </a:lnTo>
                  <a:lnTo>
                    <a:pt x="8" y="59"/>
                  </a:lnTo>
                  <a:lnTo>
                    <a:pt x="13" y="65"/>
                  </a:lnTo>
                  <a:lnTo>
                    <a:pt x="19" y="68"/>
                  </a:lnTo>
                  <a:lnTo>
                    <a:pt x="25" y="72"/>
                  </a:lnTo>
                  <a:lnTo>
                    <a:pt x="33" y="73"/>
                  </a:lnTo>
                  <a:lnTo>
                    <a:pt x="40" y="74"/>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29" name="Freeform 7"/>
            <p:cNvSpPr>
              <a:spLocks/>
            </p:cNvSpPr>
            <p:nvPr/>
          </p:nvSpPr>
          <p:spPr bwMode="auto">
            <a:xfrm>
              <a:off x="808" y="2880"/>
              <a:ext cx="590" cy="90"/>
            </a:xfrm>
            <a:custGeom>
              <a:avLst/>
              <a:gdLst>
                <a:gd name="T0" fmla="*/ 0 w 288"/>
                <a:gd name="T1" fmla="*/ 0 h 44"/>
                <a:gd name="T2" fmla="*/ 997247582 w 288"/>
                <a:gd name="T3" fmla="*/ 0 h 44"/>
                <a:gd name="T4" fmla="*/ 979905790 w 288"/>
                <a:gd name="T5" fmla="*/ 37632463 h 44"/>
                <a:gd name="T6" fmla="*/ 957163437 w 288"/>
                <a:gd name="T7" fmla="*/ 70689817 h 44"/>
                <a:gd name="T8" fmla="*/ 937481543 w 288"/>
                <a:gd name="T9" fmla="*/ 93873950 h 44"/>
                <a:gd name="T10" fmla="*/ 913572317 w 288"/>
                <a:gd name="T11" fmla="*/ 115039409 h 44"/>
                <a:gd name="T12" fmla="*/ 891736151 w 288"/>
                <a:gd name="T13" fmla="*/ 124392549 h 44"/>
                <a:gd name="T14" fmla="*/ 864723077 w 288"/>
                <a:gd name="T15" fmla="*/ 131549022 h 44"/>
                <a:gd name="T16" fmla="*/ 847386586 w 288"/>
                <a:gd name="T17" fmla="*/ 135191109 h 44"/>
                <a:gd name="T18" fmla="*/ 827638483 w 288"/>
                <a:gd name="T19" fmla="*/ 135191109 h 44"/>
                <a:gd name="T20" fmla="*/ 804962343 w 288"/>
                <a:gd name="T21" fmla="*/ 131549022 h 44"/>
                <a:gd name="T22" fmla="*/ 788385750 w 288"/>
                <a:gd name="T23" fmla="*/ 124392549 h 44"/>
                <a:gd name="T24" fmla="*/ 771054232 w 288"/>
                <a:gd name="T25" fmla="*/ 118293012 h 44"/>
                <a:gd name="T26" fmla="*/ 758069731 w 288"/>
                <a:gd name="T27" fmla="*/ 115039409 h 44"/>
                <a:gd name="T28" fmla="*/ 742301570 w 288"/>
                <a:gd name="T29" fmla="*/ 103746829 h 44"/>
                <a:gd name="T30" fmla="*/ 732291365 w 288"/>
                <a:gd name="T31" fmla="*/ 96989564 h 44"/>
                <a:gd name="T32" fmla="*/ 729088315 w 288"/>
                <a:gd name="T33" fmla="*/ 93873950 h 44"/>
                <a:gd name="T34" fmla="*/ 722182729 w 288"/>
                <a:gd name="T35" fmla="*/ 89833163 h 44"/>
                <a:gd name="T36" fmla="*/ 681732409 w 288"/>
                <a:gd name="T37" fmla="*/ 124392549 h 44"/>
                <a:gd name="T38" fmla="*/ 639036254 w 288"/>
                <a:gd name="T39" fmla="*/ 141288635 h 44"/>
                <a:gd name="T40" fmla="*/ 603149090 w 288"/>
                <a:gd name="T41" fmla="*/ 144592808 h 44"/>
                <a:gd name="T42" fmla="*/ 572713002 w 288"/>
                <a:gd name="T43" fmla="*/ 135191109 h 44"/>
                <a:gd name="T44" fmla="*/ 546163977 w 288"/>
                <a:gd name="T45" fmla="*/ 124392549 h 44"/>
                <a:gd name="T46" fmla="*/ 526989872 w 288"/>
                <a:gd name="T47" fmla="*/ 115039409 h 44"/>
                <a:gd name="T48" fmla="*/ 513842614 w 288"/>
                <a:gd name="T49" fmla="*/ 96989564 h 44"/>
                <a:gd name="T50" fmla="*/ 510455327 w 288"/>
                <a:gd name="T51" fmla="*/ 93873950 h 44"/>
                <a:gd name="T52" fmla="*/ 486792040 w 288"/>
                <a:gd name="T53" fmla="*/ 115039409 h 44"/>
                <a:gd name="T54" fmla="*/ 460811644 w 288"/>
                <a:gd name="T55" fmla="*/ 128431575 h 44"/>
                <a:gd name="T56" fmla="*/ 441063928 w 288"/>
                <a:gd name="T57" fmla="*/ 135191109 h 44"/>
                <a:gd name="T58" fmla="*/ 420532952 w 288"/>
                <a:gd name="T59" fmla="*/ 141288635 h 44"/>
                <a:gd name="T60" fmla="*/ 396302836 w 288"/>
                <a:gd name="T61" fmla="*/ 144592808 h 44"/>
                <a:gd name="T62" fmla="*/ 377931041 w 288"/>
                <a:gd name="T63" fmla="*/ 144592808 h 44"/>
                <a:gd name="T64" fmla="*/ 360594547 w 288"/>
                <a:gd name="T65" fmla="*/ 141288635 h 44"/>
                <a:gd name="T66" fmla="*/ 344060442 w 288"/>
                <a:gd name="T67" fmla="*/ 135191109 h 44"/>
                <a:gd name="T68" fmla="*/ 330012565 w 288"/>
                <a:gd name="T69" fmla="*/ 128431575 h 44"/>
                <a:gd name="T70" fmla="*/ 315448763 w 288"/>
                <a:gd name="T71" fmla="*/ 121412236 h 44"/>
                <a:gd name="T72" fmla="*/ 305353480 w 288"/>
                <a:gd name="T73" fmla="*/ 115039409 h 44"/>
                <a:gd name="T74" fmla="*/ 294418539 w 288"/>
                <a:gd name="T75" fmla="*/ 106774008 h 44"/>
                <a:gd name="T76" fmla="*/ 284699198 w 288"/>
                <a:gd name="T77" fmla="*/ 100673759 h 44"/>
                <a:gd name="T78" fmla="*/ 281485136 w 288"/>
                <a:gd name="T79" fmla="*/ 93873950 h 44"/>
                <a:gd name="T80" fmla="*/ 277727613 w 288"/>
                <a:gd name="T81" fmla="*/ 89833163 h 44"/>
                <a:gd name="T82" fmla="*/ 274672535 w 288"/>
                <a:gd name="T83" fmla="*/ 89833163 h 44"/>
                <a:gd name="T84" fmla="*/ 239156795 w 288"/>
                <a:gd name="T85" fmla="*/ 115039409 h 44"/>
                <a:gd name="T86" fmla="*/ 211540069 w 288"/>
                <a:gd name="T87" fmla="*/ 128431575 h 44"/>
                <a:gd name="T88" fmla="*/ 184481593 w 288"/>
                <a:gd name="T89" fmla="*/ 138306731 h 44"/>
                <a:gd name="T90" fmla="*/ 155550863 w 288"/>
                <a:gd name="T91" fmla="*/ 141288635 h 44"/>
                <a:gd name="T92" fmla="*/ 132524503 w 288"/>
                <a:gd name="T93" fmla="*/ 135191109 h 44"/>
                <a:gd name="T94" fmla="*/ 111816972 w 288"/>
                <a:gd name="T95" fmla="*/ 128431575 h 44"/>
                <a:gd name="T96" fmla="*/ 85921155 w 288"/>
                <a:gd name="T97" fmla="*/ 115039409 h 44"/>
                <a:gd name="T98" fmla="*/ 69387636 w 288"/>
                <a:gd name="T99" fmla="*/ 100673759 h 44"/>
                <a:gd name="T100" fmla="*/ 56182049 w 288"/>
                <a:gd name="T101" fmla="*/ 86851162 h 44"/>
                <a:gd name="T102" fmla="*/ 41941174 w 288"/>
                <a:gd name="T103" fmla="*/ 70689817 h 44"/>
                <a:gd name="T104" fmla="*/ 27424458 w 288"/>
                <a:gd name="T105" fmla="*/ 50720672 h 44"/>
                <a:gd name="T106" fmla="*/ 16533433 w 288"/>
                <a:gd name="T107" fmla="*/ 37632463 h 44"/>
                <a:gd name="T108" fmla="*/ 9993590 w 288"/>
                <a:gd name="T109" fmla="*/ 23181703 h 44"/>
                <a:gd name="T110" fmla="*/ 6534600 w 288"/>
                <a:gd name="T111" fmla="*/ 9789503 h 44"/>
                <a:gd name="T112" fmla="*/ 3189771 w 288"/>
                <a:gd name="T113" fmla="*/ 3115049 h 44"/>
                <a:gd name="T114" fmla="*/ 0 w 288"/>
                <a:gd name="T115" fmla="*/ 0 h 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8"/>
                <a:gd name="T175" fmla="*/ 0 h 44"/>
                <a:gd name="T176" fmla="*/ 288 w 288"/>
                <a:gd name="T177" fmla="*/ 44 h 4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8" h="44">
                  <a:moveTo>
                    <a:pt x="0" y="0"/>
                  </a:moveTo>
                  <a:lnTo>
                    <a:pt x="287" y="0"/>
                  </a:lnTo>
                  <a:lnTo>
                    <a:pt x="282" y="11"/>
                  </a:lnTo>
                  <a:lnTo>
                    <a:pt x="276" y="21"/>
                  </a:lnTo>
                  <a:lnTo>
                    <a:pt x="270" y="28"/>
                  </a:lnTo>
                  <a:lnTo>
                    <a:pt x="263" y="34"/>
                  </a:lnTo>
                  <a:lnTo>
                    <a:pt x="257" y="37"/>
                  </a:lnTo>
                  <a:lnTo>
                    <a:pt x="249" y="39"/>
                  </a:lnTo>
                  <a:lnTo>
                    <a:pt x="244" y="40"/>
                  </a:lnTo>
                  <a:lnTo>
                    <a:pt x="238" y="40"/>
                  </a:lnTo>
                  <a:lnTo>
                    <a:pt x="232" y="39"/>
                  </a:lnTo>
                  <a:lnTo>
                    <a:pt x="227" y="37"/>
                  </a:lnTo>
                  <a:lnTo>
                    <a:pt x="222" y="35"/>
                  </a:lnTo>
                  <a:lnTo>
                    <a:pt x="218" y="34"/>
                  </a:lnTo>
                  <a:lnTo>
                    <a:pt x="214" y="31"/>
                  </a:lnTo>
                  <a:lnTo>
                    <a:pt x="211" y="29"/>
                  </a:lnTo>
                  <a:lnTo>
                    <a:pt x="210" y="28"/>
                  </a:lnTo>
                  <a:lnTo>
                    <a:pt x="208" y="27"/>
                  </a:lnTo>
                  <a:lnTo>
                    <a:pt x="196" y="37"/>
                  </a:lnTo>
                  <a:lnTo>
                    <a:pt x="184" y="42"/>
                  </a:lnTo>
                  <a:lnTo>
                    <a:pt x="174" y="43"/>
                  </a:lnTo>
                  <a:lnTo>
                    <a:pt x="165" y="40"/>
                  </a:lnTo>
                  <a:lnTo>
                    <a:pt x="157" y="37"/>
                  </a:lnTo>
                  <a:lnTo>
                    <a:pt x="152" y="34"/>
                  </a:lnTo>
                  <a:lnTo>
                    <a:pt x="148" y="29"/>
                  </a:lnTo>
                  <a:lnTo>
                    <a:pt x="147" y="28"/>
                  </a:lnTo>
                  <a:lnTo>
                    <a:pt x="140" y="34"/>
                  </a:lnTo>
                  <a:lnTo>
                    <a:pt x="133" y="38"/>
                  </a:lnTo>
                  <a:lnTo>
                    <a:pt x="127" y="40"/>
                  </a:lnTo>
                  <a:lnTo>
                    <a:pt x="121" y="42"/>
                  </a:lnTo>
                  <a:lnTo>
                    <a:pt x="114" y="43"/>
                  </a:lnTo>
                  <a:lnTo>
                    <a:pt x="109" y="43"/>
                  </a:lnTo>
                  <a:lnTo>
                    <a:pt x="104" y="42"/>
                  </a:lnTo>
                  <a:lnTo>
                    <a:pt x="99" y="40"/>
                  </a:lnTo>
                  <a:lnTo>
                    <a:pt x="95" y="38"/>
                  </a:lnTo>
                  <a:lnTo>
                    <a:pt x="91" y="36"/>
                  </a:lnTo>
                  <a:lnTo>
                    <a:pt x="88" y="34"/>
                  </a:lnTo>
                  <a:lnTo>
                    <a:pt x="85" y="32"/>
                  </a:lnTo>
                  <a:lnTo>
                    <a:pt x="82" y="30"/>
                  </a:lnTo>
                  <a:lnTo>
                    <a:pt x="81" y="28"/>
                  </a:lnTo>
                  <a:lnTo>
                    <a:pt x="80" y="27"/>
                  </a:lnTo>
                  <a:lnTo>
                    <a:pt x="79" y="27"/>
                  </a:lnTo>
                  <a:lnTo>
                    <a:pt x="69" y="34"/>
                  </a:lnTo>
                  <a:lnTo>
                    <a:pt x="61" y="38"/>
                  </a:lnTo>
                  <a:lnTo>
                    <a:pt x="53" y="41"/>
                  </a:lnTo>
                  <a:lnTo>
                    <a:pt x="45" y="42"/>
                  </a:lnTo>
                  <a:lnTo>
                    <a:pt x="38" y="40"/>
                  </a:lnTo>
                  <a:lnTo>
                    <a:pt x="32" y="38"/>
                  </a:lnTo>
                  <a:lnTo>
                    <a:pt x="25" y="34"/>
                  </a:lnTo>
                  <a:lnTo>
                    <a:pt x="20" y="30"/>
                  </a:lnTo>
                  <a:lnTo>
                    <a:pt x="16" y="26"/>
                  </a:lnTo>
                  <a:lnTo>
                    <a:pt x="12" y="21"/>
                  </a:lnTo>
                  <a:lnTo>
                    <a:pt x="8" y="15"/>
                  </a:lnTo>
                  <a:lnTo>
                    <a:pt x="5" y="11"/>
                  </a:lnTo>
                  <a:lnTo>
                    <a:pt x="3" y="7"/>
                  </a:lnTo>
                  <a:lnTo>
                    <a:pt x="2" y="3"/>
                  </a:lnTo>
                  <a:lnTo>
                    <a:pt x="1" y="1"/>
                  </a:lnTo>
                  <a:lnTo>
                    <a:pt x="0"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0" name="Freeform 8"/>
            <p:cNvSpPr>
              <a:spLocks/>
            </p:cNvSpPr>
            <p:nvPr/>
          </p:nvSpPr>
          <p:spPr bwMode="auto">
            <a:xfrm>
              <a:off x="1130" y="2982"/>
              <a:ext cx="490" cy="489"/>
            </a:xfrm>
            <a:custGeom>
              <a:avLst/>
              <a:gdLst>
                <a:gd name="T0" fmla="*/ 46384495 w 239"/>
                <a:gd name="T1" fmla="*/ 451654624 h 241"/>
                <a:gd name="T2" fmla="*/ 158458287 w 239"/>
                <a:gd name="T3" fmla="*/ 294931952 h 241"/>
                <a:gd name="T4" fmla="*/ 285521013 w 239"/>
                <a:gd name="T5" fmla="*/ 182243736 h 241"/>
                <a:gd name="T6" fmla="*/ 416601941 w 239"/>
                <a:gd name="T7" fmla="*/ 102031412 h 241"/>
                <a:gd name="T8" fmla="*/ 544458903 w 239"/>
                <a:gd name="T9" fmla="*/ 47558929 h 241"/>
                <a:gd name="T10" fmla="*/ 652490723 w 239"/>
                <a:gd name="T11" fmla="*/ 19406797 h 241"/>
                <a:gd name="T12" fmla="*/ 736396502 w 239"/>
                <a:gd name="T13" fmla="*/ 5376029 h 241"/>
                <a:gd name="T14" fmla="*/ 786767575 w 239"/>
                <a:gd name="T15" fmla="*/ 0 h 241"/>
                <a:gd name="T16" fmla="*/ 773326658 w 239"/>
                <a:gd name="T17" fmla="*/ 62814448 h 241"/>
                <a:gd name="T18" fmla="*/ 733220209 w 239"/>
                <a:gd name="T19" fmla="*/ 171019232 h 241"/>
                <a:gd name="T20" fmla="*/ 685250634 w 239"/>
                <a:gd name="T21" fmla="*/ 258608729 h 241"/>
                <a:gd name="T22" fmla="*/ 635778996 w 239"/>
                <a:gd name="T23" fmla="*/ 328943363 h 241"/>
                <a:gd name="T24" fmla="*/ 588577259 w 239"/>
                <a:gd name="T25" fmla="*/ 383326743 h 241"/>
                <a:gd name="T26" fmla="*/ 547659075 w 239"/>
                <a:gd name="T27" fmla="*/ 422704020 h 241"/>
                <a:gd name="T28" fmla="*/ 511719525 w 239"/>
                <a:gd name="T29" fmla="*/ 448844227 h 241"/>
                <a:gd name="T30" fmla="*/ 501273530 w 239"/>
                <a:gd name="T31" fmla="*/ 457025944 h 241"/>
                <a:gd name="T32" fmla="*/ 557392796 w 239"/>
                <a:gd name="T33" fmla="*/ 460414572 h 241"/>
                <a:gd name="T34" fmla="*/ 655737836 w 239"/>
                <a:gd name="T35" fmla="*/ 468913260 h 241"/>
                <a:gd name="T36" fmla="*/ 726262611 w 239"/>
                <a:gd name="T37" fmla="*/ 479821056 h 241"/>
                <a:gd name="T38" fmla="*/ 776547254 w 239"/>
                <a:gd name="T39" fmla="*/ 485177842 h 241"/>
                <a:gd name="T40" fmla="*/ 813104423 w 239"/>
                <a:gd name="T41" fmla="*/ 496403154 h 241"/>
                <a:gd name="T42" fmla="*/ 829987853 w 239"/>
                <a:gd name="T43" fmla="*/ 504666127 h 241"/>
                <a:gd name="T44" fmla="*/ 836500287 w 239"/>
                <a:gd name="T45" fmla="*/ 511186967 h 241"/>
                <a:gd name="T46" fmla="*/ 840482491 w 239"/>
                <a:gd name="T47" fmla="*/ 516547133 h 241"/>
                <a:gd name="T48" fmla="*/ 702030172 w 239"/>
                <a:gd name="T49" fmla="*/ 598430392 h 241"/>
                <a:gd name="T50" fmla="*/ 557392796 w 239"/>
                <a:gd name="T51" fmla="*/ 650840020 h 241"/>
                <a:gd name="T52" fmla="*/ 416601941 w 239"/>
                <a:gd name="T53" fmla="*/ 675602106 h 241"/>
                <a:gd name="T54" fmla="*/ 285521013 w 239"/>
                <a:gd name="T55" fmla="*/ 681295141 h 241"/>
                <a:gd name="T56" fmla="*/ 172026508 w 239"/>
                <a:gd name="T57" fmla="*/ 675602106 h 241"/>
                <a:gd name="T58" fmla="*/ 83906807 w 239"/>
                <a:gd name="T59" fmla="*/ 664714588 h 241"/>
                <a:gd name="T60" fmla="*/ 24152666 w 239"/>
                <a:gd name="T61" fmla="*/ 653806380 h 241"/>
                <a:gd name="T62" fmla="*/ 3220020 w 239"/>
                <a:gd name="T63" fmla="*/ 650840020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9"/>
                <a:gd name="T97" fmla="*/ 0 h 241"/>
                <a:gd name="T98" fmla="*/ 239 w 23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9" h="241">
                  <a:moveTo>
                    <a:pt x="0" y="192"/>
                  </a:moveTo>
                  <a:lnTo>
                    <a:pt x="13" y="159"/>
                  </a:lnTo>
                  <a:lnTo>
                    <a:pt x="28" y="129"/>
                  </a:lnTo>
                  <a:lnTo>
                    <a:pt x="45" y="104"/>
                  </a:lnTo>
                  <a:lnTo>
                    <a:pt x="62" y="82"/>
                  </a:lnTo>
                  <a:lnTo>
                    <a:pt x="81" y="64"/>
                  </a:lnTo>
                  <a:lnTo>
                    <a:pt x="99" y="49"/>
                  </a:lnTo>
                  <a:lnTo>
                    <a:pt x="118" y="36"/>
                  </a:lnTo>
                  <a:lnTo>
                    <a:pt x="137" y="26"/>
                  </a:lnTo>
                  <a:lnTo>
                    <a:pt x="154" y="17"/>
                  </a:lnTo>
                  <a:lnTo>
                    <a:pt x="170" y="11"/>
                  </a:lnTo>
                  <a:lnTo>
                    <a:pt x="185" y="7"/>
                  </a:lnTo>
                  <a:lnTo>
                    <a:pt x="199" y="4"/>
                  </a:lnTo>
                  <a:lnTo>
                    <a:pt x="209" y="2"/>
                  </a:lnTo>
                  <a:lnTo>
                    <a:pt x="216" y="0"/>
                  </a:lnTo>
                  <a:lnTo>
                    <a:pt x="223" y="0"/>
                  </a:lnTo>
                  <a:lnTo>
                    <a:pt x="224" y="0"/>
                  </a:lnTo>
                  <a:lnTo>
                    <a:pt x="219" y="22"/>
                  </a:lnTo>
                  <a:lnTo>
                    <a:pt x="214" y="41"/>
                  </a:lnTo>
                  <a:lnTo>
                    <a:pt x="208" y="60"/>
                  </a:lnTo>
                  <a:lnTo>
                    <a:pt x="201" y="77"/>
                  </a:lnTo>
                  <a:lnTo>
                    <a:pt x="194" y="91"/>
                  </a:lnTo>
                  <a:lnTo>
                    <a:pt x="187" y="105"/>
                  </a:lnTo>
                  <a:lnTo>
                    <a:pt x="180" y="116"/>
                  </a:lnTo>
                  <a:lnTo>
                    <a:pt x="173" y="128"/>
                  </a:lnTo>
                  <a:lnTo>
                    <a:pt x="167" y="135"/>
                  </a:lnTo>
                  <a:lnTo>
                    <a:pt x="161" y="143"/>
                  </a:lnTo>
                  <a:lnTo>
                    <a:pt x="155" y="149"/>
                  </a:lnTo>
                  <a:lnTo>
                    <a:pt x="150" y="154"/>
                  </a:lnTo>
                  <a:lnTo>
                    <a:pt x="145" y="158"/>
                  </a:lnTo>
                  <a:lnTo>
                    <a:pt x="143" y="160"/>
                  </a:lnTo>
                  <a:lnTo>
                    <a:pt x="142" y="161"/>
                  </a:lnTo>
                  <a:lnTo>
                    <a:pt x="141" y="162"/>
                  </a:lnTo>
                  <a:lnTo>
                    <a:pt x="158" y="162"/>
                  </a:lnTo>
                  <a:lnTo>
                    <a:pt x="173" y="165"/>
                  </a:lnTo>
                  <a:lnTo>
                    <a:pt x="186" y="165"/>
                  </a:lnTo>
                  <a:lnTo>
                    <a:pt x="197" y="166"/>
                  </a:lnTo>
                  <a:lnTo>
                    <a:pt x="206" y="169"/>
                  </a:lnTo>
                  <a:lnTo>
                    <a:pt x="214" y="169"/>
                  </a:lnTo>
                  <a:lnTo>
                    <a:pt x="220" y="171"/>
                  </a:lnTo>
                  <a:lnTo>
                    <a:pt x="226" y="173"/>
                  </a:lnTo>
                  <a:lnTo>
                    <a:pt x="230" y="175"/>
                  </a:lnTo>
                  <a:lnTo>
                    <a:pt x="232" y="176"/>
                  </a:lnTo>
                  <a:lnTo>
                    <a:pt x="235" y="178"/>
                  </a:lnTo>
                  <a:lnTo>
                    <a:pt x="236" y="180"/>
                  </a:lnTo>
                  <a:lnTo>
                    <a:pt x="237" y="180"/>
                  </a:lnTo>
                  <a:lnTo>
                    <a:pt x="238" y="181"/>
                  </a:lnTo>
                  <a:lnTo>
                    <a:pt x="238" y="182"/>
                  </a:lnTo>
                  <a:lnTo>
                    <a:pt x="219" y="198"/>
                  </a:lnTo>
                  <a:lnTo>
                    <a:pt x="199" y="211"/>
                  </a:lnTo>
                  <a:lnTo>
                    <a:pt x="178" y="221"/>
                  </a:lnTo>
                  <a:lnTo>
                    <a:pt x="158" y="229"/>
                  </a:lnTo>
                  <a:lnTo>
                    <a:pt x="138" y="235"/>
                  </a:lnTo>
                  <a:lnTo>
                    <a:pt x="118" y="238"/>
                  </a:lnTo>
                  <a:lnTo>
                    <a:pt x="99" y="240"/>
                  </a:lnTo>
                  <a:lnTo>
                    <a:pt x="81" y="240"/>
                  </a:lnTo>
                  <a:lnTo>
                    <a:pt x="64" y="240"/>
                  </a:lnTo>
                  <a:lnTo>
                    <a:pt x="49" y="238"/>
                  </a:lnTo>
                  <a:lnTo>
                    <a:pt x="35" y="236"/>
                  </a:lnTo>
                  <a:lnTo>
                    <a:pt x="24" y="234"/>
                  </a:lnTo>
                  <a:lnTo>
                    <a:pt x="14" y="232"/>
                  </a:lnTo>
                  <a:lnTo>
                    <a:pt x="7" y="230"/>
                  </a:lnTo>
                  <a:lnTo>
                    <a:pt x="3" y="229"/>
                  </a:lnTo>
                  <a:lnTo>
                    <a:pt x="1" y="229"/>
                  </a:lnTo>
                  <a:lnTo>
                    <a:pt x="0" y="192"/>
                  </a:lnTo>
                </a:path>
              </a:pathLst>
            </a:custGeom>
            <a:solidFill>
              <a:schemeClr val="tx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1" name="Freeform 9"/>
            <p:cNvSpPr>
              <a:spLocks/>
            </p:cNvSpPr>
            <p:nvPr/>
          </p:nvSpPr>
          <p:spPr bwMode="auto">
            <a:xfrm>
              <a:off x="1193" y="3057"/>
              <a:ext cx="314" cy="313"/>
            </a:xfrm>
            <a:custGeom>
              <a:avLst/>
              <a:gdLst>
                <a:gd name="T0" fmla="*/ 0 w 153"/>
                <a:gd name="T1" fmla="*/ 450160874 h 154"/>
                <a:gd name="T2" fmla="*/ 40002287 w 153"/>
                <a:gd name="T3" fmla="*/ 379281138 h 154"/>
                <a:gd name="T4" fmla="*/ 78839968 w 153"/>
                <a:gd name="T5" fmla="*/ 313815997 h 154"/>
                <a:gd name="T6" fmla="*/ 119729181 w 153"/>
                <a:gd name="T7" fmla="*/ 259216708 h 154"/>
                <a:gd name="T8" fmla="*/ 165286714 w 153"/>
                <a:gd name="T9" fmla="*/ 208678588 h 154"/>
                <a:gd name="T10" fmla="*/ 208955641 w 153"/>
                <a:gd name="T11" fmla="*/ 165260319 h 154"/>
                <a:gd name="T12" fmla="*/ 256912169 w 153"/>
                <a:gd name="T13" fmla="*/ 128869441 h 154"/>
                <a:gd name="T14" fmla="*/ 302046166 w 153"/>
                <a:gd name="T15" fmla="*/ 96666516 h 154"/>
                <a:gd name="T16" fmla="*/ 342493481 w 153"/>
                <a:gd name="T17" fmla="*/ 73941077 h 154"/>
                <a:gd name="T18" fmla="*/ 387234743 w 153"/>
                <a:gd name="T19" fmla="*/ 53225786 h 154"/>
                <a:gd name="T20" fmla="*/ 425399188 w 153"/>
                <a:gd name="T21" fmla="*/ 34994502 h 154"/>
                <a:gd name="T22" fmla="*/ 458923659 w 153"/>
                <a:gd name="T23" fmla="*/ 23400699 h 154"/>
                <a:gd name="T24" fmla="*/ 490444622 w 153"/>
                <a:gd name="T25" fmla="*/ 14312132 h 154"/>
                <a:gd name="T26" fmla="*/ 519744385 w 153"/>
                <a:gd name="T27" fmla="*/ 5664761 h 154"/>
                <a:gd name="T28" fmla="*/ 530742083 w 153"/>
                <a:gd name="T29" fmla="*/ 2787135 h 154"/>
                <a:gd name="T30" fmla="*/ 544308759 w 153"/>
                <a:gd name="T31" fmla="*/ 0 h 154"/>
                <a:gd name="T32" fmla="*/ 547791386 w 153"/>
                <a:gd name="T33" fmla="*/ 0 h 154"/>
                <a:gd name="T34" fmla="*/ 519744385 w 153"/>
                <a:gd name="T35" fmla="*/ 71125189 h 154"/>
                <a:gd name="T36" fmla="*/ 479253149 w 153"/>
                <a:gd name="T37" fmla="*/ 131657137 h 154"/>
                <a:gd name="T38" fmla="*/ 435950085 w 153"/>
                <a:gd name="T39" fmla="*/ 187982438 h 154"/>
                <a:gd name="T40" fmla="*/ 397156704 w 153"/>
                <a:gd name="T41" fmla="*/ 238524439 h 154"/>
                <a:gd name="T42" fmla="*/ 345779686 w 153"/>
                <a:gd name="T43" fmla="*/ 279235932 h 154"/>
                <a:gd name="T44" fmla="*/ 302046166 w 153"/>
                <a:gd name="T45" fmla="*/ 313815997 h 154"/>
                <a:gd name="T46" fmla="*/ 260350818 w 153"/>
                <a:gd name="T47" fmla="*/ 347399678 h 154"/>
                <a:gd name="T48" fmla="*/ 215620619 w 153"/>
                <a:gd name="T49" fmla="*/ 373100486 h 154"/>
                <a:gd name="T50" fmla="*/ 174029956 w 153"/>
                <a:gd name="T51" fmla="*/ 393632121 h 154"/>
                <a:gd name="T52" fmla="*/ 130058507 w 153"/>
                <a:gd name="T53" fmla="*/ 412286984 h 154"/>
                <a:gd name="T54" fmla="*/ 93473178 w 153"/>
                <a:gd name="T55" fmla="*/ 427044487 h 154"/>
                <a:gd name="T56" fmla="*/ 65045393 w 153"/>
                <a:gd name="T57" fmla="*/ 432982823 h 154"/>
                <a:gd name="T58" fmla="*/ 40002287 w 153"/>
                <a:gd name="T59" fmla="*/ 444174186 h 154"/>
                <a:gd name="T60" fmla="*/ 17899539 w 153"/>
                <a:gd name="T61" fmla="*/ 446882073 h 154"/>
                <a:gd name="T62" fmla="*/ 3288584 w 153"/>
                <a:gd name="T63" fmla="*/ 450160874 h 154"/>
                <a:gd name="T64" fmla="*/ 0 w 153"/>
                <a:gd name="T65" fmla="*/ 450160874 h 1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3"/>
                <a:gd name="T100" fmla="*/ 0 h 154"/>
                <a:gd name="T101" fmla="*/ 153 w 153"/>
                <a:gd name="T102" fmla="*/ 154 h 1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3" h="154">
                  <a:moveTo>
                    <a:pt x="0" y="153"/>
                  </a:moveTo>
                  <a:lnTo>
                    <a:pt x="11" y="129"/>
                  </a:lnTo>
                  <a:lnTo>
                    <a:pt x="22" y="107"/>
                  </a:lnTo>
                  <a:lnTo>
                    <a:pt x="33" y="88"/>
                  </a:lnTo>
                  <a:lnTo>
                    <a:pt x="46" y="71"/>
                  </a:lnTo>
                  <a:lnTo>
                    <a:pt x="58" y="56"/>
                  </a:lnTo>
                  <a:lnTo>
                    <a:pt x="71" y="44"/>
                  </a:lnTo>
                  <a:lnTo>
                    <a:pt x="84" y="33"/>
                  </a:lnTo>
                  <a:lnTo>
                    <a:pt x="95" y="25"/>
                  </a:lnTo>
                  <a:lnTo>
                    <a:pt x="107" y="18"/>
                  </a:lnTo>
                  <a:lnTo>
                    <a:pt x="118" y="12"/>
                  </a:lnTo>
                  <a:lnTo>
                    <a:pt x="127" y="8"/>
                  </a:lnTo>
                  <a:lnTo>
                    <a:pt x="136" y="5"/>
                  </a:lnTo>
                  <a:lnTo>
                    <a:pt x="144" y="2"/>
                  </a:lnTo>
                  <a:lnTo>
                    <a:pt x="147" y="1"/>
                  </a:lnTo>
                  <a:lnTo>
                    <a:pt x="151" y="0"/>
                  </a:lnTo>
                  <a:lnTo>
                    <a:pt x="152" y="0"/>
                  </a:lnTo>
                  <a:lnTo>
                    <a:pt x="144" y="24"/>
                  </a:lnTo>
                  <a:lnTo>
                    <a:pt x="133" y="45"/>
                  </a:lnTo>
                  <a:lnTo>
                    <a:pt x="121" y="64"/>
                  </a:lnTo>
                  <a:lnTo>
                    <a:pt x="110" y="81"/>
                  </a:lnTo>
                  <a:lnTo>
                    <a:pt x="96" y="95"/>
                  </a:lnTo>
                  <a:lnTo>
                    <a:pt x="84" y="107"/>
                  </a:lnTo>
                  <a:lnTo>
                    <a:pt x="72" y="118"/>
                  </a:lnTo>
                  <a:lnTo>
                    <a:pt x="60" y="127"/>
                  </a:lnTo>
                  <a:lnTo>
                    <a:pt x="48" y="134"/>
                  </a:lnTo>
                  <a:lnTo>
                    <a:pt x="36" y="140"/>
                  </a:lnTo>
                  <a:lnTo>
                    <a:pt x="26" y="145"/>
                  </a:lnTo>
                  <a:lnTo>
                    <a:pt x="18" y="147"/>
                  </a:lnTo>
                  <a:lnTo>
                    <a:pt x="11" y="151"/>
                  </a:lnTo>
                  <a:lnTo>
                    <a:pt x="5" y="152"/>
                  </a:lnTo>
                  <a:lnTo>
                    <a:pt x="1" y="153"/>
                  </a:lnTo>
                  <a:lnTo>
                    <a:pt x="0" y="153"/>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2" name="Freeform 10"/>
            <p:cNvSpPr>
              <a:spLocks/>
            </p:cNvSpPr>
            <p:nvPr/>
          </p:nvSpPr>
          <p:spPr bwMode="auto">
            <a:xfrm>
              <a:off x="591" y="2982"/>
              <a:ext cx="491" cy="485"/>
            </a:xfrm>
            <a:custGeom>
              <a:avLst/>
              <a:gdLst>
                <a:gd name="T0" fmla="*/ 755636694 w 240"/>
                <a:gd name="T1" fmla="*/ 439035497 h 239"/>
                <a:gd name="T2" fmla="*/ 645166185 w 240"/>
                <a:gd name="T3" fmla="*/ 287478109 h 239"/>
                <a:gd name="T4" fmla="*/ 519459268 w 240"/>
                <a:gd name="T5" fmla="*/ 174015498 h 239"/>
                <a:gd name="T6" fmla="*/ 394223123 w 240"/>
                <a:gd name="T7" fmla="*/ 96657556 h 239"/>
                <a:gd name="T8" fmla="*/ 270671980 w 240"/>
                <a:gd name="T9" fmla="*/ 42257155 h 239"/>
                <a:gd name="T10" fmla="*/ 165057756 w 240"/>
                <a:gd name="T11" fmla="*/ 16625244 h 239"/>
                <a:gd name="T12" fmla="*/ 84011782 w 240"/>
                <a:gd name="T13" fmla="*/ 2652849 h 239"/>
                <a:gd name="T14" fmla="*/ 37754870 w 240"/>
                <a:gd name="T15" fmla="*/ 0 h 239"/>
                <a:gd name="T16" fmla="*/ 50876939 w 240"/>
                <a:gd name="T17" fmla="*/ 62919588 h 239"/>
                <a:gd name="T18" fmla="*/ 91151797 w 240"/>
                <a:gd name="T19" fmla="*/ 171361245 h 239"/>
                <a:gd name="T20" fmla="*/ 141997374 w 240"/>
                <a:gd name="T21" fmla="*/ 265305871 h 239"/>
                <a:gd name="T22" fmla="*/ 189560298 w 240"/>
                <a:gd name="T23" fmla="*/ 329655823 h 239"/>
                <a:gd name="T24" fmla="*/ 236008659 w 240"/>
                <a:gd name="T25" fmla="*/ 384132880 h 239"/>
                <a:gd name="T26" fmla="*/ 277422905 w 240"/>
                <a:gd name="T27" fmla="*/ 420850535 h 239"/>
                <a:gd name="T28" fmla="*/ 307086216 w 240"/>
                <a:gd name="T29" fmla="*/ 444398994 h 239"/>
                <a:gd name="T30" fmla="*/ 323283645 w 240"/>
                <a:gd name="T31" fmla="*/ 455991764 h 239"/>
                <a:gd name="T32" fmla="*/ 270671980 w 240"/>
                <a:gd name="T33" fmla="*/ 458640532 h 239"/>
                <a:gd name="T34" fmla="*/ 174956751 w 240"/>
                <a:gd name="T35" fmla="*/ 467231238 h 239"/>
                <a:gd name="T36" fmla="*/ 107075858 w 240"/>
                <a:gd name="T37" fmla="*/ 478077469 h 239"/>
                <a:gd name="T38" fmla="*/ 58006550 w 240"/>
                <a:gd name="T39" fmla="*/ 492058757 h 239"/>
                <a:gd name="T40" fmla="*/ 26743567 w 240"/>
                <a:gd name="T41" fmla="*/ 500255553 h 239"/>
                <a:gd name="T42" fmla="*/ 9811365 w 240"/>
                <a:gd name="T43" fmla="*/ 509488385 h 239"/>
                <a:gd name="T44" fmla="*/ 3123263 w 240"/>
                <a:gd name="T45" fmla="*/ 517680471 h 239"/>
                <a:gd name="T46" fmla="*/ 67815482 w 240"/>
                <a:gd name="T47" fmla="*/ 566746019 h 239"/>
                <a:gd name="T48" fmla="*/ 206554443 w 240"/>
                <a:gd name="T49" fmla="*/ 625642384 h 239"/>
                <a:gd name="T50" fmla="*/ 345238422 w 240"/>
                <a:gd name="T51" fmla="*/ 666064236 h 239"/>
                <a:gd name="T52" fmla="*/ 474904261 w 240"/>
                <a:gd name="T53" fmla="*/ 677320666 h 239"/>
                <a:gd name="T54" fmla="*/ 594320641 w 240"/>
                <a:gd name="T55" fmla="*/ 674667818 h 239"/>
                <a:gd name="T56" fmla="*/ 687851309 w 240"/>
                <a:gd name="T57" fmla="*/ 663419986 h 239"/>
                <a:gd name="T58" fmla="*/ 761958536 w 240"/>
                <a:gd name="T59" fmla="*/ 649765602 h 239"/>
                <a:gd name="T60" fmla="*/ 799698766 w 240"/>
                <a:gd name="T61" fmla="*/ 637853148 h 239"/>
                <a:gd name="T62" fmla="*/ 806514806 w 240"/>
                <a:gd name="T63" fmla="*/ 535651675 h 23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0"/>
                <a:gd name="T97" fmla="*/ 0 h 239"/>
                <a:gd name="T98" fmla="*/ 240 w 240"/>
                <a:gd name="T99" fmla="*/ 239 h 23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0" h="239">
                  <a:moveTo>
                    <a:pt x="239" y="188"/>
                  </a:moveTo>
                  <a:lnTo>
                    <a:pt x="224" y="154"/>
                  </a:lnTo>
                  <a:lnTo>
                    <a:pt x="208" y="125"/>
                  </a:lnTo>
                  <a:lnTo>
                    <a:pt x="191" y="101"/>
                  </a:lnTo>
                  <a:lnTo>
                    <a:pt x="174" y="79"/>
                  </a:lnTo>
                  <a:lnTo>
                    <a:pt x="154" y="61"/>
                  </a:lnTo>
                  <a:lnTo>
                    <a:pt x="136" y="46"/>
                  </a:lnTo>
                  <a:lnTo>
                    <a:pt x="117" y="34"/>
                  </a:lnTo>
                  <a:lnTo>
                    <a:pt x="98" y="23"/>
                  </a:lnTo>
                  <a:lnTo>
                    <a:pt x="80" y="15"/>
                  </a:lnTo>
                  <a:lnTo>
                    <a:pt x="64" y="11"/>
                  </a:lnTo>
                  <a:lnTo>
                    <a:pt x="49" y="6"/>
                  </a:lnTo>
                  <a:lnTo>
                    <a:pt x="36" y="4"/>
                  </a:lnTo>
                  <a:lnTo>
                    <a:pt x="25" y="1"/>
                  </a:lnTo>
                  <a:lnTo>
                    <a:pt x="17" y="0"/>
                  </a:lnTo>
                  <a:lnTo>
                    <a:pt x="11" y="0"/>
                  </a:lnTo>
                  <a:lnTo>
                    <a:pt x="10" y="0"/>
                  </a:lnTo>
                  <a:lnTo>
                    <a:pt x="15" y="22"/>
                  </a:lnTo>
                  <a:lnTo>
                    <a:pt x="21" y="42"/>
                  </a:lnTo>
                  <a:lnTo>
                    <a:pt x="27" y="60"/>
                  </a:lnTo>
                  <a:lnTo>
                    <a:pt x="35" y="77"/>
                  </a:lnTo>
                  <a:lnTo>
                    <a:pt x="42" y="93"/>
                  </a:lnTo>
                  <a:lnTo>
                    <a:pt x="49" y="105"/>
                  </a:lnTo>
                  <a:lnTo>
                    <a:pt x="56" y="116"/>
                  </a:lnTo>
                  <a:lnTo>
                    <a:pt x="63" y="126"/>
                  </a:lnTo>
                  <a:lnTo>
                    <a:pt x="70" y="135"/>
                  </a:lnTo>
                  <a:lnTo>
                    <a:pt x="76" y="142"/>
                  </a:lnTo>
                  <a:lnTo>
                    <a:pt x="82" y="148"/>
                  </a:lnTo>
                  <a:lnTo>
                    <a:pt x="87" y="153"/>
                  </a:lnTo>
                  <a:lnTo>
                    <a:pt x="91" y="156"/>
                  </a:lnTo>
                  <a:lnTo>
                    <a:pt x="94" y="159"/>
                  </a:lnTo>
                  <a:lnTo>
                    <a:pt x="96" y="160"/>
                  </a:lnTo>
                  <a:lnTo>
                    <a:pt x="97" y="161"/>
                  </a:lnTo>
                  <a:lnTo>
                    <a:pt x="80" y="161"/>
                  </a:lnTo>
                  <a:lnTo>
                    <a:pt x="65" y="163"/>
                  </a:lnTo>
                  <a:lnTo>
                    <a:pt x="52" y="164"/>
                  </a:lnTo>
                  <a:lnTo>
                    <a:pt x="41" y="166"/>
                  </a:lnTo>
                  <a:lnTo>
                    <a:pt x="32" y="168"/>
                  </a:lnTo>
                  <a:lnTo>
                    <a:pt x="24" y="170"/>
                  </a:lnTo>
                  <a:lnTo>
                    <a:pt x="17" y="173"/>
                  </a:lnTo>
                  <a:lnTo>
                    <a:pt x="12" y="174"/>
                  </a:lnTo>
                  <a:lnTo>
                    <a:pt x="8" y="176"/>
                  </a:lnTo>
                  <a:lnTo>
                    <a:pt x="5" y="177"/>
                  </a:lnTo>
                  <a:lnTo>
                    <a:pt x="3" y="179"/>
                  </a:lnTo>
                  <a:lnTo>
                    <a:pt x="2" y="180"/>
                  </a:lnTo>
                  <a:lnTo>
                    <a:pt x="1" y="182"/>
                  </a:lnTo>
                  <a:lnTo>
                    <a:pt x="0" y="183"/>
                  </a:lnTo>
                  <a:lnTo>
                    <a:pt x="20" y="199"/>
                  </a:lnTo>
                  <a:lnTo>
                    <a:pt x="40" y="211"/>
                  </a:lnTo>
                  <a:lnTo>
                    <a:pt x="61" y="220"/>
                  </a:lnTo>
                  <a:lnTo>
                    <a:pt x="81" y="228"/>
                  </a:lnTo>
                  <a:lnTo>
                    <a:pt x="102" y="234"/>
                  </a:lnTo>
                  <a:lnTo>
                    <a:pt x="122" y="237"/>
                  </a:lnTo>
                  <a:lnTo>
                    <a:pt x="141" y="238"/>
                  </a:lnTo>
                  <a:lnTo>
                    <a:pt x="159" y="238"/>
                  </a:lnTo>
                  <a:lnTo>
                    <a:pt x="176" y="237"/>
                  </a:lnTo>
                  <a:lnTo>
                    <a:pt x="191" y="235"/>
                  </a:lnTo>
                  <a:lnTo>
                    <a:pt x="204" y="233"/>
                  </a:lnTo>
                  <a:lnTo>
                    <a:pt x="216" y="231"/>
                  </a:lnTo>
                  <a:lnTo>
                    <a:pt x="226" y="228"/>
                  </a:lnTo>
                  <a:lnTo>
                    <a:pt x="233" y="226"/>
                  </a:lnTo>
                  <a:lnTo>
                    <a:pt x="237" y="224"/>
                  </a:lnTo>
                  <a:lnTo>
                    <a:pt x="239" y="224"/>
                  </a:lnTo>
                  <a:lnTo>
                    <a:pt x="239" y="188"/>
                  </a:lnTo>
                </a:path>
              </a:pathLst>
            </a:custGeom>
            <a:solidFill>
              <a:schemeClr val="tx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3" name="Freeform 11"/>
            <p:cNvSpPr>
              <a:spLocks/>
            </p:cNvSpPr>
            <p:nvPr/>
          </p:nvSpPr>
          <p:spPr bwMode="auto">
            <a:xfrm>
              <a:off x="695" y="3057"/>
              <a:ext cx="322" cy="307"/>
            </a:xfrm>
            <a:custGeom>
              <a:avLst/>
              <a:gdLst>
                <a:gd name="T0" fmla="*/ 554653577 w 157"/>
                <a:gd name="T1" fmla="*/ 444318766 h 151"/>
                <a:gd name="T2" fmla="*/ 515078557 w 157"/>
                <a:gd name="T3" fmla="*/ 369654845 h 151"/>
                <a:gd name="T4" fmla="*/ 477054567 w 157"/>
                <a:gd name="T5" fmla="*/ 307235020 h 151"/>
                <a:gd name="T6" fmla="*/ 430400865 w 157"/>
                <a:gd name="T7" fmla="*/ 252270443 h 151"/>
                <a:gd name="T8" fmla="*/ 384801375 w 157"/>
                <a:gd name="T9" fmla="*/ 201135952 h 151"/>
                <a:gd name="T10" fmla="*/ 341785378 w 157"/>
                <a:gd name="T11" fmla="*/ 160303701 h 151"/>
                <a:gd name="T12" fmla="*/ 295115728 w 157"/>
                <a:gd name="T13" fmla="*/ 124080902 h 151"/>
                <a:gd name="T14" fmla="*/ 249473678 w 157"/>
                <a:gd name="T15" fmla="*/ 94455206 h 151"/>
                <a:gd name="T16" fmla="*/ 202763310 w 157"/>
                <a:gd name="T17" fmla="*/ 71608151 h 151"/>
                <a:gd name="T18" fmla="*/ 163205577 w 157"/>
                <a:gd name="T19" fmla="*/ 50808730 h 151"/>
                <a:gd name="T20" fmla="*/ 125270185 w 157"/>
                <a:gd name="T21" fmla="*/ 32019850 h 151"/>
                <a:gd name="T22" fmla="*/ 88593866 w 157"/>
                <a:gd name="T23" fmla="*/ 20123590 h 151"/>
                <a:gd name="T24" fmla="*/ 61078941 w 157"/>
                <a:gd name="T25" fmla="*/ 14411859 h 151"/>
                <a:gd name="T26" fmla="*/ 36185248 w 157"/>
                <a:gd name="T27" fmla="*/ 5711796 h 151"/>
                <a:gd name="T28" fmla="*/ 17643118 w 157"/>
                <a:gd name="T29" fmla="*/ 2809385 h 151"/>
                <a:gd name="T30" fmla="*/ 3240608 w 157"/>
                <a:gd name="T31" fmla="*/ 0 h 151"/>
                <a:gd name="T32" fmla="*/ 0 w 157"/>
                <a:gd name="T33" fmla="*/ 0 h 151"/>
                <a:gd name="T34" fmla="*/ 36185248 w 157"/>
                <a:gd name="T35" fmla="*/ 71608151 h 151"/>
                <a:gd name="T36" fmla="*/ 70973000 w 157"/>
                <a:gd name="T37" fmla="*/ 132355548 h 151"/>
                <a:gd name="T38" fmla="*/ 114180406 w 157"/>
                <a:gd name="T39" fmla="*/ 186451237 h 151"/>
                <a:gd name="T40" fmla="*/ 160059487 w 157"/>
                <a:gd name="T41" fmla="*/ 231489115 h 151"/>
                <a:gd name="T42" fmla="*/ 206037170 w 157"/>
                <a:gd name="T43" fmla="*/ 275199690 h 151"/>
                <a:gd name="T44" fmla="*/ 252664503 w 157"/>
                <a:gd name="T45" fmla="*/ 309962267 h 151"/>
                <a:gd name="T46" fmla="*/ 295115728 w 157"/>
                <a:gd name="T47" fmla="*/ 343835861 h 151"/>
                <a:gd name="T48" fmla="*/ 341785378 w 157"/>
                <a:gd name="T49" fmla="*/ 363894096 h 151"/>
                <a:gd name="T50" fmla="*/ 384801375 w 157"/>
                <a:gd name="T51" fmla="*/ 387462008 h 151"/>
                <a:gd name="T52" fmla="*/ 427143095 w 157"/>
                <a:gd name="T53" fmla="*/ 406201290 h 151"/>
                <a:gd name="T54" fmla="*/ 463328058 w 157"/>
                <a:gd name="T55" fmla="*/ 421053007 h 151"/>
                <a:gd name="T56" fmla="*/ 494675111 w 157"/>
                <a:gd name="T57" fmla="*/ 429713355 h 151"/>
                <a:gd name="T58" fmla="*/ 518203630 w 157"/>
                <a:gd name="T59" fmla="*/ 435422502 h 151"/>
                <a:gd name="T60" fmla="*/ 541323358 w 157"/>
                <a:gd name="T61" fmla="*/ 440949827 h 151"/>
                <a:gd name="T62" fmla="*/ 551273943 w 157"/>
                <a:gd name="T63" fmla="*/ 440949827 h 151"/>
                <a:gd name="T64" fmla="*/ 554653577 w 157"/>
                <a:gd name="T65" fmla="*/ 444318766 h 1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151"/>
                <a:gd name="T101" fmla="*/ 157 w 157"/>
                <a:gd name="T102" fmla="*/ 151 h 15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151">
                  <a:moveTo>
                    <a:pt x="156" y="150"/>
                  </a:moveTo>
                  <a:lnTo>
                    <a:pt x="145" y="125"/>
                  </a:lnTo>
                  <a:lnTo>
                    <a:pt x="134" y="104"/>
                  </a:lnTo>
                  <a:lnTo>
                    <a:pt x="121" y="85"/>
                  </a:lnTo>
                  <a:lnTo>
                    <a:pt x="108" y="68"/>
                  </a:lnTo>
                  <a:lnTo>
                    <a:pt x="96" y="54"/>
                  </a:lnTo>
                  <a:lnTo>
                    <a:pt x="83" y="42"/>
                  </a:lnTo>
                  <a:lnTo>
                    <a:pt x="70" y="32"/>
                  </a:lnTo>
                  <a:lnTo>
                    <a:pt x="57" y="24"/>
                  </a:lnTo>
                  <a:lnTo>
                    <a:pt x="46" y="17"/>
                  </a:lnTo>
                  <a:lnTo>
                    <a:pt x="35" y="11"/>
                  </a:lnTo>
                  <a:lnTo>
                    <a:pt x="25" y="7"/>
                  </a:lnTo>
                  <a:lnTo>
                    <a:pt x="17" y="5"/>
                  </a:lnTo>
                  <a:lnTo>
                    <a:pt x="10" y="2"/>
                  </a:lnTo>
                  <a:lnTo>
                    <a:pt x="5" y="1"/>
                  </a:lnTo>
                  <a:lnTo>
                    <a:pt x="1" y="0"/>
                  </a:lnTo>
                  <a:lnTo>
                    <a:pt x="0" y="0"/>
                  </a:lnTo>
                  <a:lnTo>
                    <a:pt x="10" y="24"/>
                  </a:lnTo>
                  <a:lnTo>
                    <a:pt x="20" y="45"/>
                  </a:lnTo>
                  <a:lnTo>
                    <a:pt x="32" y="63"/>
                  </a:lnTo>
                  <a:lnTo>
                    <a:pt x="45" y="78"/>
                  </a:lnTo>
                  <a:lnTo>
                    <a:pt x="58" y="93"/>
                  </a:lnTo>
                  <a:lnTo>
                    <a:pt x="71" y="105"/>
                  </a:lnTo>
                  <a:lnTo>
                    <a:pt x="83" y="116"/>
                  </a:lnTo>
                  <a:lnTo>
                    <a:pt x="96" y="123"/>
                  </a:lnTo>
                  <a:lnTo>
                    <a:pt x="108" y="131"/>
                  </a:lnTo>
                  <a:lnTo>
                    <a:pt x="120" y="137"/>
                  </a:lnTo>
                  <a:lnTo>
                    <a:pt x="130" y="142"/>
                  </a:lnTo>
                  <a:lnTo>
                    <a:pt x="139" y="145"/>
                  </a:lnTo>
                  <a:lnTo>
                    <a:pt x="146" y="147"/>
                  </a:lnTo>
                  <a:lnTo>
                    <a:pt x="152" y="149"/>
                  </a:lnTo>
                  <a:lnTo>
                    <a:pt x="155" y="149"/>
                  </a:lnTo>
                  <a:lnTo>
                    <a:pt x="156" y="15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4" name="Freeform 12"/>
            <p:cNvSpPr>
              <a:spLocks/>
            </p:cNvSpPr>
            <p:nvPr/>
          </p:nvSpPr>
          <p:spPr bwMode="auto">
            <a:xfrm>
              <a:off x="1076" y="3169"/>
              <a:ext cx="58" cy="327"/>
            </a:xfrm>
            <a:custGeom>
              <a:avLst/>
              <a:gdLst>
                <a:gd name="T0" fmla="*/ 118242914 w 28"/>
                <a:gd name="T1" fmla="*/ 463671691 h 161"/>
                <a:gd name="T2" fmla="*/ 110437116 w 28"/>
                <a:gd name="T3" fmla="*/ 0 h 161"/>
                <a:gd name="T4" fmla="*/ 0 w 28"/>
                <a:gd name="T5" fmla="*/ 2681043 h 161"/>
                <a:gd name="T6" fmla="*/ 12425251 w 28"/>
                <a:gd name="T7" fmla="*/ 463671691 h 161"/>
                <a:gd name="T8" fmla="*/ 118242914 w 28"/>
                <a:gd name="T9" fmla="*/ 463671691 h 161"/>
                <a:gd name="T10" fmla="*/ 0 60000 65536"/>
                <a:gd name="T11" fmla="*/ 0 60000 65536"/>
                <a:gd name="T12" fmla="*/ 0 60000 65536"/>
                <a:gd name="T13" fmla="*/ 0 60000 65536"/>
                <a:gd name="T14" fmla="*/ 0 60000 65536"/>
                <a:gd name="T15" fmla="*/ 0 w 28"/>
                <a:gd name="T16" fmla="*/ 0 h 161"/>
                <a:gd name="T17" fmla="*/ 28 w 28"/>
                <a:gd name="T18" fmla="*/ 161 h 161"/>
              </a:gdLst>
              <a:ahLst/>
              <a:cxnLst>
                <a:cxn ang="T10">
                  <a:pos x="T0" y="T1"/>
                </a:cxn>
                <a:cxn ang="T11">
                  <a:pos x="T2" y="T3"/>
                </a:cxn>
                <a:cxn ang="T12">
                  <a:pos x="T4" y="T5"/>
                </a:cxn>
                <a:cxn ang="T13">
                  <a:pos x="T6" y="T7"/>
                </a:cxn>
                <a:cxn ang="T14">
                  <a:pos x="T8" y="T9"/>
                </a:cxn>
              </a:cxnLst>
              <a:rect l="T15" t="T16" r="T17" b="T18"/>
              <a:pathLst>
                <a:path w="28" h="161">
                  <a:moveTo>
                    <a:pt x="27" y="160"/>
                  </a:moveTo>
                  <a:lnTo>
                    <a:pt x="25" y="0"/>
                  </a:lnTo>
                  <a:lnTo>
                    <a:pt x="0" y="1"/>
                  </a:lnTo>
                  <a:lnTo>
                    <a:pt x="3" y="160"/>
                  </a:lnTo>
                  <a:lnTo>
                    <a:pt x="27" y="160"/>
                  </a:lnTo>
                </a:path>
              </a:pathLst>
            </a:custGeom>
            <a:solidFill>
              <a:schemeClr val="tx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5" name="Freeform 13"/>
            <p:cNvSpPr>
              <a:spLocks/>
            </p:cNvSpPr>
            <p:nvPr/>
          </p:nvSpPr>
          <p:spPr bwMode="auto">
            <a:xfrm>
              <a:off x="424" y="2588"/>
              <a:ext cx="41" cy="42"/>
            </a:xfrm>
            <a:custGeom>
              <a:avLst/>
              <a:gdLst>
                <a:gd name="T0" fmla="*/ 31135882 w 20"/>
                <a:gd name="T1" fmla="*/ 41943040 h 21"/>
                <a:gd name="T2" fmla="*/ 46321236 w 20"/>
                <a:gd name="T3" fmla="*/ 39845888 h 21"/>
                <a:gd name="T4" fmla="*/ 56816816 w 20"/>
                <a:gd name="T5" fmla="*/ 35651584 h 21"/>
                <a:gd name="T6" fmla="*/ 63828558 w 20"/>
                <a:gd name="T7" fmla="*/ 29360128 h 21"/>
                <a:gd name="T8" fmla="*/ 67023130 w 20"/>
                <a:gd name="T9" fmla="*/ 20971520 h 21"/>
                <a:gd name="T10" fmla="*/ 63828558 w 20"/>
                <a:gd name="T11" fmla="*/ 14680064 h 21"/>
                <a:gd name="T12" fmla="*/ 56816816 w 20"/>
                <a:gd name="T13" fmla="*/ 6291456 h 21"/>
                <a:gd name="T14" fmla="*/ 46321236 w 20"/>
                <a:gd name="T15" fmla="*/ 2097152 h 21"/>
                <a:gd name="T16" fmla="*/ 31135882 w 20"/>
                <a:gd name="T17" fmla="*/ 0 h 21"/>
                <a:gd name="T18" fmla="*/ 20926812 w 20"/>
                <a:gd name="T19" fmla="*/ 2097152 h 21"/>
                <a:gd name="T20" fmla="*/ 10208201 w 20"/>
                <a:gd name="T21" fmla="*/ 6291456 h 21"/>
                <a:gd name="T22" fmla="*/ 0 w 20"/>
                <a:gd name="T23" fmla="*/ 14680064 h 21"/>
                <a:gd name="T24" fmla="*/ 0 w 20"/>
                <a:gd name="T25" fmla="*/ 20971520 h 21"/>
                <a:gd name="T26" fmla="*/ 0 w 20"/>
                <a:gd name="T27" fmla="*/ 29360128 h 21"/>
                <a:gd name="T28" fmla="*/ 10208201 w 20"/>
                <a:gd name="T29" fmla="*/ 35651584 h 21"/>
                <a:gd name="T30" fmla="*/ 20926812 w 20"/>
                <a:gd name="T31" fmla="*/ 39845888 h 21"/>
                <a:gd name="T32" fmla="*/ 31135882 w 20"/>
                <a:gd name="T33" fmla="*/ 4194304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1"/>
                <a:gd name="T53" fmla="*/ 20 w 20"/>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1">
                  <a:moveTo>
                    <a:pt x="9" y="20"/>
                  </a:moveTo>
                  <a:lnTo>
                    <a:pt x="13" y="19"/>
                  </a:lnTo>
                  <a:lnTo>
                    <a:pt x="16" y="17"/>
                  </a:lnTo>
                  <a:lnTo>
                    <a:pt x="18" y="14"/>
                  </a:lnTo>
                  <a:lnTo>
                    <a:pt x="19" y="10"/>
                  </a:lnTo>
                  <a:lnTo>
                    <a:pt x="18" y="7"/>
                  </a:lnTo>
                  <a:lnTo>
                    <a:pt x="16" y="3"/>
                  </a:lnTo>
                  <a:lnTo>
                    <a:pt x="13" y="1"/>
                  </a:lnTo>
                  <a:lnTo>
                    <a:pt x="9" y="0"/>
                  </a:lnTo>
                  <a:lnTo>
                    <a:pt x="6" y="1"/>
                  </a:lnTo>
                  <a:lnTo>
                    <a:pt x="3" y="3"/>
                  </a:lnTo>
                  <a:lnTo>
                    <a:pt x="0" y="7"/>
                  </a:lnTo>
                  <a:lnTo>
                    <a:pt x="0" y="10"/>
                  </a:lnTo>
                  <a:lnTo>
                    <a:pt x="0" y="14"/>
                  </a:lnTo>
                  <a:lnTo>
                    <a:pt x="3" y="17"/>
                  </a:lnTo>
                  <a:lnTo>
                    <a:pt x="6" y="19"/>
                  </a:lnTo>
                  <a:lnTo>
                    <a:pt x="9" y="20"/>
                  </a:lnTo>
                </a:path>
              </a:pathLst>
            </a:custGeom>
            <a:solidFill>
              <a:schemeClr val="tx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6" name="Freeform 14"/>
            <p:cNvSpPr>
              <a:spLocks/>
            </p:cNvSpPr>
            <p:nvPr/>
          </p:nvSpPr>
          <p:spPr bwMode="auto">
            <a:xfrm>
              <a:off x="1743" y="2590"/>
              <a:ext cx="41" cy="42"/>
            </a:xfrm>
            <a:custGeom>
              <a:avLst/>
              <a:gdLst>
                <a:gd name="T0" fmla="*/ 31135882 w 20"/>
                <a:gd name="T1" fmla="*/ 41943040 h 21"/>
                <a:gd name="T2" fmla="*/ 46321236 w 20"/>
                <a:gd name="T3" fmla="*/ 39845888 h 21"/>
                <a:gd name="T4" fmla="*/ 56816816 w 20"/>
                <a:gd name="T5" fmla="*/ 35651584 h 21"/>
                <a:gd name="T6" fmla="*/ 63828558 w 20"/>
                <a:gd name="T7" fmla="*/ 29360128 h 21"/>
                <a:gd name="T8" fmla="*/ 67023130 w 20"/>
                <a:gd name="T9" fmla="*/ 20971520 h 21"/>
                <a:gd name="T10" fmla="*/ 63828558 w 20"/>
                <a:gd name="T11" fmla="*/ 14680064 h 21"/>
                <a:gd name="T12" fmla="*/ 56816816 w 20"/>
                <a:gd name="T13" fmla="*/ 6291456 h 21"/>
                <a:gd name="T14" fmla="*/ 46321236 w 20"/>
                <a:gd name="T15" fmla="*/ 2097152 h 21"/>
                <a:gd name="T16" fmla="*/ 31135882 w 20"/>
                <a:gd name="T17" fmla="*/ 0 h 21"/>
                <a:gd name="T18" fmla="*/ 20926812 w 20"/>
                <a:gd name="T19" fmla="*/ 2097152 h 21"/>
                <a:gd name="T20" fmla="*/ 10208201 w 20"/>
                <a:gd name="T21" fmla="*/ 6291456 h 21"/>
                <a:gd name="T22" fmla="*/ 0 w 20"/>
                <a:gd name="T23" fmla="*/ 14680064 h 21"/>
                <a:gd name="T24" fmla="*/ 0 w 20"/>
                <a:gd name="T25" fmla="*/ 20971520 h 21"/>
                <a:gd name="T26" fmla="*/ 0 w 20"/>
                <a:gd name="T27" fmla="*/ 29360128 h 21"/>
                <a:gd name="T28" fmla="*/ 10208201 w 20"/>
                <a:gd name="T29" fmla="*/ 35651584 h 21"/>
                <a:gd name="T30" fmla="*/ 20926812 w 20"/>
                <a:gd name="T31" fmla="*/ 39845888 h 21"/>
                <a:gd name="T32" fmla="*/ 31135882 w 20"/>
                <a:gd name="T33" fmla="*/ 4194304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1"/>
                <a:gd name="T53" fmla="*/ 20 w 20"/>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1">
                  <a:moveTo>
                    <a:pt x="9" y="20"/>
                  </a:moveTo>
                  <a:lnTo>
                    <a:pt x="13" y="19"/>
                  </a:lnTo>
                  <a:lnTo>
                    <a:pt x="16" y="17"/>
                  </a:lnTo>
                  <a:lnTo>
                    <a:pt x="18" y="14"/>
                  </a:lnTo>
                  <a:lnTo>
                    <a:pt x="19" y="10"/>
                  </a:lnTo>
                  <a:lnTo>
                    <a:pt x="18" y="7"/>
                  </a:lnTo>
                  <a:lnTo>
                    <a:pt x="16" y="3"/>
                  </a:lnTo>
                  <a:lnTo>
                    <a:pt x="13" y="1"/>
                  </a:lnTo>
                  <a:lnTo>
                    <a:pt x="9" y="0"/>
                  </a:lnTo>
                  <a:lnTo>
                    <a:pt x="6" y="1"/>
                  </a:lnTo>
                  <a:lnTo>
                    <a:pt x="3" y="3"/>
                  </a:lnTo>
                  <a:lnTo>
                    <a:pt x="0" y="7"/>
                  </a:lnTo>
                  <a:lnTo>
                    <a:pt x="0" y="10"/>
                  </a:lnTo>
                  <a:lnTo>
                    <a:pt x="0" y="14"/>
                  </a:lnTo>
                  <a:lnTo>
                    <a:pt x="3" y="17"/>
                  </a:lnTo>
                  <a:lnTo>
                    <a:pt x="6" y="19"/>
                  </a:lnTo>
                  <a:lnTo>
                    <a:pt x="9" y="20"/>
                  </a:lnTo>
                </a:path>
              </a:pathLst>
            </a:custGeom>
            <a:solidFill>
              <a:schemeClr val="tx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7" name="Freeform 15"/>
            <p:cNvSpPr>
              <a:spLocks/>
            </p:cNvSpPr>
            <p:nvPr/>
          </p:nvSpPr>
          <p:spPr bwMode="auto">
            <a:xfrm>
              <a:off x="488" y="2399"/>
              <a:ext cx="137" cy="136"/>
            </a:xfrm>
            <a:custGeom>
              <a:avLst/>
              <a:gdLst>
                <a:gd name="T0" fmla="*/ 96471539 w 67"/>
                <a:gd name="T1" fmla="*/ 172128956 h 67"/>
                <a:gd name="T2" fmla="*/ 0 w 67"/>
                <a:gd name="T3" fmla="*/ 83487668 h 67"/>
                <a:gd name="T4" fmla="*/ 29592145 w 67"/>
                <a:gd name="T5" fmla="*/ 63388248 h 67"/>
                <a:gd name="T6" fmla="*/ 123727994 w 67"/>
                <a:gd name="T7" fmla="*/ 146543713 h 67"/>
                <a:gd name="T8" fmla="*/ 127041294 w 67"/>
                <a:gd name="T9" fmla="*/ 152268730 h 67"/>
                <a:gd name="T10" fmla="*/ 134205734 w 67"/>
                <a:gd name="T11" fmla="*/ 155096454 h 67"/>
                <a:gd name="T12" fmla="*/ 137494711 w 67"/>
                <a:gd name="T13" fmla="*/ 155096454 h 67"/>
                <a:gd name="T14" fmla="*/ 137494711 w 67"/>
                <a:gd name="T15" fmla="*/ 157837362 h 67"/>
                <a:gd name="T16" fmla="*/ 146802058 w 67"/>
                <a:gd name="T17" fmla="*/ 157837362 h 67"/>
                <a:gd name="T18" fmla="*/ 146802058 w 67"/>
                <a:gd name="T19" fmla="*/ 157837362 h 67"/>
                <a:gd name="T20" fmla="*/ 156633488 w 67"/>
                <a:gd name="T21" fmla="*/ 157837362 h 67"/>
                <a:gd name="T22" fmla="*/ 156633488 w 67"/>
                <a:gd name="T23" fmla="*/ 157837362 h 67"/>
                <a:gd name="T24" fmla="*/ 159626335 w 67"/>
                <a:gd name="T25" fmla="*/ 157837362 h 67"/>
                <a:gd name="T26" fmla="*/ 162894390 w 67"/>
                <a:gd name="T27" fmla="*/ 155096454 h 67"/>
                <a:gd name="T28" fmla="*/ 170374488 w 67"/>
                <a:gd name="T29" fmla="*/ 155096454 h 67"/>
                <a:gd name="T30" fmla="*/ 170374488 w 67"/>
                <a:gd name="T31" fmla="*/ 152268730 h 67"/>
                <a:gd name="T32" fmla="*/ 173436493 w 67"/>
                <a:gd name="T33" fmla="*/ 146543713 h 67"/>
                <a:gd name="T34" fmla="*/ 176449070 w 67"/>
                <a:gd name="T35" fmla="*/ 146543713 h 67"/>
                <a:gd name="T36" fmla="*/ 176449070 w 67"/>
                <a:gd name="T37" fmla="*/ 142296012 h 67"/>
                <a:gd name="T38" fmla="*/ 179680663 w 67"/>
                <a:gd name="T39" fmla="*/ 139634610 h 67"/>
                <a:gd name="T40" fmla="*/ 182784468 w 67"/>
                <a:gd name="T41" fmla="*/ 134227697 h 67"/>
                <a:gd name="T42" fmla="*/ 182784468 w 67"/>
                <a:gd name="T43" fmla="*/ 134227697 h 67"/>
                <a:gd name="T44" fmla="*/ 182784468 w 67"/>
                <a:gd name="T45" fmla="*/ 128668683 h 67"/>
                <a:gd name="T46" fmla="*/ 179680663 w 67"/>
                <a:gd name="T47" fmla="*/ 125595541 h 67"/>
                <a:gd name="T48" fmla="*/ 179680663 w 67"/>
                <a:gd name="T49" fmla="*/ 120037976 h 67"/>
                <a:gd name="T50" fmla="*/ 176449070 w 67"/>
                <a:gd name="T51" fmla="*/ 116710820 h 67"/>
                <a:gd name="T52" fmla="*/ 176449070 w 67"/>
                <a:gd name="T53" fmla="*/ 113969896 h 67"/>
                <a:gd name="T54" fmla="*/ 173436493 w 67"/>
                <a:gd name="T55" fmla="*/ 111308488 h 67"/>
                <a:gd name="T56" fmla="*/ 73309230 w 67"/>
                <a:gd name="T57" fmla="*/ 22259197 h 67"/>
                <a:gd name="T58" fmla="*/ 106193973 w 67"/>
                <a:gd name="T59" fmla="*/ 0 h 67"/>
                <a:gd name="T60" fmla="*/ 201062341 w 67"/>
                <a:gd name="T61" fmla="*/ 86308117 h 67"/>
                <a:gd name="T62" fmla="*/ 207836725 w 67"/>
                <a:gd name="T63" fmla="*/ 91714438 h 67"/>
                <a:gd name="T64" fmla="*/ 210807525 w 67"/>
                <a:gd name="T65" fmla="*/ 100016389 h 67"/>
                <a:gd name="T66" fmla="*/ 217142900 w 67"/>
                <a:gd name="T67" fmla="*/ 105746305 h 67"/>
                <a:gd name="T68" fmla="*/ 217142900 w 67"/>
                <a:gd name="T69" fmla="*/ 113969896 h 67"/>
                <a:gd name="T70" fmla="*/ 220246488 w 67"/>
                <a:gd name="T71" fmla="*/ 120037976 h 67"/>
                <a:gd name="T72" fmla="*/ 220246488 w 67"/>
                <a:gd name="T73" fmla="*/ 128668683 h 67"/>
                <a:gd name="T74" fmla="*/ 220246488 w 67"/>
                <a:gd name="T75" fmla="*/ 139634610 h 67"/>
                <a:gd name="T76" fmla="*/ 217142900 w 67"/>
                <a:gd name="T77" fmla="*/ 146543713 h 67"/>
                <a:gd name="T78" fmla="*/ 214081580 w 67"/>
                <a:gd name="T79" fmla="*/ 155096454 h 67"/>
                <a:gd name="T80" fmla="*/ 210807525 w 67"/>
                <a:gd name="T81" fmla="*/ 157837362 h 67"/>
                <a:gd name="T82" fmla="*/ 204165428 w 67"/>
                <a:gd name="T83" fmla="*/ 166806129 h 67"/>
                <a:gd name="T84" fmla="*/ 197262699 w 67"/>
                <a:gd name="T85" fmla="*/ 172128956 h 67"/>
                <a:gd name="T86" fmla="*/ 191012037 w 67"/>
                <a:gd name="T87" fmla="*/ 178099468 h 67"/>
                <a:gd name="T88" fmla="*/ 182784468 w 67"/>
                <a:gd name="T89" fmla="*/ 180759739 h 67"/>
                <a:gd name="T90" fmla="*/ 173436493 w 67"/>
                <a:gd name="T91" fmla="*/ 183421004 h 67"/>
                <a:gd name="T92" fmla="*/ 162894390 w 67"/>
                <a:gd name="T93" fmla="*/ 188827852 h 67"/>
                <a:gd name="T94" fmla="*/ 156633488 w 67"/>
                <a:gd name="T95" fmla="*/ 188827852 h 67"/>
                <a:gd name="T96" fmla="*/ 146802058 w 67"/>
                <a:gd name="T97" fmla="*/ 188827852 h 67"/>
                <a:gd name="T98" fmla="*/ 137494711 w 67"/>
                <a:gd name="T99" fmla="*/ 188827852 h 67"/>
                <a:gd name="T100" fmla="*/ 127041294 w 67"/>
                <a:gd name="T101" fmla="*/ 188827852 h 67"/>
                <a:gd name="T102" fmla="*/ 117465303 w 67"/>
                <a:gd name="T103" fmla="*/ 183421004 h 67"/>
                <a:gd name="T104" fmla="*/ 109430901 w 67"/>
                <a:gd name="T105" fmla="*/ 180759739 h 67"/>
                <a:gd name="T106" fmla="*/ 103095651 w 67"/>
                <a:gd name="T107" fmla="*/ 178099468 h 67"/>
                <a:gd name="T108" fmla="*/ 96471539 w 67"/>
                <a:gd name="T109" fmla="*/ 172128956 h 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7"/>
                <a:gd name="T166" fmla="*/ 0 h 67"/>
                <a:gd name="T167" fmla="*/ 67 w 67"/>
                <a:gd name="T168" fmla="*/ 67 h 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7" h="67">
                  <a:moveTo>
                    <a:pt x="29" y="60"/>
                  </a:moveTo>
                  <a:lnTo>
                    <a:pt x="0" y="29"/>
                  </a:lnTo>
                  <a:lnTo>
                    <a:pt x="9" y="22"/>
                  </a:lnTo>
                  <a:lnTo>
                    <a:pt x="37" y="51"/>
                  </a:lnTo>
                  <a:lnTo>
                    <a:pt x="38" y="53"/>
                  </a:lnTo>
                  <a:lnTo>
                    <a:pt x="40" y="54"/>
                  </a:lnTo>
                  <a:lnTo>
                    <a:pt x="41" y="54"/>
                  </a:lnTo>
                  <a:lnTo>
                    <a:pt x="41" y="55"/>
                  </a:lnTo>
                  <a:lnTo>
                    <a:pt x="44" y="55"/>
                  </a:lnTo>
                  <a:lnTo>
                    <a:pt x="47" y="55"/>
                  </a:lnTo>
                  <a:lnTo>
                    <a:pt x="48" y="55"/>
                  </a:lnTo>
                  <a:lnTo>
                    <a:pt x="49" y="54"/>
                  </a:lnTo>
                  <a:lnTo>
                    <a:pt x="51" y="54"/>
                  </a:lnTo>
                  <a:lnTo>
                    <a:pt x="51" y="53"/>
                  </a:lnTo>
                  <a:lnTo>
                    <a:pt x="52" y="51"/>
                  </a:lnTo>
                  <a:lnTo>
                    <a:pt x="53" y="51"/>
                  </a:lnTo>
                  <a:lnTo>
                    <a:pt x="53" y="50"/>
                  </a:lnTo>
                  <a:lnTo>
                    <a:pt x="54" y="49"/>
                  </a:lnTo>
                  <a:lnTo>
                    <a:pt x="55" y="47"/>
                  </a:lnTo>
                  <a:lnTo>
                    <a:pt x="55" y="45"/>
                  </a:lnTo>
                  <a:lnTo>
                    <a:pt x="54" y="44"/>
                  </a:lnTo>
                  <a:lnTo>
                    <a:pt x="54" y="42"/>
                  </a:lnTo>
                  <a:lnTo>
                    <a:pt x="53" y="41"/>
                  </a:lnTo>
                  <a:lnTo>
                    <a:pt x="53" y="40"/>
                  </a:lnTo>
                  <a:lnTo>
                    <a:pt x="52" y="39"/>
                  </a:lnTo>
                  <a:lnTo>
                    <a:pt x="22" y="8"/>
                  </a:lnTo>
                  <a:lnTo>
                    <a:pt x="32" y="0"/>
                  </a:lnTo>
                  <a:lnTo>
                    <a:pt x="60" y="30"/>
                  </a:lnTo>
                  <a:lnTo>
                    <a:pt x="62" y="32"/>
                  </a:lnTo>
                  <a:lnTo>
                    <a:pt x="63" y="35"/>
                  </a:lnTo>
                  <a:lnTo>
                    <a:pt x="65" y="37"/>
                  </a:lnTo>
                  <a:lnTo>
                    <a:pt x="65" y="40"/>
                  </a:lnTo>
                  <a:lnTo>
                    <a:pt x="66" y="42"/>
                  </a:lnTo>
                  <a:lnTo>
                    <a:pt x="66" y="45"/>
                  </a:lnTo>
                  <a:lnTo>
                    <a:pt x="66" y="49"/>
                  </a:lnTo>
                  <a:lnTo>
                    <a:pt x="65" y="51"/>
                  </a:lnTo>
                  <a:lnTo>
                    <a:pt x="64" y="54"/>
                  </a:lnTo>
                  <a:lnTo>
                    <a:pt x="63" y="55"/>
                  </a:lnTo>
                  <a:lnTo>
                    <a:pt x="61" y="58"/>
                  </a:lnTo>
                  <a:lnTo>
                    <a:pt x="59" y="60"/>
                  </a:lnTo>
                  <a:lnTo>
                    <a:pt x="57" y="62"/>
                  </a:lnTo>
                  <a:lnTo>
                    <a:pt x="55" y="63"/>
                  </a:lnTo>
                  <a:lnTo>
                    <a:pt x="52" y="64"/>
                  </a:lnTo>
                  <a:lnTo>
                    <a:pt x="49" y="66"/>
                  </a:lnTo>
                  <a:lnTo>
                    <a:pt x="47" y="66"/>
                  </a:lnTo>
                  <a:lnTo>
                    <a:pt x="44" y="66"/>
                  </a:lnTo>
                  <a:lnTo>
                    <a:pt x="41" y="66"/>
                  </a:lnTo>
                  <a:lnTo>
                    <a:pt x="38" y="66"/>
                  </a:lnTo>
                  <a:lnTo>
                    <a:pt x="35" y="64"/>
                  </a:lnTo>
                  <a:lnTo>
                    <a:pt x="33" y="63"/>
                  </a:lnTo>
                  <a:lnTo>
                    <a:pt x="31" y="62"/>
                  </a:lnTo>
                  <a:lnTo>
                    <a:pt x="29" y="60"/>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8" name="Freeform 16"/>
            <p:cNvSpPr>
              <a:spLocks/>
            </p:cNvSpPr>
            <p:nvPr/>
          </p:nvSpPr>
          <p:spPr bwMode="auto">
            <a:xfrm>
              <a:off x="591" y="2310"/>
              <a:ext cx="159" cy="164"/>
            </a:xfrm>
            <a:custGeom>
              <a:avLst/>
              <a:gdLst>
                <a:gd name="T0" fmla="*/ 0 w 78"/>
                <a:gd name="T1" fmla="*/ 76264594 h 81"/>
                <a:gd name="T2" fmla="*/ 36981317 w 78"/>
                <a:gd name="T3" fmla="*/ 57508945 h 81"/>
                <a:gd name="T4" fmla="*/ 181314804 w 78"/>
                <a:gd name="T5" fmla="*/ 124510926 h 81"/>
                <a:gd name="T6" fmla="*/ 103122387 w 78"/>
                <a:gd name="T7" fmla="*/ 18603956 h 81"/>
                <a:gd name="T8" fmla="*/ 137701322 w 78"/>
                <a:gd name="T9" fmla="*/ 0 h 81"/>
                <a:gd name="T10" fmla="*/ 240782559 w 78"/>
                <a:gd name="T11" fmla="*/ 141006303 h 81"/>
                <a:gd name="T12" fmla="*/ 207306049 w 78"/>
                <a:gd name="T13" fmla="*/ 159486675 h 81"/>
                <a:gd name="T14" fmla="*/ 60174210 w 78"/>
                <a:gd name="T15" fmla="*/ 95480415 h 81"/>
                <a:gd name="T16" fmla="*/ 137701322 w 78"/>
                <a:gd name="T17" fmla="*/ 201358686 h 81"/>
                <a:gd name="T18" fmla="*/ 103122387 w 78"/>
                <a:gd name="T19" fmla="*/ 216995567 h 81"/>
                <a:gd name="T20" fmla="*/ 0 w 78"/>
                <a:gd name="T21" fmla="*/ 76264594 h 8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8"/>
                <a:gd name="T34" fmla="*/ 0 h 81"/>
                <a:gd name="T35" fmla="*/ 78 w 78"/>
                <a:gd name="T36" fmla="*/ 81 h 8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8" h="81">
                  <a:moveTo>
                    <a:pt x="0" y="28"/>
                  </a:moveTo>
                  <a:lnTo>
                    <a:pt x="12" y="21"/>
                  </a:lnTo>
                  <a:lnTo>
                    <a:pt x="58" y="46"/>
                  </a:lnTo>
                  <a:lnTo>
                    <a:pt x="33" y="7"/>
                  </a:lnTo>
                  <a:lnTo>
                    <a:pt x="44" y="0"/>
                  </a:lnTo>
                  <a:lnTo>
                    <a:pt x="77" y="52"/>
                  </a:lnTo>
                  <a:lnTo>
                    <a:pt x="66" y="59"/>
                  </a:lnTo>
                  <a:lnTo>
                    <a:pt x="19" y="35"/>
                  </a:lnTo>
                  <a:lnTo>
                    <a:pt x="44" y="74"/>
                  </a:lnTo>
                  <a:lnTo>
                    <a:pt x="33" y="80"/>
                  </a:lnTo>
                  <a:lnTo>
                    <a:pt x="0" y="28"/>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39" name="Freeform 17"/>
            <p:cNvSpPr>
              <a:spLocks/>
            </p:cNvSpPr>
            <p:nvPr/>
          </p:nvSpPr>
          <p:spPr bwMode="auto">
            <a:xfrm>
              <a:off x="718" y="2285"/>
              <a:ext cx="78" cy="124"/>
            </a:xfrm>
            <a:custGeom>
              <a:avLst/>
              <a:gdLst>
                <a:gd name="T0" fmla="*/ 0 w 38"/>
                <a:gd name="T1" fmla="*/ 14384122 h 61"/>
                <a:gd name="T2" fmla="*/ 40119733 w 38"/>
                <a:gd name="T3" fmla="*/ 0 h 61"/>
                <a:gd name="T4" fmla="*/ 133966398 w 38"/>
                <a:gd name="T5" fmla="*/ 162643147 h 61"/>
                <a:gd name="T6" fmla="*/ 93757991 w 38"/>
                <a:gd name="T7" fmla="*/ 177148268 h 61"/>
                <a:gd name="T8" fmla="*/ 0 w 38"/>
                <a:gd name="T9" fmla="*/ 14384122 h 61"/>
                <a:gd name="T10" fmla="*/ 0 60000 65536"/>
                <a:gd name="T11" fmla="*/ 0 60000 65536"/>
                <a:gd name="T12" fmla="*/ 0 60000 65536"/>
                <a:gd name="T13" fmla="*/ 0 60000 65536"/>
                <a:gd name="T14" fmla="*/ 0 60000 65536"/>
                <a:gd name="T15" fmla="*/ 0 w 38"/>
                <a:gd name="T16" fmla="*/ 0 h 61"/>
                <a:gd name="T17" fmla="*/ 38 w 38"/>
                <a:gd name="T18" fmla="*/ 61 h 61"/>
              </a:gdLst>
              <a:ahLst/>
              <a:cxnLst>
                <a:cxn ang="T10">
                  <a:pos x="T0" y="T1"/>
                </a:cxn>
                <a:cxn ang="T11">
                  <a:pos x="T2" y="T3"/>
                </a:cxn>
                <a:cxn ang="T12">
                  <a:pos x="T4" y="T5"/>
                </a:cxn>
                <a:cxn ang="T13">
                  <a:pos x="T6" y="T7"/>
                </a:cxn>
                <a:cxn ang="T14">
                  <a:pos x="T8" y="T9"/>
                </a:cxn>
              </a:cxnLst>
              <a:rect l="T15" t="T16" r="T17" b="T18"/>
              <a:pathLst>
                <a:path w="38" h="61">
                  <a:moveTo>
                    <a:pt x="0" y="5"/>
                  </a:moveTo>
                  <a:lnTo>
                    <a:pt x="11" y="0"/>
                  </a:lnTo>
                  <a:lnTo>
                    <a:pt x="37" y="55"/>
                  </a:lnTo>
                  <a:lnTo>
                    <a:pt x="26" y="60"/>
                  </a:lnTo>
                  <a:lnTo>
                    <a:pt x="0" y="5"/>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0" name="Freeform 18"/>
            <p:cNvSpPr>
              <a:spLocks/>
            </p:cNvSpPr>
            <p:nvPr/>
          </p:nvSpPr>
          <p:spPr bwMode="auto">
            <a:xfrm>
              <a:off x="761" y="2249"/>
              <a:ext cx="92" cy="136"/>
            </a:xfrm>
            <a:custGeom>
              <a:avLst/>
              <a:gdLst>
                <a:gd name="T0" fmla="*/ 16044706 w 45"/>
                <a:gd name="T1" fmla="*/ 66126880 h 67"/>
                <a:gd name="T2" fmla="*/ 0 w 45"/>
                <a:gd name="T3" fmla="*/ 36955792 h 67"/>
                <a:gd name="T4" fmla="*/ 108894994 w 45"/>
                <a:gd name="T5" fmla="*/ 0 h 67"/>
                <a:gd name="T6" fmla="*/ 123424041 w 45"/>
                <a:gd name="T7" fmla="*/ 31228034 h 67"/>
                <a:gd name="T8" fmla="*/ 89175244 w 45"/>
                <a:gd name="T9" fmla="*/ 42519440 h 67"/>
                <a:gd name="T10" fmla="*/ 146449315 w 45"/>
                <a:gd name="T11" fmla="*/ 178099468 h 67"/>
                <a:gd name="T12" fmla="*/ 108894994 w 45"/>
                <a:gd name="T13" fmla="*/ 188827852 h 67"/>
                <a:gd name="T14" fmla="*/ 50297185 w 45"/>
                <a:gd name="T15" fmla="*/ 54835799 h 67"/>
                <a:gd name="T16" fmla="*/ 16044706 w 45"/>
                <a:gd name="T17" fmla="*/ 6612688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
                <a:gd name="T28" fmla="*/ 0 h 67"/>
                <a:gd name="T29" fmla="*/ 45 w 45"/>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 h="67">
                  <a:moveTo>
                    <a:pt x="5" y="23"/>
                  </a:moveTo>
                  <a:lnTo>
                    <a:pt x="0" y="13"/>
                  </a:lnTo>
                  <a:lnTo>
                    <a:pt x="33" y="0"/>
                  </a:lnTo>
                  <a:lnTo>
                    <a:pt x="37" y="11"/>
                  </a:lnTo>
                  <a:lnTo>
                    <a:pt x="27" y="15"/>
                  </a:lnTo>
                  <a:lnTo>
                    <a:pt x="44" y="62"/>
                  </a:lnTo>
                  <a:lnTo>
                    <a:pt x="33" y="66"/>
                  </a:lnTo>
                  <a:lnTo>
                    <a:pt x="15" y="19"/>
                  </a:lnTo>
                  <a:lnTo>
                    <a:pt x="5" y="23"/>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1" name="Freeform 19"/>
            <p:cNvSpPr>
              <a:spLocks/>
            </p:cNvSpPr>
            <p:nvPr/>
          </p:nvSpPr>
          <p:spPr bwMode="auto">
            <a:xfrm>
              <a:off x="857" y="2222"/>
              <a:ext cx="100" cy="140"/>
            </a:xfrm>
            <a:custGeom>
              <a:avLst/>
              <a:gdLst>
                <a:gd name="T0" fmla="*/ 0 w 49"/>
                <a:gd name="T1" fmla="*/ 25414839 h 69"/>
                <a:gd name="T2" fmla="*/ 105501457 w 49"/>
                <a:gd name="T3" fmla="*/ 0 h 69"/>
                <a:gd name="T4" fmla="*/ 111639824 w 49"/>
                <a:gd name="T5" fmla="*/ 33670688 h 69"/>
                <a:gd name="T6" fmla="*/ 45259900 w 49"/>
                <a:gd name="T7" fmla="*/ 47539597 h 69"/>
                <a:gd name="T8" fmla="*/ 54703514 w 49"/>
                <a:gd name="T9" fmla="*/ 88357652 h 69"/>
                <a:gd name="T10" fmla="*/ 125701529 w 49"/>
                <a:gd name="T11" fmla="*/ 74334483 h 69"/>
                <a:gd name="T12" fmla="*/ 128566063 w 49"/>
                <a:gd name="T13" fmla="*/ 101987742 h 69"/>
                <a:gd name="T14" fmla="*/ 64458322 w 49"/>
                <a:gd name="T15" fmla="*/ 115858169 h 69"/>
                <a:gd name="T16" fmla="*/ 70978427 w 49"/>
                <a:gd name="T17" fmla="*/ 156509973 h 69"/>
                <a:gd name="T18" fmla="*/ 144853933 w 49"/>
                <a:gd name="T19" fmla="*/ 141263654 h 69"/>
                <a:gd name="T20" fmla="*/ 153919576 w 49"/>
                <a:gd name="T21" fmla="*/ 173587501 h 69"/>
                <a:gd name="T22" fmla="*/ 45259900 w 49"/>
                <a:gd name="T23" fmla="*/ 192809650 h 69"/>
                <a:gd name="T24" fmla="*/ 0 w 49"/>
                <a:gd name="T25" fmla="*/ 25414839 h 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
                <a:gd name="T40" fmla="*/ 0 h 69"/>
                <a:gd name="T41" fmla="*/ 49 w 49"/>
                <a:gd name="T42" fmla="*/ 69 h 6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 h="69">
                  <a:moveTo>
                    <a:pt x="0" y="9"/>
                  </a:moveTo>
                  <a:lnTo>
                    <a:pt x="33" y="0"/>
                  </a:lnTo>
                  <a:lnTo>
                    <a:pt x="35" y="12"/>
                  </a:lnTo>
                  <a:lnTo>
                    <a:pt x="14" y="17"/>
                  </a:lnTo>
                  <a:lnTo>
                    <a:pt x="17" y="31"/>
                  </a:lnTo>
                  <a:lnTo>
                    <a:pt x="39" y="26"/>
                  </a:lnTo>
                  <a:lnTo>
                    <a:pt x="40" y="36"/>
                  </a:lnTo>
                  <a:lnTo>
                    <a:pt x="20" y="41"/>
                  </a:lnTo>
                  <a:lnTo>
                    <a:pt x="22" y="55"/>
                  </a:lnTo>
                  <a:lnTo>
                    <a:pt x="45" y="50"/>
                  </a:lnTo>
                  <a:lnTo>
                    <a:pt x="48" y="61"/>
                  </a:lnTo>
                  <a:lnTo>
                    <a:pt x="14" y="68"/>
                  </a:lnTo>
                  <a:lnTo>
                    <a:pt x="0" y="9"/>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2" name="Freeform 20"/>
            <p:cNvSpPr>
              <a:spLocks/>
            </p:cNvSpPr>
            <p:nvPr/>
          </p:nvSpPr>
          <p:spPr bwMode="auto">
            <a:xfrm>
              <a:off x="970" y="2212"/>
              <a:ext cx="110" cy="63"/>
            </a:xfrm>
            <a:custGeom>
              <a:avLst/>
              <a:gdLst>
                <a:gd name="T0" fmla="*/ 8805983 w 54"/>
                <a:gd name="T1" fmla="*/ 88143176 h 31"/>
                <a:gd name="T2" fmla="*/ 0 w 54"/>
                <a:gd name="T3" fmla="*/ 0 h 31"/>
                <a:gd name="T4" fmla="*/ 36540603 w 54"/>
                <a:gd name="T5" fmla="*/ 0 h 31"/>
                <a:gd name="T6" fmla="*/ 49594510 w 54"/>
                <a:gd name="T7" fmla="*/ 0 h 31"/>
                <a:gd name="T8" fmla="*/ 58721801 w 54"/>
                <a:gd name="T9" fmla="*/ 0 h 31"/>
                <a:gd name="T10" fmla="*/ 74434562 w 54"/>
                <a:gd name="T11" fmla="*/ 0 h 31"/>
                <a:gd name="T12" fmla="*/ 83058653 w 54"/>
                <a:gd name="T13" fmla="*/ 0 h 31"/>
                <a:gd name="T14" fmla="*/ 92205390 w 54"/>
                <a:gd name="T15" fmla="*/ 2784486 h 31"/>
                <a:gd name="T16" fmla="*/ 101025854 w 54"/>
                <a:gd name="T17" fmla="*/ 5658794 h 31"/>
                <a:gd name="T18" fmla="*/ 110851681 w 54"/>
                <a:gd name="T19" fmla="*/ 8462243 h 31"/>
                <a:gd name="T20" fmla="*/ 119618484 w 54"/>
                <a:gd name="T21" fmla="*/ 11500130 h 31"/>
                <a:gd name="T22" fmla="*/ 126909157 w 54"/>
                <a:gd name="T23" fmla="*/ 17197462 h 31"/>
                <a:gd name="T24" fmla="*/ 136060516 w 54"/>
                <a:gd name="T25" fmla="*/ 23371232 h 31"/>
                <a:gd name="T26" fmla="*/ 138979987 w 54"/>
                <a:gd name="T27" fmla="*/ 29028886 h 31"/>
                <a:gd name="T28" fmla="*/ 148474902 w 54"/>
                <a:gd name="T29" fmla="*/ 37649995 h 31"/>
                <a:gd name="T30" fmla="*/ 151625960 w 54"/>
                <a:gd name="T31" fmla="*/ 43372039 h 31"/>
                <a:gd name="T32" fmla="*/ 157582490 w 54"/>
                <a:gd name="T33" fmla="*/ 56291447 h 31"/>
                <a:gd name="T34" fmla="*/ 157582490 w 54"/>
                <a:gd name="T35" fmla="*/ 68151727 h 31"/>
                <a:gd name="T36" fmla="*/ 163488893 w 54"/>
                <a:gd name="T37" fmla="*/ 76514506 h 31"/>
                <a:gd name="T38" fmla="*/ 163488893 w 54"/>
                <a:gd name="T39" fmla="*/ 79651932 h 31"/>
                <a:gd name="T40" fmla="*/ 163488893 w 54"/>
                <a:gd name="T41" fmla="*/ 82523903 h 31"/>
                <a:gd name="T42" fmla="*/ 163488893 w 54"/>
                <a:gd name="T43" fmla="*/ 88143176 h 31"/>
                <a:gd name="T44" fmla="*/ 126909157 w 54"/>
                <a:gd name="T45" fmla="*/ 88143176 h 31"/>
                <a:gd name="T46" fmla="*/ 126909157 w 54"/>
                <a:gd name="T47" fmla="*/ 85349191 h 31"/>
                <a:gd name="T48" fmla="*/ 122455862 w 54"/>
                <a:gd name="T49" fmla="*/ 76514506 h 31"/>
                <a:gd name="T50" fmla="*/ 122455862 w 54"/>
                <a:gd name="T51" fmla="*/ 68151727 h 31"/>
                <a:gd name="T52" fmla="*/ 119618484 w 54"/>
                <a:gd name="T53" fmla="*/ 61988734 h 31"/>
                <a:gd name="T54" fmla="*/ 116718965 w 54"/>
                <a:gd name="T55" fmla="*/ 56291447 h 31"/>
                <a:gd name="T56" fmla="*/ 110851681 w 54"/>
                <a:gd name="T57" fmla="*/ 50358725 h 31"/>
                <a:gd name="T58" fmla="*/ 104767090 w 54"/>
                <a:gd name="T59" fmla="*/ 43372039 h 31"/>
                <a:gd name="T60" fmla="*/ 95282185 w 54"/>
                <a:gd name="T61" fmla="*/ 37649995 h 31"/>
                <a:gd name="T62" fmla="*/ 88921472 w 54"/>
                <a:gd name="T63" fmla="*/ 37649995 h 31"/>
                <a:gd name="T64" fmla="*/ 86134899 w 54"/>
                <a:gd name="T65" fmla="*/ 31832809 h 31"/>
                <a:gd name="T66" fmla="*/ 83058653 w 54"/>
                <a:gd name="T67" fmla="*/ 31832809 h 31"/>
                <a:gd name="T68" fmla="*/ 74434562 w 54"/>
                <a:gd name="T69" fmla="*/ 31832809 h 31"/>
                <a:gd name="T70" fmla="*/ 74434562 w 54"/>
                <a:gd name="T71" fmla="*/ 31832809 h 31"/>
                <a:gd name="T72" fmla="*/ 65410243 w 54"/>
                <a:gd name="T73" fmla="*/ 31832809 h 31"/>
                <a:gd name="T74" fmla="*/ 58721801 w 54"/>
                <a:gd name="T75" fmla="*/ 31832809 h 31"/>
                <a:gd name="T76" fmla="*/ 52804412 w 54"/>
                <a:gd name="T77" fmla="*/ 31832809 h 31"/>
                <a:gd name="T78" fmla="*/ 49594510 w 54"/>
                <a:gd name="T79" fmla="*/ 31832809 h 31"/>
                <a:gd name="T80" fmla="*/ 46774891 w 54"/>
                <a:gd name="T81" fmla="*/ 31832809 h 31"/>
                <a:gd name="T82" fmla="*/ 43652359 w 54"/>
                <a:gd name="T83" fmla="*/ 31832809 h 31"/>
                <a:gd name="T84" fmla="*/ 46774891 w 54"/>
                <a:gd name="T85" fmla="*/ 88143176 h 31"/>
                <a:gd name="T86" fmla="*/ 8805983 w 54"/>
                <a:gd name="T87" fmla="*/ 88143176 h 3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
                <a:gd name="T133" fmla="*/ 0 h 31"/>
                <a:gd name="T134" fmla="*/ 54 w 54"/>
                <a:gd name="T135" fmla="*/ 31 h 3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 h="31">
                  <a:moveTo>
                    <a:pt x="3" y="30"/>
                  </a:moveTo>
                  <a:lnTo>
                    <a:pt x="0" y="0"/>
                  </a:lnTo>
                  <a:lnTo>
                    <a:pt x="12" y="0"/>
                  </a:lnTo>
                  <a:lnTo>
                    <a:pt x="16" y="0"/>
                  </a:lnTo>
                  <a:lnTo>
                    <a:pt x="19" y="0"/>
                  </a:lnTo>
                  <a:lnTo>
                    <a:pt x="24" y="0"/>
                  </a:lnTo>
                  <a:lnTo>
                    <a:pt x="27" y="0"/>
                  </a:lnTo>
                  <a:lnTo>
                    <a:pt x="30" y="1"/>
                  </a:lnTo>
                  <a:lnTo>
                    <a:pt x="33" y="2"/>
                  </a:lnTo>
                  <a:lnTo>
                    <a:pt x="36" y="3"/>
                  </a:lnTo>
                  <a:lnTo>
                    <a:pt x="39" y="4"/>
                  </a:lnTo>
                  <a:lnTo>
                    <a:pt x="41" y="6"/>
                  </a:lnTo>
                  <a:lnTo>
                    <a:pt x="44" y="8"/>
                  </a:lnTo>
                  <a:lnTo>
                    <a:pt x="45" y="10"/>
                  </a:lnTo>
                  <a:lnTo>
                    <a:pt x="48" y="13"/>
                  </a:lnTo>
                  <a:lnTo>
                    <a:pt x="49" y="15"/>
                  </a:lnTo>
                  <a:lnTo>
                    <a:pt x="51" y="19"/>
                  </a:lnTo>
                  <a:lnTo>
                    <a:pt x="51" y="23"/>
                  </a:lnTo>
                  <a:lnTo>
                    <a:pt x="53" y="26"/>
                  </a:lnTo>
                  <a:lnTo>
                    <a:pt x="53" y="27"/>
                  </a:lnTo>
                  <a:lnTo>
                    <a:pt x="53" y="28"/>
                  </a:lnTo>
                  <a:lnTo>
                    <a:pt x="53" y="30"/>
                  </a:lnTo>
                  <a:lnTo>
                    <a:pt x="41" y="30"/>
                  </a:lnTo>
                  <a:lnTo>
                    <a:pt x="41" y="29"/>
                  </a:lnTo>
                  <a:lnTo>
                    <a:pt x="40" y="26"/>
                  </a:lnTo>
                  <a:lnTo>
                    <a:pt x="40" y="23"/>
                  </a:lnTo>
                  <a:lnTo>
                    <a:pt x="39" y="21"/>
                  </a:lnTo>
                  <a:lnTo>
                    <a:pt x="38" y="19"/>
                  </a:lnTo>
                  <a:lnTo>
                    <a:pt x="36" y="17"/>
                  </a:lnTo>
                  <a:lnTo>
                    <a:pt x="34" y="15"/>
                  </a:lnTo>
                  <a:lnTo>
                    <a:pt x="31" y="13"/>
                  </a:lnTo>
                  <a:lnTo>
                    <a:pt x="29" y="13"/>
                  </a:lnTo>
                  <a:lnTo>
                    <a:pt x="28" y="11"/>
                  </a:lnTo>
                  <a:lnTo>
                    <a:pt x="27" y="11"/>
                  </a:lnTo>
                  <a:lnTo>
                    <a:pt x="24" y="11"/>
                  </a:lnTo>
                  <a:lnTo>
                    <a:pt x="21" y="11"/>
                  </a:lnTo>
                  <a:lnTo>
                    <a:pt x="19" y="11"/>
                  </a:lnTo>
                  <a:lnTo>
                    <a:pt x="17" y="11"/>
                  </a:lnTo>
                  <a:lnTo>
                    <a:pt x="16" y="11"/>
                  </a:lnTo>
                  <a:lnTo>
                    <a:pt x="15" y="11"/>
                  </a:lnTo>
                  <a:lnTo>
                    <a:pt x="14" y="11"/>
                  </a:lnTo>
                  <a:lnTo>
                    <a:pt x="15" y="30"/>
                  </a:lnTo>
                  <a:lnTo>
                    <a:pt x="3" y="30"/>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3" name="Freeform 21"/>
            <p:cNvSpPr>
              <a:spLocks/>
            </p:cNvSpPr>
            <p:nvPr/>
          </p:nvSpPr>
          <p:spPr bwMode="auto">
            <a:xfrm>
              <a:off x="976" y="2275"/>
              <a:ext cx="104" cy="65"/>
            </a:xfrm>
            <a:custGeom>
              <a:avLst/>
              <a:gdLst>
                <a:gd name="T0" fmla="*/ 0 w 51"/>
                <a:gd name="T1" fmla="*/ 0 h 32"/>
                <a:gd name="T2" fmla="*/ 5997317 w 51"/>
                <a:gd name="T3" fmla="*/ 90011888 h 32"/>
                <a:gd name="T4" fmla="*/ 50856504 w 51"/>
                <a:gd name="T5" fmla="*/ 87324256 h 32"/>
                <a:gd name="T6" fmla="*/ 56878367 w 51"/>
                <a:gd name="T7" fmla="*/ 87324256 h 32"/>
                <a:gd name="T8" fmla="*/ 66500065 w 51"/>
                <a:gd name="T9" fmla="*/ 87324256 h 32"/>
                <a:gd name="T10" fmla="*/ 75815058 w 51"/>
                <a:gd name="T11" fmla="*/ 84562079 h 32"/>
                <a:gd name="T12" fmla="*/ 78789407 w 51"/>
                <a:gd name="T13" fmla="*/ 84562079 h 32"/>
                <a:gd name="T14" fmla="*/ 84765116 w 51"/>
                <a:gd name="T15" fmla="*/ 81705163 h 32"/>
                <a:gd name="T16" fmla="*/ 91209423 w 51"/>
                <a:gd name="T17" fmla="*/ 81705163 h 32"/>
                <a:gd name="T18" fmla="*/ 97040544 w 51"/>
                <a:gd name="T19" fmla="*/ 78596454 h 32"/>
                <a:gd name="T20" fmla="*/ 103707381 w 51"/>
                <a:gd name="T21" fmla="*/ 75913439 h 32"/>
                <a:gd name="T22" fmla="*/ 113032997 w 51"/>
                <a:gd name="T23" fmla="*/ 73134234 h 32"/>
                <a:gd name="T24" fmla="*/ 123462083 w 51"/>
                <a:gd name="T25" fmla="*/ 70287413 h 32"/>
                <a:gd name="T26" fmla="*/ 132775136 w 51"/>
                <a:gd name="T27" fmla="*/ 64154909 h 32"/>
                <a:gd name="T28" fmla="*/ 139482541 w 51"/>
                <a:gd name="T29" fmla="*/ 52764124 h 32"/>
                <a:gd name="T30" fmla="*/ 142414451 w 51"/>
                <a:gd name="T31" fmla="*/ 47141829 h 32"/>
                <a:gd name="T32" fmla="*/ 145662694 w 51"/>
                <a:gd name="T33" fmla="*/ 40224080 h 32"/>
                <a:gd name="T34" fmla="*/ 151762810 w 51"/>
                <a:gd name="T35" fmla="*/ 31589076 h 32"/>
                <a:gd name="T36" fmla="*/ 151762810 w 51"/>
                <a:gd name="T37" fmla="*/ 25976184 h 32"/>
                <a:gd name="T38" fmla="*/ 151762810 w 51"/>
                <a:gd name="T39" fmla="*/ 17035340 h 32"/>
                <a:gd name="T40" fmla="*/ 157724155 w 51"/>
                <a:gd name="T41" fmla="*/ 11425617 h 32"/>
                <a:gd name="T42" fmla="*/ 157724155 w 51"/>
                <a:gd name="T43" fmla="*/ 2769191 h 32"/>
                <a:gd name="T44" fmla="*/ 157724155 w 51"/>
                <a:gd name="T45" fmla="*/ 0 h 32"/>
                <a:gd name="T46" fmla="*/ 119098320 w 51"/>
                <a:gd name="T47" fmla="*/ 0 h 32"/>
                <a:gd name="T48" fmla="*/ 119098320 w 51"/>
                <a:gd name="T49" fmla="*/ 8386629 h 32"/>
                <a:gd name="T50" fmla="*/ 115987258 w 51"/>
                <a:gd name="T51" fmla="*/ 19802624 h 32"/>
                <a:gd name="T52" fmla="*/ 110157887 w 51"/>
                <a:gd name="T53" fmla="*/ 31589076 h 32"/>
                <a:gd name="T54" fmla="*/ 100846940 w 51"/>
                <a:gd name="T55" fmla="*/ 40224080 h 32"/>
                <a:gd name="T56" fmla="*/ 97040544 w 51"/>
                <a:gd name="T57" fmla="*/ 40224080 h 32"/>
                <a:gd name="T58" fmla="*/ 91209423 w 51"/>
                <a:gd name="T59" fmla="*/ 47141829 h 32"/>
                <a:gd name="T60" fmla="*/ 84765116 w 51"/>
                <a:gd name="T61" fmla="*/ 47141829 h 32"/>
                <a:gd name="T62" fmla="*/ 78789407 w 51"/>
                <a:gd name="T63" fmla="*/ 52764124 h 32"/>
                <a:gd name="T64" fmla="*/ 69837856 w 51"/>
                <a:gd name="T65" fmla="*/ 52764124 h 32"/>
                <a:gd name="T66" fmla="*/ 63668951 w 51"/>
                <a:gd name="T67" fmla="*/ 52764124 h 32"/>
                <a:gd name="T68" fmla="*/ 54019733 w 51"/>
                <a:gd name="T69" fmla="*/ 55447139 h 32"/>
                <a:gd name="T70" fmla="*/ 50856504 w 51"/>
                <a:gd name="T71" fmla="*/ 55447139 h 32"/>
                <a:gd name="T72" fmla="*/ 44727698 w 51"/>
                <a:gd name="T73" fmla="*/ 55447139 h 32"/>
                <a:gd name="T74" fmla="*/ 41567509 w 51"/>
                <a:gd name="T75" fmla="*/ 55447139 h 32"/>
                <a:gd name="T76" fmla="*/ 41567509 w 51"/>
                <a:gd name="T77" fmla="*/ 55447139 h 32"/>
                <a:gd name="T78" fmla="*/ 37178538 w 51"/>
                <a:gd name="T79" fmla="*/ 0 h 32"/>
                <a:gd name="T80" fmla="*/ 0 w 51"/>
                <a:gd name="T81" fmla="*/ 0 h 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1"/>
                <a:gd name="T124" fmla="*/ 0 h 32"/>
                <a:gd name="T125" fmla="*/ 51 w 51"/>
                <a:gd name="T126" fmla="*/ 32 h 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1" h="32">
                  <a:moveTo>
                    <a:pt x="0" y="0"/>
                  </a:moveTo>
                  <a:lnTo>
                    <a:pt x="2" y="31"/>
                  </a:lnTo>
                  <a:lnTo>
                    <a:pt x="16" y="30"/>
                  </a:lnTo>
                  <a:lnTo>
                    <a:pt x="18" y="30"/>
                  </a:lnTo>
                  <a:lnTo>
                    <a:pt x="21" y="30"/>
                  </a:lnTo>
                  <a:lnTo>
                    <a:pt x="24" y="29"/>
                  </a:lnTo>
                  <a:lnTo>
                    <a:pt x="25" y="29"/>
                  </a:lnTo>
                  <a:lnTo>
                    <a:pt x="27" y="28"/>
                  </a:lnTo>
                  <a:lnTo>
                    <a:pt x="29" y="28"/>
                  </a:lnTo>
                  <a:lnTo>
                    <a:pt x="31" y="27"/>
                  </a:lnTo>
                  <a:lnTo>
                    <a:pt x="33" y="26"/>
                  </a:lnTo>
                  <a:lnTo>
                    <a:pt x="36" y="25"/>
                  </a:lnTo>
                  <a:lnTo>
                    <a:pt x="39" y="24"/>
                  </a:lnTo>
                  <a:lnTo>
                    <a:pt x="42" y="22"/>
                  </a:lnTo>
                  <a:lnTo>
                    <a:pt x="44" y="18"/>
                  </a:lnTo>
                  <a:lnTo>
                    <a:pt x="45" y="16"/>
                  </a:lnTo>
                  <a:lnTo>
                    <a:pt x="46" y="14"/>
                  </a:lnTo>
                  <a:lnTo>
                    <a:pt x="48" y="11"/>
                  </a:lnTo>
                  <a:lnTo>
                    <a:pt x="48" y="9"/>
                  </a:lnTo>
                  <a:lnTo>
                    <a:pt x="48" y="6"/>
                  </a:lnTo>
                  <a:lnTo>
                    <a:pt x="50" y="4"/>
                  </a:lnTo>
                  <a:lnTo>
                    <a:pt x="50" y="1"/>
                  </a:lnTo>
                  <a:lnTo>
                    <a:pt x="50" y="0"/>
                  </a:lnTo>
                  <a:lnTo>
                    <a:pt x="38" y="0"/>
                  </a:lnTo>
                  <a:lnTo>
                    <a:pt x="38" y="3"/>
                  </a:lnTo>
                  <a:lnTo>
                    <a:pt x="37" y="7"/>
                  </a:lnTo>
                  <a:lnTo>
                    <a:pt x="35" y="11"/>
                  </a:lnTo>
                  <a:lnTo>
                    <a:pt x="32" y="14"/>
                  </a:lnTo>
                  <a:lnTo>
                    <a:pt x="31" y="14"/>
                  </a:lnTo>
                  <a:lnTo>
                    <a:pt x="29" y="16"/>
                  </a:lnTo>
                  <a:lnTo>
                    <a:pt x="27" y="16"/>
                  </a:lnTo>
                  <a:lnTo>
                    <a:pt x="25" y="18"/>
                  </a:lnTo>
                  <a:lnTo>
                    <a:pt x="22" y="18"/>
                  </a:lnTo>
                  <a:lnTo>
                    <a:pt x="20" y="18"/>
                  </a:lnTo>
                  <a:lnTo>
                    <a:pt x="17" y="19"/>
                  </a:lnTo>
                  <a:lnTo>
                    <a:pt x="16" y="19"/>
                  </a:lnTo>
                  <a:lnTo>
                    <a:pt x="14" y="19"/>
                  </a:lnTo>
                  <a:lnTo>
                    <a:pt x="13" y="19"/>
                  </a:lnTo>
                  <a:lnTo>
                    <a:pt x="12" y="0"/>
                  </a:lnTo>
                  <a:lnTo>
                    <a:pt x="0"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4" name="Freeform 22"/>
            <p:cNvSpPr>
              <a:spLocks/>
            </p:cNvSpPr>
            <p:nvPr/>
          </p:nvSpPr>
          <p:spPr bwMode="auto">
            <a:xfrm>
              <a:off x="1146" y="2208"/>
              <a:ext cx="90" cy="132"/>
            </a:xfrm>
            <a:custGeom>
              <a:avLst/>
              <a:gdLst>
                <a:gd name="T0" fmla="*/ 23181703 w 44"/>
                <a:gd name="T1" fmla="*/ 37246239 h 65"/>
                <a:gd name="T2" fmla="*/ 29731355 w 44"/>
                <a:gd name="T3" fmla="*/ 25868054 h 65"/>
                <a:gd name="T4" fmla="*/ 40958147 w 44"/>
                <a:gd name="T5" fmla="*/ 14138601 h 65"/>
                <a:gd name="T6" fmla="*/ 54528580 w 44"/>
                <a:gd name="T7" fmla="*/ 5435975 h 65"/>
                <a:gd name="T8" fmla="*/ 67616624 w 44"/>
                <a:gd name="T9" fmla="*/ 0 h 65"/>
                <a:gd name="T10" fmla="*/ 83778028 w 44"/>
                <a:gd name="T11" fmla="*/ 0 h 65"/>
                <a:gd name="T12" fmla="*/ 96989564 w 44"/>
                <a:gd name="T13" fmla="*/ 2676806 h 65"/>
                <a:gd name="T14" fmla="*/ 111535732 w 44"/>
                <a:gd name="T15" fmla="*/ 5435975 h 65"/>
                <a:gd name="T16" fmla="*/ 121412236 w 44"/>
                <a:gd name="T17" fmla="*/ 11039211 h 65"/>
                <a:gd name="T18" fmla="*/ 131549022 w 44"/>
                <a:gd name="T19" fmla="*/ 19741219 h 65"/>
                <a:gd name="T20" fmla="*/ 141288635 w 44"/>
                <a:gd name="T21" fmla="*/ 31490009 h 65"/>
                <a:gd name="T22" fmla="*/ 144592808 w 44"/>
                <a:gd name="T23" fmla="*/ 49602952 h 65"/>
                <a:gd name="T24" fmla="*/ 106774008 w 44"/>
                <a:gd name="T25" fmla="*/ 55206478 h 65"/>
                <a:gd name="T26" fmla="*/ 106774008 w 44"/>
                <a:gd name="T27" fmla="*/ 45525967 h 65"/>
                <a:gd name="T28" fmla="*/ 103746829 w 44"/>
                <a:gd name="T29" fmla="*/ 37246239 h 65"/>
                <a:gd name="T30" fmla="*/ 96989564 w 44"/>
                <a:gd name="T31" fmla="*/ 34486950 h 65"/>
                <a:gd name="T32" fmla="*/ 83778028 w 44"/>
                <a:gd name="T33" fmla="*/ 34486950 h 65"/>
                <a:gd name="T34" fmla="*/ 80474228 w 44"/>
                <a:gd name="T35" fmla="*/ 34486950 h 65"/>
                <a:gd name="T36" fmla="*/ 73902719 w 44"/>
                <a:gd name="T37" fmla="*/ 37246239 h 65"/>
                <a:gd name="T38" fmla="*/ 67616624 w 44"/>
                <a:gd name="T39" fmla="*/ 42848857 h 65"/>
                <a:gd name="T40" fmla="*/ 64312855 w 44"/>
                <a:gd name="T41" fmla="*/ 52532048 h 65"/>
                <a:gd name="T42" fmla="*/ 67616624 w 44"/>
                <a:gd name="T43" fmla="*/ 60982396 h 65"/>
                <a:gd name="T44" fmla="*/ 76975493 w 44"/>
                <a:gd name="T45" fmla="*/ 70035037 h 65"/>
                <a:gd name="T46" fmla="*/ 93873950 w 44"/>
                <a:gd name="T47" fmla="*/ 75638516 h 65"/>
                <a:gd name="T48" fmla="*/ 106774008 w 44"/>
                <a:gd name="T49" fmla="*/ 84261800 h 65"/>
                <a:gd name="T50" fmla="*/ 118293012 w 44"/>
                <a:gd name="T51" fmla="*/ 95129543 h 65"/>
                <a:gd name="T52" fmla="*/ 128431575 w 44"/>
                <a:gd name="T53" fmla="*/ 103831600 h 65"/>
                <a:gd name="T54" fmla="*/ 135191109 w 44"/>
                <a:gd name="T55" fmla="*/ 114870750 h 65"/>
                <a:gd name="T56" fmla="*/ 135191109 w 44"/>
                <a:gd name="T57" fmla="*/ 135219527 h 65"/>
                <a:gd name="T58" fmla="*/ 131549022 w 44"/>
                <a:gd name="T59" fmla="*/ 153604371 h 65"/>
                <a:gd name="T60" fmla="*/ 121412236 w 44"/>
                <a:gd name="T61" fmla="*/ 168008885 h 65"/>
                <a:gd name="T62" fmla="*/ 111535732 w 44"/>
                <a:gd name="T63" fmla="*/ 176709700 h 65"/>
                <a:gd name="T64" fmla="*/ 96989564 w 44"/>
                <a:gd name="T65" fmla="*/ 184823585 h 65"/>
                <a:gd name="T66" fmla="*/ 80474228 w 44"/>
                <a:gd name="T67" fmla="*/ 184823585 h 65"/>
                <a:gd name="T68" fmla="*/ 64312855 w 44"/>
                <a:gd name="T69" fmla="*/ 184823585 h 65"/>
                <a:gd name="T70" fmla="*/ 47417120 w 44"/>
                <a:gd name="T71" fmla="*/ 182146920 h 65"/>
                <a:gd name="T72" fmla="*/ 29731355 w 44"/>
                <a:gd name="T73" fmla="*/ 176709700 h 65"/>
                <a:gd name="T74" fmla="*/ 16161208 w 44"/>
                <a:gd name="T75" fmla="*/ 168008885 h 65"/>
                <a:gd name="T76" fmla="*/ 6371691 w 44"/>
                <a:gd name="T77" fmla="*/ 153604371 h 65"/>
                <a:gd name="T78" fmla="*/ 3115049 w 44"/>
                <a:gd name="T79" fmla="*/ 137979539 h 65"/>
                <a:gd name="T80" fmla="*/ 3115049 w 44"/>
                <a:gd name="T81" fmla="*/ 123841173 h 65"/>
                <a:gd name="T82" fmla="*/ 43918435 w 44"/>
                <a:gd name="T83" fmla="*/ 135219527 h 65"/>
                <a:gd name="T84" fmla="*/ 47417120 w 44"/>
                <a:gd name="T85" fmla="*/ 142224998 h 65"/>
                <a:gd name="T86" fmla="*/ 54528580 w 44"/>
                <a:gd name="T87" fmla="*/ 147662692 h 65"/>
                <a:gd name="T88" fmla="*/ 60814135 w 44"/>
                <a:gd name="T89" fmla="*/ 153604371 h 65"/>
                <a:gd name="T90" fmla="*/ 67616624 w 44"/>
                <a:gd name="T91" fmla="*/ 159040486 h 65"/>
                <a:gd name="T92" fmla="*/ 80474228 w 44"/>
                <a:gd name="T93" fmla="*/ 153604371 h 65"/>
                <a:gd name="T94" fmla="*/ 89833163 w 44"/>
                <a:gd name="T95" fmla="*/ 150685536 h 65"/>
                <a:gd name="T96" fmla="*/ 96989564 w 44"/>
                <a:gd name="T97" fmla="*/ 144899408 h 65"/>
                <a:gd name="T98" fmla="*/ 96989564 w 44"/>
                <a:gd name="T99" fmla="*/ 137979539 h 65"/>
                <a:gd name="T100" fmla="*/ 96989564 w 44"/>
                <a:gd name="T101" fmla="*/ 132542727 h 65"/>
                <a:gd name="T102" fmla="*/ 96989564 w 44"/>
                <a:gd name="T103" fmla="*/ 123841173 h 65"/>
                <a:gd name="T104" fmla="*/ 96989564 w 44"/>
                <a:gd name="T105" fmla="*/ 118409940 h 65"/>
                <a:gd name="T106" fmla="*/ 83778028 w 44"/>
                <a:gd name="T107" fmla="*/ 114870750 h 65"/>
                <a:gd name="T108" fmla="*/ 67616624 w 44"/>
                <a:gd name="T109" fmla="*/ 103831600 h 65"/>
                <a:gd name="T110" fmla="*/ 47417120 w 44"/>
                <a:gd name="T111" fmla="*/ 89693559 h 65"/>
                <a:gd name="T112" fmla="*/ 29731355 w 44"/>
                <a:gd name="T113" fmla="*/ 81413254 h 65"/>
                <a:gd name="T114" fmla="*/ 23181703 w 44"/>
                <a:gd name="T115" fmla="*/ 63948941 h 65"/>
                <a:gd name="T116" fmla="*/ 23181703 w 44"/>
                <a:gd name="T117" fmla="*/ 45525967 h 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
                <a:gd name="T178" fmla="*/ 0 h 65"/>
                <a:gd name="T179" fmla="*/ 44 w 44"/>
                <a:gd name="T180" fmla="*/ 65 h 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 h="65">
                  <a:moveTo>
                    <a:pt x="7" y="16"/>
                  </a:moveTo>
                  <a:lnTo>
                    <a:pt x="7" y="13"/>
                  </a:lnTo>
                  <a:lnTo>
                    <a:pt x="8" y="11"/>
                  </a:lnTo>
                  <a:lnTo>
                    <a:pt x="9" y="9"/>
                  </a:lnTo>
                  <a:lnTo>
                    <a:pt x="11" y="7"/>
                  </a:lnTo>
                  <a:lnTo>
                    <a:pt x="12" y="5"/>
                  </a:lnTo>
                  <a:lnTo>
                    <a:pt x="14" y="3"/>
                  </a:lnTo>
                  <a:lnTo>
                    <a:pt x="16" y="2"/>
                  </a:lnTo>
                  <a:lnTo>
                    <a:pt x="19" y="1"/>
                  </a:lnTo>
                  <a:lnTo>
                    <a:pt x="20" y="0"/>
                  </a:lnTo>
                  <a:lnTo>
                    <a:pt x="23" y="0"/>
                  </a:lnTo>
                  <a:lnTo>
                    <a:pt x="25" y="0"/>
                  </a:lnTo>
                  <a:lnTo>
                    <a:pt x="28" y="0"/>
                  </a:lnTo>
                  <a:lnTo>
                    <a:pt x="29" y="1"/>
                  </a:lnTo>
                  <a:lnTo>
                    <a:pt x="31" y="1"/>
                  </a:lnTo>
                  <a:lnTo>
                    <a:pt x="33" y="2"/>
                  </a:lnTo>
                  <a:lnTo>
                    <a:pt x="35" y="3"/>
                  </a:lnTo>
                  <a:lnTo>
                    <a:pt x="36" y="4"/>
                  </a:lnTo>
                  <a:lnTo>
                    <a:pt x="38" y="5"/>
                  </a:lnTo>
                  <a:lnTo>
                    <a:pt x="39" y="7"/>
                  </a:lnTo>
                  <a:lnTo>
                    <a:pt x="40" y="9"/>
                  </a:lnTo>
                  <a:lnTo>
                    <a:pt x="42" y="11"/>
                  </a:lnTo>
                  <a:lnTo>
                    <a:pt x="43" y="13"/>
                  </a:lnTo>
                  <a:lnTo>
                    <a:pt x="43" y="17"/>
                  </a:lnTo>
                  <a:lnTo>
                    <a:pt x="43" y="21"/>
                  </a:lnTo>
                  <a:lnTo>
                    <a:pt x="32" y="19"/>
                  </a:lnTo>
                  <a:lnTo>
                    <a:pt x="32" y="17"/>
                  </a:lnTo>
                  <a:lnTo>
                    <a:pt x="32" y="16"/>
                  </a:lnTo>
                  <a:lnTo>
                    <a:pt x="31" y="15"/>
                  </a:lnTo>
                  <a:lnTo>
                    <a:pt x="31" y="13"/>
                  </a:lnTo>
                  <a:lnTo>
                    <a:pt x="29" y="13"/>
                  </a:lnTo>
                  <a:lnTo>
                    <a:pt x="29" y="12"/>
                  </a:lnTo>
                  <a:lnTo>
                    <a:pt x="28" y="12"/>
                  </a:lnTo>
                  <a:lnTo>
                    <a:pt x="25" y="12"/>
                  </a:lnTo>
                  <a:lnTo>
                    <a:pt x="24" y="12"/>
                  </a:lnTo>
                  <a:lnTo>
                    <a:pt x="23" y="12"/>
                  </a:lnTo>
                  <a:lnTo>
                    <a:pt x="22" y="13"/>
                  </a:lnTo>
                  <a:lnTo>
                    <a:pt x="20" y="13"/>
                  </a:lnTo>
                  <a:lnTo>
                    <a:pt x="20" y="15"/>
                  </a:lnTo>
                  <a:lnTo>
                    <a:pt x="19" y="16"/>
                  </a:lnTo>
                  <a:lnTo>
                    <a:pt x="19" y="18"/>
                  </a:lnTo>
                  <a:lnTo>
                    <a:pt x="19" y="19"/>
                  </a:lnTo>
                  <a:lnTo>
                    <a:pt x="20" y="21"/>
                  </a:lnTo>
                  <a:lnTo>
                    <a:pt x="20" y="22"/>
                  </a:lnTo>
                  <a:lnTo>
                    <a:pt x="23" y="24"/>
                  </a:lnTo>
                  <a:lnTo>
                    <a:pt x="24" y="26"/>
                  </a:lnTo>
                  <a:lnTo>
                    <a:pt x="28" y="26"/>
                  </a:lnTo>
                  <a:lnTo>
                    <a:pt x="29" y="28"/>
                  </a:lnTo>
                  <a:lnTo>
                    <a:pt x="32" y="29"/>
                  </a:lnTo>
                  <a:lnTo>
                    <a:pt x="33" y="31"/>
                  </a:lnTo>
                  <a:lnTo>
                    <a:pt x="35" y="33"/>
                  </a:lnTo>
                  <a:lnTo>
                    <a:pt x="37" y="35"/>
                  </a:lnTo>
                  <a:lnTo>
                    <a:pt x="38" y="36"/>
                  </a:lnTo>
                  <a:lnTo>
                    <a:pt x="40" y="39"/>
                  </a:lnTo>
                  <a:lnTo>
                    <a:pt x="40" y="40"/>
                  </a:lnTo>
                  <a:lnTo>
                    <a:pt x="41" y="43"/>
                  </a:lnTo>
                  <a:lnTo>
                    <a:pt x="40" y="47"/>
                  </a:lnTo>
                  <a:lnTo>
                    <a:pt x="40" y="50"/>
                  </a:lnTo>
                  <a:lnTo>
                    <a:pt x="39" y="53"/>
                  </a:lnTo>
                  <a:lnTo>
                    <a:pt x="38" y="55"/>
                  </a:lnTo>
                  <a:lnTo>
                    <a:pt x="36" y="58"/>
                  </a:lnTo>
                  <a:lnTo>
                    <a:pt x="35" y="60"/>
                  </a:lnTo>
                  <a:lnTo>
                    <a:pt x="33" y="61"/>
                  </a:lnTo>
                  <a:lnTo>
                    <a:pt x="31" y="63"/>
                  </a:lnTo>
                  <a:lnTo>
                    <a:pt x="29" y="64"/>
                  </a:lnTo>
                  <a:lnTo>
                    <a:pt x="25" y="64"/>
                  </a:lnTo>
                  <a:lnTo>
                    <a:pt x="24" y="64"/>
                  </a:lnTo>
                  <a:lnTo>
                    <a:pt x="22" y="64"/>
                  </a:lnTo>
                  <a:lnTo>
                    <a:pt x="19" y="64"/>
                  </a:lnTo>
                  <a:lnTo>
                    <a:pt x="16" y="63"/>
                  </a:lnTo>
                  <a:lnTo>
                    <a:pt x="14" y="63"/>
                  </a:lnTo>
                  <a:lnTo>
                    <a:pt x="11" y="62"/>
                  </a:lnTo>
                  <a:lnTo>
                    <a:pt x="9" y="61"/>
                  </a:lnTo>
                  <a:lnTo>
                    <a:pt x="7" y="59"/>
                  </a:lnTo>
                  <a:lnTo>
                    <a:pt x="5" y="58"/>
                  </a:lnTo>
                  <a:lnTo>
                    <a:pt x="4" y="56"/>
                  </a:lnTo>
                  <a:lnTo>
                    <a:pt x="2" y="53"/>
                  </a:lnTo>
                  <a:lnTo>
                    <a:pt x="1" y="51"/>
                  </a:lnTo>
                  <a:lnTo>
                    <a:pt x="1" y="48"/>
                  </a:lnTo>
                  <a:lnTo>
                    <a:pt x="0" y="46"/>
                  </a:lnTo>
                  <a:lnTo>
                    <a:pt x="1" y="43"/>
                  </a:lnTo>
                  <a:lnTo>
                    <a:pt x="13" y="46"/>
                  </a:lnTo>
                  <a:lnTo>
                    <a:pt x="13" y="47"/>
                  </a:lnTo>
                  <a:lnTo>
                    <a:pt x="14" y="48"/>
                  </a:lnTo>
                  <a:lnTo>
                    <a:pt x="14" y="49"/>
                  </a:lnTo>
                  <a:lnTo>
                    <a:pt x="15" y="51"/>
                  </a:lnTo>
                  <a:lnTo>
                    <a:pt x="16" y="51"/>
                  </a:lnTo>
                  <a:lnTo>
                    <a:pt x="17" y="52"/>
                  </a:lnTo>
                  <a:lnTo>
                    <a:pt x="18" y="53"/>
                  </a:lnTo>
                  <a:lnTo>
                    <a:pt x="19" y="55"/>
                  </a:lnTo>
                  <a:lnTo>
                    <a:pt x="20" y="55"/>
                  </a:lnTo>
                  <a:lnTo>
                    <a:pt x="23" y="55"/>
                  </a:lnTo>
                  <a:lnTo>
                    <a:pt x="24" y="53"/>
                  </a:lnTo>
                  <a:lnTo>
                    <a:pt x="25" y="52"/>
                  </a:lnTo>
                  <a:lnTo>
                    <a:pt x="27" y="52"/>
                  </a:lnTo>
                  <a:lnTo>
                    <a:pt x="28" y="51"/>
                  </a:lnTo>
                  <a:lnTo>
                    <a:pt x="29" y="50"/>
                  </a:lnTo>
                  <a:lnTo>
                    <a:pt x="29" y="49"/>
                  </a:lnTo>
                  <a:lnTo>
                    <a:pt x="29" y="48"/>
                  </a:lnTo>
                  <a:lnTo>
                    <a:pt x="29" y="47"/>
                  </a:lnTo>
                  <a:lnTo>
                    <a:pt x="29" y="46"/>
                  </a:lnTo>
                  <a:lnTo>
                    <a:pt x="29" y="44"/>
                  </a:lnTo>
                  <a:lnTo>
                    <a:pt x="29" y="43"/>
                  </a:lnTo>
                  <a:lnTo>
                    <a:pt x="29" y="42"/>
                  </a:lnTo>
                  <a:lnTo>
                    <a:pt x="29" y="41"/>
                  </a:lnTo>
                  <a:lnTo>
                    <a:pt x="28" y="40"/>
                  </a:lnTo>
                  <a:lnTo>
                    <a:pt x="25" y="40"/>
                  </a:lnTo>
                  <a:lnTo>
                    <a:pt x="23" y="38"/>
                  </a:lnTo>
                  <a:lnTo>
                    <a:pt x="20" y="36"/>
                  </a:lnTo>
                  <a:lnTo>
                    <a:pt x="16" y="33"/>
                  </a:lnTo>
                  <a:lnTo>
                    <a:pt x="14" y="31"/>
                  </a:lnTo>
                  <a:lnTo>
                    <a:pt x="11" y="29"/>
                  </a:lnTo>
                  <a:lnTo>
                    <a:pt x="9" y="28"/>
                  </a:lnTo>
                  <a:lnTo>
                    <a:pt x="8" y="25"/>
                  </a:lnTo>
                  <a:lnTo>
                    <a:pt x="7" y="22"/>
                  </a:lnTo>
                  <a:lnTo>
                    <a:pt x="7" y="19"/>
                  </a:lnTo>
                  <a:lnTo>
                    <a:pt x="7" y="16"/>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5" name="Freeform 23"/>
            <p:cNvSpPr>
              <a:spLocks/>
            </p:cNvSpPr>
            <p:nvPr/>
          </p:nvSpPr>
          <p:spPr bwMode="auto">
            <a:xfrm>
              <a:off x="1257" y="2222"/>
              <a:ext cx="74" cy="132"/>
            </a:xfrm>
            <a:custGeom>
              <a:avLst/>
              <a:gdLst>
                <a:gd name="T0" fmla="*/ 0 w 36"/>
                <a:gd name="T1" fmla="*/ 31490009 h 65"/>
                <a:gd name="T2" fmla="*/ 10680377 w 36"/>
                <a:gd name="T3" fmla="*/ 0 h 65"/>
                <a:gd name="T4" fmla="*/ 130539503 w 36"/>
                <a:gd name="T5" fmla="*/ 19741219 h 65"/>
                <a:gd name="T6" fmla="*/ 123660134 w 36"/>
                <a:gd name="T7" fmla="*/ 52532048 h 65"/>
                <a:gd name="T8" fmla="*/ 81048107 w 36"/>
                <a:gd name="T9" fmla="*/ 42848857 h 65"/>
                <a:gd name="T10" fmla="*/ 41569609 w 36"/>
                <a:gd name="T11" fmla="*/ 184823585 h 65"/>
                <a:gd name="T12" fmla="*/ 0 w 36"/>
                <a:gd name="T13" fmla="*/ 176709700 h 65"/>
                <a:gd name="T14" fmla="*/ 37790205 w 36"/>
                <a:gd name="T15" fmla="*/ 34486950 h 65"/>
                <a:gd name="T16" fmla="*/ 0 w 36"/>
                <a:gd name="T17" fmla="*/ 31490009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65"/>
                <a:gd name="T29" fmla="*/ 36 w 36"/>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65">
                  <a:moveTo>
                    <a:pt x="0" y="11"/>
                  </a:moveTo>
                  <a:lnTo>
                    <a:pt x="3" y="0"/>
                  </a:lnTo>
                  <a:lnTo>
                    <a:pt x="35" y="7"/>
                  </a:lnTo>
                  <a:lnTo>
                    <a:pt x="33" y="18"/>
                  </a:lnTo>
                  <a:lnTo>
                    <a:pt x="22" y="15"/>
                  </a:lnTo>
                  <a:lnTo>
                    <a:pt x="11" y="64"/>
                  </a:lnTo>
                  <a:lnTo>
                    <a:pt x="0" y="61"/>
                  </a:lnTo>
                  <a:lnTo>
                    <a:pt x="10" y="12"/>
                  </a:lnTo>
                  <a:lnTo>
                    <a:pt x="0" y="11"/>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6" name="Freeform 24"/>
            <p:cNvSpPr>
              <a:spLocks/>
            </p:cNvSpPr>
            <p:nvPr/>
          </p:nvSpPr>
          <p:spPr bwMode="auto">
            <a:xfrm>
              <a:off x="1351" y="2259"/>
              <a:ext cx="72" cy="55"/>
            </a:xfrm>
            <a:custGeom>
              <a:avLst/>
              <a:gdLst>
                <a:gd name="T0" fmla="*/ 0 w 35"/>
                <a:gd name="T1" fmla="*/ 80258184 h 27"/>
                <a:gd name="T2" fmla="*/ 97483386 w 35"/>
                <a:gd name="T3" fmla="*/ 0 h 27"/>
                <a:gd name="T4" fmla="*/ 125301415 w 35"/>
                <a:gd name="T5" fmla="*/ 8805983 h 27"/>
                <a:gd name="T6" fmla="*/ 128888294 w 35"/>
                <a:gd name="T7" fmla="*/ 80258184 h 27"/>
                <a:gd name="T8" fmla="*/ 90492848 w 35"/>
                <a:gd name="T9" fmla="*/ 80258184 h 27"/>
                <a:gd name="T10" fmla="*/ 90492848 w 35"/>
                <a:gd name="T11" fmla="*/ 52804412 h 27"/>
                <a:gd name="T12" fmla="*/ 57600909 w 35"/>
                <a:gd name="T13" fmla="*/ 80258184 h 27"/>
                <a:gd name="T14" fmla="*/ 0 w 35"/>
                <a:gd name="T15" fmla="*/ 80258184 h 27"/>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27"/>
                <a:gd name="T26" fmla="*/ 35 w 35"/>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27">
                  <a:moveTo>
                    <a:pt x="0" y="26"/>
                  </a:moveTo>
                  <a:lnTo>
                    <a:pt x="26" y="0"/>
                  </a:lnTo>
                  <a:lnTo>
                    <a:pt x="33" y="3"/>
                  </a:lnTo>
                  <a:lnTo>
                    <a:pt x="34" y="26"/>
                  </a:lnTo>
                  <a:lnTo>
                    <a:pt x="24" y="26"/>
                  </a:lnTo>
                  <a:lnTo>
                    <a:pt x="24" y="17"/>
                  </a:lnTo>
                  <a:lnTo>
                    <a:pt x="15" y="26"/>
                  </a:lnTo>
                  <a:lnTo>
                    <a:pt x="0" y="26"/>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7" name="Freeform 25"/>
            <p:cNvSpPr>
              <a:spLocks/>
            </p:cNvSpPr>
            <p:nvPr/>
          </p:nvSpPr>
          <p:spPr bwMode="auto">
            <a:xfrm>
              <a:off x="1308" y="2314"/>
              <a:ext cx="119" cy="91"/>
            </a:xfrm>
            <a:custGeom>
              <a:avLst/>
              <a:gdLst>
                <a:gd name="T0" fmla="*/ 75030973 w 58"/>
                <a:gd name="T1" fmla="*/ 0 h 45"/>
                <a:gd name="T2" fmla="*/ 0 w 58"/>
                <a:gd name="T3" fmla="*/ 55078660 h 45"/>
                <a:gd name="T4" fmla="*/ 43497508 w 58"/>
                <a:gd name="T5" fmla="*/ 69151404 h 45"/>
                <a:gd name="T6" fmla="*/ 89244887 w 58"/>
                <a:gd name="T7" fmla="*/ 36820426 h 45"/>
                <a:gd name="T8" fmla="*/ 157782730 w 58"/>
                <a:gd name="T9" fmla="*/ 57546612 h 45"/>
                <a:gd name="T10" fmla="*/ 161000432 w 58"/>
                <a:gd name="T11" fmla="*/ 106120435 h 45"/>
                <a:gd name="T12" fmla="*/ 204122337 w 58"/>
                <a:gd name="T13" fmla="*/ 116372038 h 45"/>
                <a:gd name="T14" fmla="*/ 200835200 w 58"/>
                <a:gd name="T15" fmla="*/ 0 h 45"/>
                <a:gd name="T16" fmla="*/ 161000432 w 58"/>
                <a:gd name="T17" fmla="*/ 0 h 45"/>
                <a:gd name="T18" fmla="*/ 157782730 w 58"/>
                <a:gd name="T19" fmla="*/ 25950233 h 45"/>
                <a:gd name="T20" fmla="*/ 119091585 w 58"/>
                <a:gd name="T21" fmla="*/ 12832533 h 45"/>
                <a:gd name="T22" fmla="*/ 129468210 w 58"/>
                <a:gd name="T23" fmla="*/ 0 h 45"/>
                <a:gd name="T24" fmla="*/ 75030973 w 58"/>
                <a:gd name="T25" fmla="*/ 0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45"/>
                <a:gd name="T41" fmla="*/ 58 w 58"/>
                <a:gd name="T42" fmla="*/ 45 h 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45">
                  <a:moveTo>
                    <a:pt x="21" y="0"/>
                  </a:moveTo>
                  <a:lnTo>
                    <a:pt x="0" y="21"/>
                  </a:lnTo>
                  <a:lnTo>
                    <a:pt x="12" y="26"/>
                  </a:lnTo>
                  <a:lnTo>
                    <a:pt x="25" y="14"/>
                  </a:lnTo>
                  <a:lnTo>
                    <a:pt x="44" y="22"/>
                  </a:lnTo>
                  <a:lnTo>
                    <a:pt x="45" y="40"/>
                  </a:lnTo>
                  <a:lnTo>
                    <a:pt x="57" y="44"/>
                  </a:lnTo>
                  <a:lnTo>
                    <a:pt x="56" y="0"/>
                  </a:lnTo>
                  <a:lnTo>
                    <a:pt x="45" y="0"/>
                  </a:lnTo>
                  <a:lnTo>
                    <a:pt x="44" y="10"/>
                  </a:lnTo>
                  <a:lnTo>
                    <a:pt x="33" y="5"/>
                  </a:lnTo>
                  <a:lnTo>
                    <a:pt x="36" y="0"/>
                  </a:lnTo>
                  <a:lnTo>
                    <a:pt x="21"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8" name="Freeform 26"/>
            <p:cNvSpPr>
              <a:spLocks/>
            </p:cNvSpPr>
            <p:nvPr/>
          </p:nvSpPr>
          <p:spPr bwMode="auto">
            <a:xfrm>
              <a:off x="1449" y="2297"/>
              <a:ext cx="105" cy="134"/>
            </a:xfrm>
            <a:custGeom>
              <a:avLst/>
              <a:gdLst>
                <a:gd name="T0" fmla="*/ 54729304 w 51"/>
                <a:gd name="T1" fmla="*/ 28578418 h 66"/>
                <a:gd name="T2" fmla="*/ 76387185 w 51"/>
                <a:gd name="T3" fmla="*/ 0 h 66"/>
                <a:gd name="T4" fmla="*/ 192694098 w 51"/>
                <a:gd name="T5" fmla="*/ 45321805 h 66"/>
                <a:gd name="T6" fmla="*/ 170172917 w 51"/>
                <a:gd name="T7" fmla="*/ 75273613 h 66"/>
                <a:gd name="T8" fmla="*/ 130699170 w 51"/>
                <a:gd name="T9" fmla="*/ 58022849 h 66"/>
                <a:gd name="T10" fmla="*/ 39287463 w 51"/>
                <a:gd name="T11" fmla="*/ 186822390 h 66"/>
                <a:gd name="T12" fmla="*/ 0 w 51"/>
                <a:gd name="T13" fmla="*/ 167407757 h 66"/>
                <a:gd name="T14" fmla="*/ 91824215 w 51"/>
                <a:gd name="T15" fmla="*/ 42713091 h 66"/>
                <a:gd name="T16" fmla="*/ 54729304 w 51"/>
                <a:gd name="T17" fmla="*/ 28578418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66"/>
                <a:gd name="T29" fmla="*/ 51 w 51"/>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66">
                  <a:moveTo>
                    <a:pt x="14" y="10"/>
                  </a:moveTo>
                  <a:lnTo>
                    <a:pt x="20" y="0"/>
                  </a:lnTo>
                  <a:lnTo>
                    <a:pt x="50" y="16"/>
                  </a:lnTo>
                  <a:lnTo>
                    <a:pt x="44" y="26"/>
                  </a:lnTo>
                  <a:lnTo>
                    <a:pt x="34" y="20"/>
                  </a:lnTo>
                  <a:lnTo>
                    <a:pt x="10" y="65"/>
                  </a:lnTo>
                  <a:lnTo>
                    <a:pt x="0" y="58"/>
                  </a:lnTo>
                  <a:lnTo>
                    <a:pt x="24" y="15"/>
                  </a:lnTo>
                  <a:lnTo>
                    <a:pt x="14" y="1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49" name="Freeform 27"/>
            <p:cNvSpPr>
              <a:spLocks/>
            </p:cNvSpPr>
            <p:nvPr/>
          </p:nvSpPr>
          <p:spPr bwMode="auto">
            <a:xfrm>
              <a:off x="1501" y="2344"/>
              <a:ext cx="133" cy="146"/>
            </a:xfrm>
            <a:custGeom>
              <a:avLst/>
              <a:gdLst>
                <a:gd name="T0" fmla="*/ 122082470 w 65"/>
                <a:gd name="T1" fmla="*/ 0 h 72"/>
                <a:gd name="T2" fmla="*/ 216584540 w 65"/>
                <a:gd name="T3" fmla="*/ 59169532 h 72"/>
                <a:gd name="T4" fmla="*/ 193365946 w 65"/>
                <a:gd name="T5" fmla="*/ 81721687 h 72"/>
                <a:gd name="T6" fmla="*/ 129233921 w 65"/>
                <a:gd name="T7" fmla="*/ 47060186 h 72"/>
                <a:gd name="T8" fmla="*/ 104319724 w 65"/>
                <a:gd name="T9" fmla="*/ 79014600 h 72"/>
                <a:gd name="T10" fmla="*/ 162470877 w 65"/>
                <a:gd name="T11" fmla="*/ 111867684 h 72"/>
                <a:gd name="T12" fmla="*/ 142370857 w 65"/>
                <a:gd name="T13" fmla="*/ 137054026 h 72"/>
                <a:gd name="T14" fmla="*/ 84198865 w 65"/>
                <a:gd name="T15" fmla="*/ 106220568 h 72"/>
                <a:gd name="T16" fmla="*/ 54860448 w 65"/>
                <a:gd name="T17" fmla="*/ 137054026 h 72"/>
                <a:gd name="T18" fmla="*/ 115948933 w 65"/>
                <a:gd name="T19" fmla="*/ 173660913 h 72"/>
                <a:gd name="T20" fmla="*/ 97905765 w 65"/>
                <a:gd name="T21" fmla="*/ 198842317 h 72"/>
                <a:gd name="T22" fmla="*/ 0 w 65"/>
                <a:gd name="T23" fmla="*/ 145119356 h 72"/>
                <a:gd name="T24" fmla="*/ 122082470 w 65"/>
                <a:gd name="T25" fmla="*/ 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5"/>
                <a:gd name="T40" fmla="*/ 0 h 72"/>
                <a:gd name="T41" fmla="*/ 65 w 65"/>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5" h="72">
                  <a:moveTo>
                    <a:pt x="36" y="0"/>
                  </a:moveTo>
                  <a:lnTo>
                    <a:pt x="64" y="21"/>
                  </a:lnTo>
                  <a:lnTo>
                    <a:pt x="57" y="29"/>
                  </a:lnTo>
                  <a:lnTo>
                    <a:pt x="38" y="17"/>
                  </a:lnTo>
                  <a:lnTo>
                    <a:pt x="31" y="28"/>
                  </a:lnTo>
                  <a:lnTo>
                    <a:pt x="48" y="40"/>
                  </a:lnTo>
                  <a:lnTo>
                    <a:pt x="42" y="49"/>
                  </a:lnTo>
                  <a:lnTo>
                    <a:pt x="25" y="38"/>
                  </a:lnTo>
                  <a:lnTo>
                    <a:pt x="16" y="49"/>
                  </a:lnTo>
                  <a:lnTo>
                    <a:pt x="34" y="62"/>
                  </a:lnTo>
                  <a:lnTo>
                    <a:pt x="29" y="71"/>
                  </a:lnTo>
                  <a:lnTo>
                    <a:pt x="0" y="52"/>
                  </a:lnTo>
                  <a:lnTo>
                    <a:pt x="36"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0" name="Freeform 28"/>
            <p:cNvSpPr>
              <a:spLocks/>
            </p:cNvSpPr>
            <p:nvPr/>
          </p:nvSpPr>
          <p:spPr bwMode="auto">
            <a:xfrm>
              <a:off x="1585" y="2421"/>
              <a:ext cx="119" cy="116"/>
            </a:xfrm>
            <a:custGeom>
              <a:avLst/>
              <a:gdLst>
                <a:gd name="T0" fmla="*/ 99488198 w 58"/>
                <a:gd name="T1" fmla="*/ 8679659 h 57"/>
                <a:gd name="T2" fmla="*/ 114874621 w 58"/>
                <a:gd name="T3" fmla="*/ 2846477 h 57"/>
                <a:gd name="T4" fmla="*/ 132937083 w 58"/>
                <a:gd name="T5" fmla="*/ 0 h 57"/>
                <a:gd name="T6" fmla="*/ 146441131 w 58"/>
                <a:gd name="T7" fmla="*/ 0 h 57"/>
                <a:gd name="T8" fmla="*/ 161000432 w 58"/>
                <a:gd name="T9" fmla="*/ 2846477 h 57"/>
                <a:gd name="T10" fmla="*/ 176434597 w 58"/>
                <a:gd name="T11" fmla="*/ 8679659 h 57"/>
                <a:gd name="T12" fmla="*/ 187133397 w 58"/>
                <a:gd name="T13" fmla="*/ 20418815 h 57"/>
                <a:gd name="T14" fmla="*/ 194258460 w 58"/>
                <a:gd name="T15" fmla="*/ 26917993 h 57"/>
                <a:gd name="T16" fmla="*/ 200835200 w 58"/>
                <a:gd name="T17" fmla="*/ 35947519 h 57"/>
                <a:gd name="T18" fmla="*/ 204122337 w 58"/>
                <a:gd name="T19" fmla="*/ 51606597 h 57"/>
                <a:gd name="T20" fmla="*/ 200835200 w 58"/>
                <a:gd name="T21" fmla="*/ 67073131 h 57"/>
                <a:gd name="T22" fmla="*/ 194258460 w 58"/>
                <a:gd name="T23" fmla="*/ 81699415 h 57"/>
                <a:gd name="T24" fmla="*/ 157782730 w 58"/>
                <a:gd name="T25" fmla="*/ 64147453 h 57"/>
                <a:gd name="T26" fmla="*/ 161000432 w 58"/>
                <a:gd name="T27" fmla="*/ 57813922 h 57"/>
                <a:gd name="T28" fmla="*/ 161000432 w 58"/>
                <a:gd name="T29" fmla="*/ 51606597 h 57"/>
                <a:gd name="T30" fmla="*/ 157782730 w 58"/>
                <a:gd name="T31" fmla="*/ 41554080 h 57"/>
                <a:gd name="T32" fmla="*/ 149891208 w 58"/>
                <a:gd name="T33" fmla="*/ 35947519 h 57"/>
                <a:gd name="T34" fmla="*/ 143259332 w 58"/>
                <a:gd name="T35" fmla="*/ 32958349 h 57"/>
                <a:gd name="T36" fmla="*/ 132937083 w 58"/>
                <a:gd name="T37" fmla="*/ 32958349 h 57"/>
                <a:gd name="T38" fmla="*/ 126214075 w 58"/>
                <a:gd name="T39" fmla="*/ 35947519 h 57"/>
                <a:gd name="T40" fmla="*/ 119091585 w 58"/>
                <a:gd name="T41" fmla="*/ 41554080 h 57"/>
                <a:gd name="T42" fmla="*/ 119091585 w 58"/>
                <a:gd name="T43" fmla="*/ 54780477 h 57"/>
                <a:gd name="T44" fmla="*/ 126214075 w 58"/>
                <a:gd name="T45" fmla="*/ 69929696 h 57"/>
                <a:gd name="T46" fmla="*/ 132937083 w 58"/>
                <a:gd name="T47" fmla="*/ 84566198 h 57"/>
                <a:gd name="T48" fmla="*/ 139424668 w 58"/>
                <a:gd name="T49" fmla="*/ 99362682 h 57"/>
                <a:gd name="T50" fmla="*/ 143259332 w 58"/>
                <a:gd name="T51" fmla="*/ 114687816 h 57"/>
                <a:gd name="T52" fmla="*/ 139424668 w 58"/>
                <a:gd name="T53" fmla="*/ 126120351 h 57"/>
                <a:gd name="T54" fmla="*/ 132937083 w 58"/>
                <a:gd name="T55" fmla="*/ 142313066 h 57"/>
                <a:gd name="T56" fmla="*/ 119091585 w 58"/>
                <a:gd name="T57" fmla="*/ 157640536 h 57"/>
                <a:gd name="T58" fmla="*/ 99488198 w 58"/>
                <a:gd name="T59" fmla="*/ 166265476 h 57"/>
                <a:gd name="T60" fmla="*/ 78470799 w 58"/>
                <a:gd name="T61" fmla="*/ 169336993 h 57"/>
                <a:gd name="T62" fmla="*/ 61516104 w 58"/>
                <a:gd name="T63" fmla="*/ 169336993 h 57"/>
                <a:gd name="T64" fmla="*/ 43497508 w 58"/>
                <a:gd name="T65" fmla="*/ 166265476 h 57"/>
                <a:gd name="T66" fmla="*/ 28290664 w 58"/>
                <a:gd name="T67" fmla="*/ 157640536 h 57"/>
                <a:gd name="T68" fmla="*/ 17823896 w 58"/>
                <a:gd name="T69" fmla="*/ 145178736 h 57"/>
                <a:gd name="T70" fmla="*/ 6720556 w 58"/>
                <a:gd name="T71" fmla="*/ 133389816 h 57"/>
                <a:gd name="T72" fmla="*/ 0 w 58"/>
                <a:gd name="T73" fmla="*/ 120493199 h 57"/>
                <a:gd name="T74" fmla="*/ 0 w 58"/>
                <a:gd name="T75" fmla="*/ 108728457 h 57"/>
                <a:gd name="T76" fmla="*/ 0 w 58"/>
                <a:gd name="T77" fmla="*/ 90400534 h 57"/>
                <a:gd name="T78" fmla="*/ 10333000 w 58"/>
                <a:gd name="T79" fmla="*/ 78948485 h 57"/>
                <a:gd name="T80" fmla="*/ 46971432 w 58"/>
                <a:gd name="T81" fmla="*/ 96334669 h 57"/>
                <a:gd name="T82" fmla="*/ 39846325 w 58"/>
                <a:gd name="T83" fmla="*/ 105023952 h 57"/>
                <a:gd name="T84" fmla="*/ 39846325 w 58"/>
                <a:gd name="T85" fmla="*/ 114687816 h 57"/>
                <a:gd name="T86" fmla="*/ 43497508 w 58"/>
                <a:gd name="T87" fmla="*/ 120493199 h 57"/>
                <a:gd name="T88" fmla="*/ 46971432 w 58"/>
                <a:gd name="T89" fmla="*/ 126120351 h 57"/>
                <a:gd name="T90" fmla="*/ 58044638 w 58"/>
                <a:gd name="T91" fmla="*/ 133389816 h 57"/>
                <a:gd name="T92" fmla="*/ 64792864 w 58"/>
                <a:gd name="T93" fmla="*/ 133389816 h 57"/>
                <a:gd name="T94" fmla="*/ 75030973 w 58"/>
                <a:gd name="T95" fmla="*/ 139552764 h 57"/>
                <a:gd name="T96" fmla="*/ 85993333 w 58"/>
                <a:gd name="T97" fmla="*/ 133389816 h 57"/>
                <a:gd name="T98" fmla="*/ 89244887 w 58"/>
                <a:gd name="T99" fmla="*/ 133389816 h 57"/>
                <a:gd name="T100" fmla="*/ 96372421 w 58"/>
                <a:gd name="T101" fmla="*/ 126120351 h 57"/>
                <a:gd name="T102" fmla="*/ 99488198 w 58"/>
                <a:gd name="T103" fmla="*/ 120493199 h 57"/>
                <a:gd name="T104" fmla="*/ 99488198 w 58"/>
                <a:gd name="T105" fmla="*/ 114687816 h 57"/>
                <a:gd name="T106" fmla="*/ 96372421 w 58"/>
                <a:gd name="T107" fmla="*/ 105023952 h 57"/>
                <a:gd name="T108" fmla="*/ 85993333 w 58"/>
                <a:gd name="T109" fmla="*/ 87491612 h 57"/>
                <a:gd name="T110" fmla="*/ 78470799 w 58"/>
                <a:gd name="T111" fmla="*/ 64147453 h 57"/>
                <a:gd name="T112" fmla="*/ 75030973 w 58"/>
                <a:gd name="T113" fmla="*/ 45818380 h 57"/>
                <a:gd name="T114" fmla="*/ 78470799 w 58"/>
                <a:gd name="T115" fmla="*/ 32958349 h 57"/>
                <a:gd name="T116" fmla="*/ 93093117 w 58"/>
                <a:gd name="T117" fmla="*/ 14635386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8"/>
                <a:gd name="T178" fmla="*/ 0 h 57"/>
                <a:gd name="T179" fmla="*/ 58 w 58"/>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8" h="57">
                  <a:moveTo>
                    <a:pt x="26" y="5"/>
                  </a:moveTo>
                  <a:lnTo>
                    <a:pt x="28" y="3"/>
                  </a:lnTo>
                  <a:lnTo>
                    <a:pt x="29" y="1"/>
                  </a:lnTo>
                  <a:lnTo>
                    <a:pt x="32" y="1"/>
                  </a:lnTo>
                  <a:lnTo>
                    <a:pt x="35" y="1"/>
                  </a:lnTo>
                  <a:lnTo>
                    <a:pt x="37" y="0"/>
                  </a:lnTo>
                  <a:lnTo>
                    <a:pt x="39" y="0"/>
                  </a:lnTo>
                  <a:lnTo>
                    <a:pt x="41" y="0"/>
                  </a:lnTo>
                  <a:lnTo>
                    <a:pt x="44" y="1"/>
                  </a:lnTo>
                  <a:lnTo>
                    <a:pt x="45" y="1"/>
                  </a:lnTo>
                  <a:lnTo>
                    <a:pt x="48" y="1"/>
                  </a:lnTo>
                  <a:lnTo>
                    <a:pt x="49" y="3"/>
                  </a:lnTo>
                  <a:lnTo>
                    <a:pt x="51" y="5"/>
                  </a:lnTo>
                  <a:lnTo>
                    <a:pt x="52" y="7"/>
                  </a:lnTo>
                  <a:lnTo>
                    <a:pt x="53" y="7"/>
                  </a:lnTo>
                  <a:lnTo>
                    <a:pt x="54" y="9"/>
                  </a:lnTo>
                  <a:lnTo>
                    <a:pt x="55" y="11"/>
                  </a:lnTo>
                  <a:lnTo>
                    <a:pt x="56" y="12"/>
                  </a:lnTo>
                  <a:lnTo>
                    <a:pt x="57" y="14"/>
                  </a:lnTo>
                  <a:lnTo>
                    <a:pt x="57" y="17"/>
                  </a:lnTo>
                  <a:lnTo>
                    <a:pt x="57" y="19"/>
                  </a:lnTo>
                  <a:lnTo>
                    <a:pt x="56" y="22"/>
                  </a:lnTo>
                  <a:lnTo>
                    <a:pt x="56" y="24"/>
                  </a:lnTo>
                  <a:lnTo>
                    <a:pt x="54" y="27"/>
                  </a:lnTo>
                  <a:lnTo>
                    <a:pt x="52" y="30"/>
                  </a:lnTo>
                  <a:lnTo>
                    <a:pt x="44" y="21"/>
                  </a:lnTo>
                  <a:lnTo>
                    <a:pt x="44" y="20"/>
                  </a:lnTo>
                  <a:lnTo>
                    <a:pt x="45" y="19"/>
                  </a:lnTo>
                  <a:lnTo>
                    <a:pt x="45" y="18"/>
                  </a:lnTo>
                  <a:lnTo>
                    <a:pt x="45" y="17"/>
                  </a:lnTo>
                  <a:lnTo>
                    <a:pt x="45" y="16"/>
                  </a:lnTo>
                  <a:lnTo>
                    <a:pt x="44" y="14"/>
                  </a:lnTo>
                  <a:lnTo>
                    <a:pt x="44" y="13"/>
                  </a:lnTo>
                  <a:lnTo>
                    <a:pt x="42" y="12"/>
                  </a:lnTo>
                  <a:lnTo>
                    <a:pt x="41" y="11"/>
                  </a:lnTo>
                  <a:lnTo>
                    <a:pt x="40" y="11"/>
                  </a:lnTo>
                  <a:lnTo>
                    <a:pt x="39" y="11"/>
                  </a:lnTo>
                  <a:lnTo>
                    <a:pt x="37" y="11"/>
                  </a:lnTo>
                  <a:lnTo>
                    <a:pt x="35" y="12"/>
                  </a:lnTo>
                  <a:lnTo>
                    <a:pt x="35" y="13"/>
                  </a:lnTo>
                  <a:lnTo>
                    <a:pt x="33" y="14"/>
                  </a:lnTo>
                  <a:lnTo>
                    <a:pt x="33" y="16"/>
                  </a:lnTo>
                  <a:lnTo>
                    <a:pt x="33" y="18"/>
                  </a:lnTo>
                  <a:lnTo>
                    <a:pt x="33" y="21"/>
                  </a:lnTo>
                  <a:lnTo>
                    <a:pt x="35" y="23"/>
                  </a:lnTo>
                  <a:lnTo>
                    <a:pt x="35" y="26"/>
                  </a:lnTo>
                  <a:lnTo>
                    <a:pt x="37" y="28"/>
                  </a:lnTo>
                  <a:lnTo>
                    <a:pt x="37" y="31"/>
                  </a:lnTo>
                  <a:lnTo>
                    <a:pt x="39" y="33"/>
                  </a:lnTo>
                  <a:lnTo>
                    <a:pt x="39" y="35"/>
                  </a:lnTo>
                  <a:lnTo>
                    <a:pt x="40" y="38"/>
                  </a:lnTo>
                  <a:lnTo>
                    <a:pt x="40" y="40"/>
                  </a:lnTo>
                  <a:lnTo>
                    <a:pt x="39" y="42"/>
                  </a:lnTo>
                  <a:lnTo>
                    <a:pt x="39" y="44"/>
                  </a:lnTo>
                  <a:lnTo>
                    <a:pt x="37" y="47"/>
                  </a:lnTo>
                  <a:lnTo>
                    <a:pt x="35" y="49"/>
                  </a:lnTo>
                  <a:lnTo>
                    <a:pt x="33" y="52"/>
                  </a:lnTo>
                  <a:lnTo>
                    <a:pt x="29" y="55"/>
                  </a:lnTo>
                  <a:lnTo>
                    <a:pt x="28" y="55"/>
                  </a:lnTo>
                  <a:lnTo>
                    <a:pt x="25" y="56"/>
                  </a:lnTo>
                  <a:lnTo>
                    <a:pt x="22" y="56"/>
                  </a:lnTo>
                  <a:lnTo>
                    <a:pt x="20" y="56"/>
                  </a:lnTo>
                  <a:lnTo>
                    <a:pt x="17" y="56"/>
                  </a:lnTo>
                  <a:lnTo>
                    <a:pt x="15" y="56"/>
                  </a:lnTo>
                  <a:lnTo>
                    <a:pt x="12" y="55"/>
                  </a:lnTo>
                  <a:lnTo>
                    <a:pt x="11" y="53"/>
                  </a:lnTo>
                  <a:lnTo>
                    <a:pt x="8" y="52"/>
                  </a:lnTo>
                  <a:lnTo>
                    <a:pt x="8" y="51"/>
                  </a:lnTo>
                  <a:lnTo>
                    <a:pt x="5" y="48"/>
                  </a:lnTo>
                  <a:lnTo>
                    <a:pt x="4" y="47"/>
                  </a:lnTo>
                  <a:lnTo>
                    <a:pt x="2" y="44"/>
                  </a:lnTo>
                  <a:lnTo>
                    <a:pt x="0" y="42"/>
                  </a:lnTo>
                  <a:lnTo>
                    <a:pt x="0" y="40"/>
                  </a:lnTo>
                  <a:lnTo>
                    <a:pt x="0" y="38"/>
                  </a:lnTo>
                  <a:lnTo>
                    <a:pt x="0" y="36"/>
                  </a:lnTo>
                  <a:lnTo>
                    <a:pt x="0" y="33"/>
                  </a:lnTo>
                  <a:lnTo>
                    <a:pt x="0" y="30"/>
                  </a:lnTo>
                  <a:lnTo>
                    <a:pt x="2" y="28"/>
                  </a:lnTo>
                  <a:lnTo>
                    <a:pt x="3" y="26"/>
                  </a:lnTo>
                  <a:lnTo>
                    <a:pt x="4" y="24"/>
                  </a:lnTo>
                  <a:lnTo>
                    <a:pt x="13" y="32"/>
                  </a:lnTo>
                  <a:lnTo>
                    <a:pt x="12" y="34"/>
                  </a:lnTo>
                  <a:lnTo>
                    <a:pt x="11" y="35"/>
                  </a:lnTo>
                  <a:lnTo>
                    <a:pt x="11" y="36"/>
                  </a:lnTo>
                  <a:lnTo>
                    <a:pt x="11" y="38"/>
                  </a:lnTo>
                  <a:lnTo>
                    <a:pt x="12" y="40"/>
                  </a:lnTo>
                  <a:lnTo>
                    <a:pt x="12" y="42"/>
                  </a:lnTo>
                  <a:lnTo>
                    <a:pt x="13" y="42"/>
                  </a:lnTo>
                  <a:lnTo>
                    <a:pt x="14" y="44"/>
                  </a:lnTo>
                  <a:lnTo>
                    <a:pt x="16" y="44"/>
                  </a:lnTo>
                  <a:lnTo>
                    <a:pt x="17" y="44"/>
                  </a:lnTo>
                  <a:lnTo>
                    <a:pt x="18" y="44"/>
                  </a:lnTo>
                  <a:lnTo>
                    <a:pt x="20" y="46"/>
                  </a:lnTo>
                  <a:lnTo>
                    <a:pt x="21" y="46"/>
                  </a:lnTo>
                  <a:lnTo>
                    <a:pt x="22" y="44"/>
                  </a:lnTo>
                  <a:lnTo>
                    <a:pt x="24" y="44"/>
                  </a:lnTo>
                  <a:lnTo>
                    <a:pt x="25" y="44"/>
                  </a:lnTo>
                  <a:lnTo>
                    <a:pt x="26" y="42"/>
                  </a:lnTo>
                  <a:lnTo>
                    <a:pt x="27" y="42"/>
                  </a:lnTo>
                  <a:lnTo>
                    <a:pt x="28" y="40"/>
                  </a:lnTo>
                  <a:lnTo>
                    <a:pt x="28" y="38"/>
                  </a:lnTo>
                  <a:lnTo>
                    <a:pt x="28" y="36"/>
                  </a:lnTo>
                  <a:lnTo>
                    <a:pt x="27" y="35"/>
                  </a:lnTo>
                  <a:lnTo>
                    <a:pt x="26" y="32"/>
                  </a:lnTo>
                  <a:lnTo>
                    <a:pt x="24" y="29"/>
                  </a:lnTo>
                  <a:lnTo>
                    <a:pt x="23" y="25"/>
                  </a:lnTo>
                  <a:lnTo>
                    <a:pt x="22" y="21"/>
                  </a:lnTo>
                  <a:lnTo>
                    <a:pt x="21" y="18"/>
                  </a:lnTo>
                  <a:lnTo>
                    <a:pt x="21" y="15"/>
                  </a:lnTo>
                  <a:lnTo>
                    <a:pt x="22" y="13"/>
                  </a:lnTo>
                  <a:lnTo>
                    <a:pt x="22" y="11"/>
                  </a:lnTo>
                  <a:lnTo>
                    <a:pt x="24" y="7"/>
                  </a:lnTo>
                  <a:lnTo>
                    <a:pt x="26" y="5"/>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1" name="Freeform 29"/>
            <p:cNvSpPr>
              <a:spLocks/>
            </p:cNvSpPr>
            <p:nvPr/>
          </p:nvSpPr>
          <p:spPr bwMode="auto">
            <a:xfrm>
              <a:off x="279" y="2728"/>
              <a:ext cx="145" cy="114"/>
            </a:xfrm>
            <a:custGeom>
              <a:avLst/>
              <a:gdLst>
                <a:gd name="T0" fmla="*/ 227540470 w 71"/>
                <a:gd name="T1" fmla="*/ 70306127 h 56"/>
                <a:gd name="T2" fmla="*/ 187918897 w 71"/>
                <a:gd name="T3" fmla="*/ 167386835 h 56"/>
                <a:gd name="T4" fmla="*/ 152851342 w 71"/>
                <a:gd name="T5" fmla="*/ 155629229 h 56"/>
                <a:gd name="T6" fmla="*/ 178714377 w 71"/>
                <a:gd name="T7" fmla="*/ 88040669 h 56"/>
                <a:gd name="T8" fmla="*/ 140669346 w 71"/>
                <a:gd name="T9" fmla="*/ 76449446 h 56"/>
                <a:gd name="T10" fmla="*/ 113179344 w 71"/>
                <a:gd name="T11" fmla="*/ 140247118 h 56"/>
                <a:gd name="T12" fmla="*/ 80929734 w 71"/>
                <a:gd name="T13" fmla="*/ 121095156 h 56"/>
                <a:gd name="T14" fmla="*/ 103764461 w 71"/>
                <a:gd name="T15" fmla="*/ 64444320 h 56"/>
                <a:gd name="T16" fmla="*/ 59234508 w 71"/>
                <a:gd name="T17" fmla="*/ 46205401 h 56"/>
                <a:gd name="T18" fmla="*/ 32142191 w 71"/>
                <a:gd name="T19" fmla="*/ 109256336 h 56"/>
                <a:gd name="T20" fmla="*/ 0 w 71"/>
                <a:gd name="T21" fmla="*/ 99856342 h 56"/>
                <a:gd name="T22" fmla="*/ 42848950 w 71"/>
                <a:gd name="T23" fmla="*/ 0 h 56"/>
                <a:gd name="T24" fmla="*/ 227540470 w 71"/>
                <a:gd name="T25" fmla="*/ 70306127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
                <a:gd name="T40" fmla="*/ 0 h 56"/>
                <a:gd name="T41" fmla="*/ 71 w 71"/>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 h="56">
                  <a:moveTo>
                    <a:pt x="70" y="23"/>
                  </a:moveTo>
                  <a:lnTo>
                    <a:pt x="58" y="55"/>
                  </a:lnTo>
                  <a:lnTo>
                    <a:pt x="47" y="51"/>
                  </a:lnTo>
                  <a:lnTo>
                    <a:pt x="55" y="29"/>
                  </a:lnTo>
                  <a:lnTo>
                    <a:pt x="43" y="25"/>
                  </a:lnTo>
                  <a:lnTo>
                    <a:pt x="35" y="46"/>
                  </a:lnTo>
                  <a:lnTo>
                    <a:pt x="25" y="40"/>
                  </a:lnTo>
                  <a:lnTo>
                    <a:pt x="32" y="21"/>
                  </a:lnTo>
                  <a:lnTo>
                    <a:pt x="18" y="15"/>
                  </a:lnTo>
                  <a:lnTo>
                    <a:pt x="10" y="36"/>
                  </a:lnTo>
                  <a:lnTo>
                    <a:pt x="0" y="33"/>
                  </a:lnTo>
                  <a:lnTo>
                    <a:pt x="13" y="0"/>
                  </a:lnTo>
                  <a:lnTo>
                    <a:pt x="70" y="23"/>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2" name="Freeform 30"/>
            <p:cNvSpPr>
              <a:spLocks/>
            </p:cNvSpPr>
            <p:nvPr/>
          </p:nvSpPr>
          <p:spPr bwMode="auto">
            <a:xfrm>
              <a:off x="250" y="2815"/>
              <a:ext cx="148" cy="132"/>
            </a:xfrm>
            <a:custGeom>
              <a:avLst/>
              <a:gdLst>
                <a:gd name="T0" fmla="*/ 264779464 w 72"/>
                <a:gd name="T1" fmla="*/ 40089860 h 65"/>
                <a:gd name="T2" fmla="*/ 254190275 w 72"/>
                <a:gd name="T3" fmla="*/ 78315391 h 65"/>
                <a:gd name="T4" fmla="*/ 63505704 w 72"/>
                <a:gd name="T5" fmla="*/ 121164524 h 65"/>
                <a:gd name="T6" fmla="*/ 230515022 w 72"/>
                <a:gd name="T7" fmla="*/ 153604371 h 65"/>
                <a:gd name="T8" fmla="*/ 223203209 w 72"/>
                <a:gd name="T9" fmla="*/ 184823585 h 65"/>
                <a:gd name="T10" fmla="*/ 0 w 72"/>
                <a:gd name="T11" fmla="*/ 144899408 h 65"/>
                <a:gd name="T12" fmla="*/ 6926484 w 72"/>
                <a:gd name="T13" fmla="*/ 106680467 h 65"/>
                <a:gd name="T14" fmla="*/ 194033986 w 72"/>
                <a:gd name="T15" fmla="*/ 63948941 h 65"/>
                <a:gd name="T16" fmla="*/ 29266533 w 72"/>
                <a:gd name="T17" fmla="*/ 34486950 h 65"/>
                <a:gd name="T18" fmla="*/ 41569609 w 72"/>
                <a:gd name="T19" fmla="*/ 0 h 65"/>
                <a:gd name="T20" fmla="*/ 264779464 w 72"/>
                <a:gd name="T21" fmla="*/ 40089860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2"/>
                <a:gd name="T34" fmla="*/ 0 h 65"/>
                <a:gd name="T35" fmla="*/ 72 w 72"/>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2" h="65">
                  <a:moveTo>
                    <a:pt x="71" y="14"/>
                  </a:moveTo>
                  <a:lnTo>
                    <a:pt x="68" y="27"/>
                  </a:lnTo>
                  <a:lnTo>
                    <a:pt x="17" y="42"/>
                  </a:lnTo>
                  <a:lnTo>
                    <a:pt x="62" y="53"/>
                  </a:lnTo>
                  <a:lnTo>
                    <a:pt x="60" y="64"/>
                  </a:lnTo>
                  <a:lnTo>
                    <a:pt x="0" y="50"/>
                  </a:lnTo>
                  <a:lnTo>
                    <a:pt x="2" y="37"/>
                  </a:lnTo>
                  <a:lnTo>
                    <a:pt x="52" y="22"/>
                  </a:lnTo>
                  <a:lnTo>
                    <a:pt x="8" y="12"/>
                  </a:lnTo>
                  <a:lnTo>
                    <a:pt x="11" y="0"/>
                  </a:lnTo>
                  <a:lnTo>
                    <a:pt x="71" y="14"/>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3" name="Freeform 31"/>
            <p:cNvSpPr>
              <a:spLocks/>
            </p:cNvSpPr>
            <p:nvPr/>
          </p:nvSpPr>
          <p:spPr bwMode="auto">
            <a:xfrm>
              <a:off x="240" y="2951"/>
              <a:ext cx="135" cy="116"/>
            </a:xfrm>
            <a:custGeom>
              <a:avLst/>
              <a:gdLst>
                <a:gd name="T0" fmla="*/ 3115049 w 66"/>
                <a:gd name="T1" fmla="*/ 54780477 h 57"/>
                <a:gd name="T2" fmla="*/ 218401380 w 66"/>
                <a:gd name="T3" fmla="*/ 0 h 57"/>
                <a:gd name="T4" fmla="*/ 215283753 w 66"/>
                <a:gd name="T5" fmla="*/ 32958349 h 57"/>
                <a:gd name="T6" fmla="*/ 50720672 w 66"/>
                <a:gd name="T7" fmla="*/ 73156354 h 57"/>
                <a:gd name="T8" fmla="*/ 205923598 w 66"/>
                <a:gd name="T9" fmla="*/ 133389816 h 57"/>
                <a:gd name="T10" fmla="*/ 202250858 w 66"/>
                <a:gd name="T11" fmla="*/ 169336993 h 57"/>
                <a:gd name="T12" fmla="*/ 0 w 66"/>
                <a:gd name="T13" fmla="*/ 84566198 h 57"/>
                <a:gd name="T14" fmla="*/ 3115049 w 66"/>
                <a:gd name="T15" fmla="*/ 54780477 h 57"/>
                <a:gd name="T16" fmla="*/ 0 60000 65536"/>
                <a:gd name="T17" fmla="*/ 0 60000 65536"/>
                <a:gd name="T18" fmla="*/ 0 60000 65536"/>
                <a:gd name="T19" fmla="*/ 0 60000 65536"/>
                <a:gd name="T20" fmla="*/ 0 60000 65536"/>
                <a:gd name="T21" fmla="*/ 0 60000 65536"/>
                <a:gd name="T22" fmla="*/ 0 60000 65536"/>
                <a:gd name="T23" fmla="*/ 0 60000 65536"/>
                <a:gd name="T24" fmla="*/ 0 w 66"/>
                <a:gd name="T25" fmla="*/ 0 h 57"/>
                <a:gd name="T26" fmla="*/ 66 w 66"/>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 h="57">
                  <a:moveTo>
                    <a:pt x="1" y="18"/>
                  </a:moveTo>
                  <a:lnTo>
                    <a:pt x="65" y="0"/>
                  </a:lnTo>
                  <a:lnTo>
                    <a:pt x="64" y="11"/>
                  </a:lnTo>
                  <a:lnTo>
                    <a:pt x="15" y="24"/>
                  </a:lnTo>
                  <a:lnTo>
                    <a:pt x="61" y="44"/>
                  </a:lnTo>
                  <a:lnTo>
                    <a:pt x="60" y="56"/>
                  </a:lnTo>
                  <a:lnTo>
                    <a:pt x="0" y="28"/>
                  </a:lnTo>
                  <a:lnTo>
                    <a:pt x="1" y="18"/>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4" name="Freeform 32"/>
            <p:cNvSpPr>
              <a:spLocks/>
            </p:cNvSpPr>
            <p:nvPr/>
          </p:nvSpPr>
          <p:spPr bwMode="auto">
            <a:xfrm>
              <a:off x="240" y="3075"/>
              <a:ext cx="129" cy="29"/>
            </a:xfrm>
            <a:custGeom>
              <a:avLst/>
              <a:gdLst>
                <a:gd name="T0" fmla="*/ 212939422 w 63"/>
                <a:gd name="T1" fmla="*/ 0 h 14"/>
                <a:gd name="T2" fmla="*/ 212939422 w 63"/>
                <a:gd name="T3" fmla="*/ 45041481 h 14"/>
                <a:gd name="T4" fmla="*/ 0 w 63"/>
                <a:gd name="T5" fmla="*/ 57082786 h 14"/>
                <a:gd name="T6" fmla="*/ 0 w 63"/>
                <a:gd name="T7" fmla="*/ 12425251 h 14"/>
                <a:gd name="T8" fmla="*/ 212939422 w 63"/>
                <a:gd name="T9" fmla="*/ 0 h 14"/>
                <a:gd name="T10" fmla="*/ 0 60000 65536"/>
                <a:gd name="T11" fmla="*/ 0 60000 65536"/>
                <a:gd name="T12" fmla="*/ 0 60000 65536"/>
                <a:gd name="T13" fmla="*/ 0 60000 65536"/>
                <a:gd name="T14" fmla="*/ 0 60000 65536"/>
                <a:gd name="T15" fmla="*/ 0 w 63"/>
                <a:gd name="T16" fmla="*/ 0 h 14"/>
                <a:gd name="T17" fmla="*/ 63 w 63"/>
                <a:gd name="T18" fmla="*/ 14 h 14"/>
              </a:gdLst>
              <a:ahLst/>
              <a:cxnLst>
                <a:cxn ang="T10">
                  <a:pos x="T0" y="T1"/>
                </a:cxn>
                <a:cxn ang="T11">
                  <a:pos x="T2" y="T3"/>
                </a:cxn>
                <a:cxn ang="T12">
                  <a:pos x="T4" y="T5"/>
                </a:cxn>
                <a:cxn ang="T13">
                  <a:pos x="T6" y="T7"/>
                </a:cxn>
                <a:cxn ang="T14">
                  <a:pos x="T8" y="T9"/>
                </a:cxn>
              </a:cxnLst>
              <a:rect l="T15" t="T16" r="T17" b="T18"/>
              <a:pathLst>
                <a:path w="63" h="14">
                  <a:moveTo>
                    <a:pt x="62" y="0"/>
                  </a:moveTo>
                  <a:lnTo>
                    <a:pt x="62" y="10"/>
                  </a:lnTo>
                  <a:lnTo>
                    <a:pt x="0" y="13"/>
                  </a:lnTo>
                  <a:lnTo>
                    <a:pt x="0" y="3"/>
                  </a:lnTo>
                  <a:lnTo>
                    <a:pt x="62"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5" name="Freeform 33"/>
            <p:cNvSpPr>
              <a:spLocks/>
            </p:cNvSpPr>
            <p:nvPr/>
          </p:nvSpPr>
          <p:spPr bwMode="auto">
            <a:xfrm>
              <a:off x="242" y="3112"/>
              <a:ext cx="133" cy="47"/>
            </a:xfrm>
            <a:custGeom>
              <a:avLst/>
              <a:gdLst>
                <a:gd name="T0" fmla="*/ 64965610 w 65"/>
                <a:gd name="T1" fmla="*/ 72578303 h 23"/>
                <a:gd name="T2" fmla="*/ 84198865 w 65"/>
                <a:gd name="T3" fmla="*/ 56674455 h 23"/>
                <a:gd name="T4" fmla="*/ 3129725 w 65"/>
                <a:gd name="T5" fmla="*/ 66287083 h 23"/>
                <a:gd name="T6" fmla="*/ 0 w 65"/>
                <a:gd name="T7" fmla="*/ 25883713 h 23"/>
                <a:gd name="T8" fmla="*/ 207028799 w 65"/>
                <a:gd name="T9" fmla="*/ 0 h 23"/>
                <a:gd name="T10" fmla="*/ 216584540 w 65"/>
                <a:gd name="T11" fmla="*/ 52892805 h 23"/>
                <a:gd name="T12" fmla="*/ 216584540 w 65"/>
                <a:gd name="T13" fmla="*/ 56674455 h 23"/>
                <a:gd name="T14" fmla="*/ 216584540 w 65"/>
                <a:gd name="T15" fmla="*/ 56674455 h 23"/>
                <a:gd name="T16" fmla="*/ 216584540 w 65"/>
                <a:gd name="T17" fmla="*/ 69544711 h 23"/>
                <a:gd name="T18" fmla="*/ 216584540 w 65"/>
                <a:gd name="T19" fmla="*/ 72578303 h 23"/>
                <a:gd name="T20" fmla="*/ 175413309 w 65"/>
                <a:gd name="T21" fmla="*/ 72578303 h 23"/>
                <a:gd name="T22" fmla="*/ 175413309 w 65"/>
                <a:gd name="T23" fmla="*/ 69544711 h 23"/>
                <a:gd name="T24" fmla="*/ 175413309 w 65"/>
                <a:gd name="T25" fmla="*/ 62873030 h 23"/>
                <a:gd name="T26" fmla="*/ 175413309 w 65"/>
                <a:gd name="T27" fmla="*/ 43265145 h 23"/>
                <a:gd name="T28" fmla="*/ 112252917 w 65"/>
                <a:gd name="T29" fmla="*/ 52892805 h 23"/>
                <a:gd name="T30" fmla="*/ 115948933 w 65"/>
                <a:gd name="T31" fmla="*/ 72578303 h 23"/>
                <a:gd name="T32" fmla="*/ 64965610 w 65"/>
                <a:gd name="T33" fmla="*/ 7257830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
                <a:gd name="T52" fmla="*/ 0 h 23"/>
                <a:gd name="T53" fmla="*/ 65 w 65"/>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 h="23">
                  <a:moveTo>
                    <a:pt x="19" y="22"/>
                  </a:moveTo>
                  <a:lnTo>
                    <a:pt x="25" y="17"/>
                  </a:lnTo>
                  <a:lnTo>
                    <a:pt x="1" y="20"/>
                  </a:lnTo>
                  <a:lnTo>
                    <a:pt x="0" y="8"/>
                  </a:lnTo>
                  <a:lnTo>
                    <a:pt x="61" y="0"/>
                  </a:lnTo>
                  <a:lnTo>
                    <a:pt x="64" y="16"/>
                  </a:lnTo>
                  <a:lnTo>
                    <a:pt x="64" y="17"/>
                  </a:lnTo>
                  <a:lnTo>
                    <a:pt x="64" y="21"/>
                  </a:lnTo>
                  <a:lnTo>
                    <a:pt x="64" y="22"/>
                  </a:lnTo>
                  <a:lnTo>
                    <a:pt x="52" y="22"/>
                  </a:lnTo>
                  <a:lnTo>
                    <a:pt x="52" y="21"/>
                  </a:lnTo>
                  <a:lnTo>
                    <a:pt x="52" y="19"/>
                  </a:lnTo>
                  <a:lnTo>
                    <a:pt x="52" y="13"/>
                  </a:lnTo>
                  <a:lnTo>
                    <a:pt x="33" y="16"/>
                  </a:lnTo>
                  <a:lnTo>
                    <a:pt x="34" y="22"/>
                  </a:lnTo>
                  <a:lnTo>
                    <a:pt x="19" y="22"/>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6" name="Freeform 34"/>
            <p:cNvSpPr>
              <a:spLocks/>
            </p:cNvSpPr>
            <p:nvPr/>
          </p:nvSpPr>
          <p:spPr bwMode="auto">
            <a:xfrm>
              <a:off x="250" y="3161"/>
              <a:ext cx="125" cy="56"/>
            </a:xfrm>
            <a:custGeom>
              <a:avLst/>
              <a:gdLst>
                <a:gd name="T0" fmla="*/ 53057674 w 61"/>
                <a:gd name="T1" fmla="*/ 0 h 28"/>
                <a:gd name="T2" fmla="*/ 0 w 61"/>
                <a:gd name="T3" fmla="*/ 27262976 h 28"/>
                <a:gd name="T4" fmla="*/ 6563041 w 61"/>
                <a:gd name="T5" fmla="*/ 56623104 h 28"/>
                <a:gd name="T6" fmla="*/ 73066326 w 61"/>
                <a:gd name="T7" fmla="*/ 14680064 h 28"/>
                <a:gd name="T8" fmla="*/ 80040660 w 61"/>
                <a:gd name="T9" fmla="*/ 20971520 h 28"/>
                <a:gd name="T10" fmla="*/ 83222584 w 61"/>
                <a:gd name="T11" fmla="*/ 25165824 h 28"/>
                <a:gd name="T12" fmla="*/ 90469955 w 61"/>
                <a:gd name="T13" fmla="*/ 27262976 h 28"/>
                <a:gd name="T14" fmla="*/ 94065082 w 61"/>
                <a:gd name="T15" fmla="*/ 33554432 h 28"/>
                <a:gd name="T16" fmla="*/ 100628775 w 61"/>
                <a:gd name="T17" fmla="*/ 35651584 h 28"/>
                <a:gd name="T18" fmla="*/ 108724742 w 61"/>
                <a:gd name="T19" fmla="*/ 37748736 h 28"/>
                <a:gd name="T20" fmla="*/ 118876424 w 61"/>
                <a:gd name="T21" fmla="*/ 39845888 h 28"/>
                <a:gd name="T22" fmla="*/ 123071209 w 61"/>
                <a:gd name="T23" fmla="*/ 41943040 h 28"/>
                <a:gd name="T24" fmla="*/ 129912725 w 61"/>
                <a:gd name="T25" fmla="*/ 41943040 h 28"/>
                <a:gd name="T26" fmla="*/ 136470467 w 61"/>
                <a:gd name="T27" fmla="*/ 41943040 h 28"/>
                <a:gd name="T28" fmla="*/ 142797316 w 61"/>
                <a:gd name="T29" fmla="*/ 41943040 h 28"/>
                <a:gd name="T30" fmla="*/ 149726078 w 61"/>
                <a:gd name="T31" fmla="*/ 41943040 h 28"/>
                <a:gd name="T32" fmla="*/ 160291887 w 61"/>
                <a:gd name="T33" fmla="*/ 39845888 h 28"/>
                <a:gd name="T34" fmla="*/ 170538082 w 61"/>
                <a:gd name="T35" fmla="*/ 37748736 h 28"/>
                <a:gd name="T36" fmla="*/ 179029742 w 61"/>
                <a:gd name="T37" fmla="*/ 35651584 h 28"/>
                <a:gd name="T38" fmla="*/ 188789119 w 61"/>
                <a:gd name="T39" fmla="*/ 33554432 h 28"/>
                <a:gd name="T40" fmla="*/ 192756316 w 61"/>
                <a:gd name="T41" fmla="*/ 27262976 h 28"/>
                <a:gd name="T42" fmla="*/ 199732389 w 61"/>
                <a:gd name="T43" fmla="*/ 25165824 h 28"/>
                <a:gd name="T44" fmla="*/ 203003742 w 61"/>
                <a:gd name="T45" fmla="*/ 20971520 h 28"/>
                <a:gd name="T46" fmla="*/ 206206506 w 61"/>
                <a:gd name="T47" fmla="*/ 14680064 h 28"/>
                <a:gd name="T48" fmla="*/ 209394939 w 61"/>
                <a:gd name="T49" fmla="*/ 10485760 h 28"/>
                <a:gd name="T50" fmla="*/ 209394939 w 61"/>
                <a:gd name="T51" fmla="*/ 4194304 h 28"/>
                <a:gd name="T52" fmla="*/ 209394939 w 61"/>
                <a:gd name="T53" fmla="*/ 0 h 28"/>
                <a:gd name="T54" fmla="*/ 167220615 w 61"/>
                <a:gd name="T55" fmla="*/ 0 h 28"/>
                <a:gd name="T56" fmla="*/ 167220615 w 61"/>
                <a:gd name="T57" fmla="*/ 2097152 h 28"/>
                <a:gd name="T58" fmla="*/ 167220615 w 61"/>
                <a:gd name="T59" fmla="*/ 6291456 h 28"/>
                <a:gd name="T60" fmla="*/ 164017746 w 61"/>
                <a:gd name="T61" fmla="*/ 10485760 h 28"/>
                <a:gd name="T62" fmla="*/ 160291887 w 61"/>
                <a:gd name="T63" fmla="*/ 14680064 h 28"/>
                <a:gd name="T64" fmla="*/ 157099982 w 61"/>
                <a:gd name="T65" fmla="*/ 16777216 h 28"/>
                <a:gd name="T66" fmla="*/ 149726078 w 61"/>
                <a:gd name="T67" fmla="*/ 18874368 h 28"/>
                <a:gd name="T68" fmla="*/ 142797316 w 61"/>
                <a:gd name="T69" fmla="*/ 18874368 h 28"/>
                <a:gd name="T70" fmla="*/ 129912725 w 61"/>
                <a:gd name="T71" fmla="*/ 18874368 h 28"/>
                <a:gd name="T72" fmla="*/ 118876424 w 61"/>
                <a:gd name="T73" fmla="*/ 14680064 h 28"/>
                <a:gd name="T74" fmla="*/ 108724742 w 61"/>
                <a:gd name="T75" fmla="*/ 8388608 h 28"/>
                <a:gd name="T76" fmla="*/ 108724742 w 61"/>
                <a:gd name="T77" fmla="*/ 0 h 28"/>
                <a:gd name="T78" fmla="*/ 53057674 w 61"/>
                <a:gd name="T79" fmla="*/ 0 h 2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1"/>
                <a:gd name="T121" fmla="*/ 0 h 28"/>
                <a:gd name="T122" fmla="*/ 61 w 61"/>
                <a:gd name="T123" fmla="*/ 28 h 2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1" h="28">
                  <a:moveTo>
                    <a:pt x="15" y="0"/>
                  </a:moveTo>
                  <a:lnTo>
                    <a:pt x="0" y="13"/>
                  </a:lnTo>
                  <a:lnTo>
                    <a:pt x="2" y="27"/>
                  </a:lnTo>
                  <a:lnTo>
                    <a:pt x="21" y="7"/>
                  </a:lnTo>
                  <a:lnTo>
                    <a:pt x="23" y="10"/>
                  </a:lnTo>
                  <a:lnTo>
                    <a:pt x="24" y="12"/>
                  </a:lnTo>
                  <a:lnTo>
                    <a:pt x="26" y="13"/>
                  </a:lnTo>
                  <a:lnTo>
                    <a:pt x="27" y="16"/>
                  </a:lnTo>
                  <a:lnTo>
                    <a:pt x="29" y="17"/>
                  </a:lnTo>
                  <a:lnTo>
                    <a:pt x="31" y="18"/>
                  </a:lnTo>
                  <a:lnTo>
                    <a:pt x="34" y="19"/>
                  </a:lnTo>
                  <a:lnTo>
                    <a:pt x="35" y="20"/>
                  </a:lnTo>
                  <a:lnTo>
                    <a:pt x="37" y="20"/>
                  </a:lnTo>
                  <a:lnTo>
                    <a:pt x="39" y="20"/>
                  </a:lnTo>
                  <a:lnTo>
                    <a:pt x="41" y="20"/>
                  </a:lnTo>
                  <a:lnTo>
                    <a:pt x="43" y="20"/>
                  </a:lnTo>
                  <a:lnTo>
                    <a:pt x="46" y="19"/>
                  </a:lnTo>
                  <a:lnTo>
                    <a:pt x="49" y="18"/>
                  </a:lnTo>
                  <a:lnTo>
                    <a:pt x="51" y="17"/>
                  </a:lnTo>
                  <a:lnTo>
                    <a:pt x="54" y="16"/>
                  </a:lnTo>
                  <a:lnTo>
                    <a:pt x="55" y="13"/>
                  </a:lnTo>
                  <a:lnTo>
                    <a:pt x="57" y="12"/>
                  </a:lnTo>
                  <a:lnTo>
                    <a:pt x="58" y="10"/>
                  </a:lnTo>
                  <a:lnTo>
                    <a:pt x="59" y="7"/>
                  </a:lnTo>
                  <a:lnTo>
                    <a:pt x="60" y="5"/>
                  </a:lnTo>
                  <a:lnTo>
                    <a:pt x="60" y="2"/>
                  </a:lnTo>
                  <a:lnTo>
                    <a:pt x="60" y="0"/>
                  </a:lnTo>
                  <a:lnTo>
                    <a:pt x="48" y="0"/>
                  </a:lnTo>
                  <a:lnTo>
                    <a:pt x="48" y="1"/>
                  </a:lnTo>
                  <a:lnTo>
                    <a:pt x="48" y="3"/>
                  </a:lnTo>
                  <a:lnTo>
                    <a:pt x="47" y="5"/>
                  </a:lnTo>
                  <a:lnTo>
                    <a:pt x="46" y="7"/>
                  </a:lnTo>
                  <a:lnTo>
                    <a:pt x="45" y="8"/>
                  </a:lnTo>
                  <a:lnTo>
                    <a:pt x="43" y="9"/>
                  </a:lnTo>
                  <a:lnTo>
                    <a:pt x="41" y="9"/>
                  </a:lnTo>
                  <a:lnTo>
                    <a:pt x="37" y="9"/>
                  </a:lnTo>
                  <a:lnTo>
                    <a:pt x="34" y="7"/>
                  </a:lnTo>
                  <a:lnTo>
                    <a:pt x="31" y="4"/>
                  </a:lnTo>
                  <a:lnTo>
                    <a:pt x="31" y="0"/>
                  </a:lnTo>
                  <a:lnTo>
                    <a:pt x="15"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7" name="Freeform 35"/>
            <p:cNvSpPr>
              <a:spLocks/>
            </p:cNvSpPr>
            <p:nvPr/>
          </p:nvSpPr>
          <p:spPr bwMode="auto">
            <a:xfrm>
              <a:off x="267" y="3205"/>
              <a:ext cx="135" cy="67"/>
            </a:xfrm>
            <a:custGeom>
              <a:avLst/>
              <a:gdLst>
                <a:gd name="T0" fmla="*/ 0 w 66"/>
                <a:gd name="T1" fmla="*/ 83769984 h 33"/>
                <a:gd name="T2" fmla="*/ 0 w 66"/>
                <a:gd name="T3" fmla="*/ 63597864 h 33"/>
                <a:gd name="T4" fmla="*/ 13033004 w 66"/>
                <a:gd name="T5" fmla="*/ 49422741 h 33"/>
                <a:gd name="T6" fmla="*/ 23181703 w 66"/>
                <a:gd name="T7" fmla="*/ 33993861 h 33"/>
                <a:gd name="T8" fmla="*/ 36130218 w 66"/>
                <a:gd name="T9" fmla="*/ 22322680 h 33"/>
                <a:gd name="T10" fmla="*/ 50720672 w 66"/>
                <a:gd name="T11" fmla="*/ 10994753 h 33"/>
                <a:gd name="T12" fmla="*/ 67616624 w 66"/>
                <a:gd name="T13" fmla="*/ 5415326 h 33"/>
                <a:gd name="T14" fmla="*/ 86851162 w 66"/>
                <a:gd name="T15" fmla="*/ 2667250 h 33"/>
                <a:gd name="T16" fmla="*/ 100673759 w 66"/>
                <a:gd name="T17" fmla="*/ 0 h 33"/>
                <a:gd name="T18" fmla="*/ 118293012 w 66"/>
                <a:gd name="T19" fmla="*/ 0 h 33"/>
                <a:gd name="T20" fmla="*/ 135191109 w 66"/>
                <a:gd name="T21" fmla="*/ 2667250 h 33"/>
                <a:gd name="T22" fmla="*/ 147667122 w 66"/>
                <a:gd name="T23" fmla="*/ 5415326 h 33"/>
                <a:gd name="T24" fmla="*/ 164606375 w 66"/>
                <a:gd name="T25" fmla="*/ 10994753 h 33"/>
                <a:gd name="T26" fmla="*/ 177650104 w 66"/>
                <a:gd name="T27" fmla="*/ 16743245 h 33"/>
                <a:gd name="T28" fmla="*/ 183749652 w 66"/>
                <a:gd name="T29" fmla="*/ 25747136 h 33"/>
                <a:gd name="T30" fmla="*/ 198387745 w 66"/>
                <a:gd name="T31" fmla="*/ 39945566 h 33"/>
                <a:gd name="T32" fmla="*/ 215283753 w 66"/>
                <a:gd name="T33" fmla="*/ 60769717 h 33"/>
                <a:gd name="T34" fmla="*/ 218401380 w 66"/>
                <a:gd name="T35" fmla="*/ 78020056 h 33"/>
                <a:gd name="T36" fmla="*/ 218401380 w 66"/>
                <a:gd name="T37" fmla="*/ 92016998 h 33"/>
                <a:gd name="T38" fmla="*/ 180726865 w 66"/>
                <a:gd name="T39" fmla="*/ 86720518 h 33"/>
                <a:gd name="T40" fmla="*/ 177650104 w 66"/>
                <a:gd name="T41" fmla="*/ 75273613 h 33"/>
                <a:gd name="T42" fmla="*/ 177650104 w 66"/>
                <a:gd name="T43" fmla="*/ 63597864 h 33"/>
                <a:gd name="T44" fmla="*/ 164606375 w 66"/>
                <a:gd name="T45" fmla="*/ 55021492 h 33"/>
                <a:gd name="T46" fmla="*/ 154469377 w 66"/>
                <a:gd name="T47" fmla="*/ 49422741 h 33"/>
                <a:gd name="T48" fmla="*/ 141288635 w 66"/>
                <a:gd name="T49" fmla="*/ 39945566 h 33"/>
                <a:gd name="T50" fmla="*/ 131549022 w 66"/>
                <a:gd name="T51" fmla="*/ 37075063 h 33"/>
                <a:gd name="T52" fmla="*/ 114609997 w 66"/>
                <a:gd name="T53" fmla="*/ 28578418 h 33"/>
                <a:gd name="T54" fmla="*/ 100673759 w 66"/>
                <a:gd name="T55" fmla="*/ 33993861 h 33"/>
                <a:gd name="T56" fmla="*/ 83778028 w 66"/>
                <a:gd name="T57" fmla="*/ 37075063 h 33"/>
                <a:gd name="T58" fmla="*/ 67616624 w 66"/>
                <a:gd name="T59" fmla="*/ 42713091 h 33"/>
                <a:gd name="T60" fmla="*/ 60814135 w 66"/>
                <a:gd name="T61" fmla="*/ 52274488 h 33"/>
                <a:gd name="T62" fmla="*/ 50720672 w 66"/>
                <a:gd name="T63" fmla="*/ 60769717 h 33"/>
                <a:gd name="T64" fmla="*/ 43918435 w 66"/>
                <a:gd name="T65" fmla="*/ 72421865 h 33"/>
                <a:gd name="T66" fmla="*/ 40958147 w 66"/>
                <a:gd name="T67" fmla="*/ 81101604 h 33"/>
                <a:gd name="T68" fmla="*/ 36130218 w 66"/>
                <a:gd name="T69" fmla="*/ 92016998 h 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
                <a:gd name="T106" fmla="*/ 0 h 33"/>
                <a:gd name="T107" fmla="*/ 66 w 66"/>
                <a:gd name="T108" fmla="*/ 33 h 3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 h="33">
                  <a:moveTo>
                    <a:pt x="0" y="32"/>
                  </a:moveTo>
                  <a:lnTo>
                    <a:pt x="0" y="29"/>
                  </a:lnTo>
                  <a:lnTo>
                    <a:pt x="0" y="25"/>
                  </a:lnTo>
                  <a:lnTo>
                    <a:pt x="0" y="22"/>
                  </a:lnTo>
                  <a:lnTo>
                    <a:pt x="2" y="19"/>
                  </a:lnTo>
                  <a:lnTo>
                    <a:pt x="4" y="17"/>
                  </a:lnTo>
                  <a:lnTo>
                    <a:pt x="4" y="14"/>
                  </a:lnTo>
                  <a:lnTo>
                    <a:pt x="7" y="12"/>
                  </a:lnTo>
                  <a:lnTo>
                    <a:pt x="9" y="10"/>
                  </a:lnTo>
                  <a:lnTo>
                    <a:pt x="11" y="8"/>
                  </a:lnTo>
                  <a:lnTo>
                    <a:pt x="13" y="6"/>
                  </a:lnTo>
                  <a:lnTo>
                    <a:pt x="15" y="4"/>
                  </a:lnTo>
                  <a:lnTo>
                    <a:pt x="18" y="3"/>
                  </a:lnTo>
                  <a:lnTo>
                    <a:pt x="20" y="2"/>
                  </a:lnTo>
                  <a:lnTo>
                    <a:pt x="24" y="2"/>
                  </a:lnTo>
                  <a:lnTo>
                    <a:pt x="26" y="1"/>
                  </a:lnTo>
                  <a:lnTo>
                    <a:pt x="29" y="1"/>
                  </a:lnTo>
                  <a:lnTo>
                    <a:pt x="30" y="0"/>
                  </a:lnTo>
                  <a:lnTo>
                    <a:pt x="34" y="0"/>
                  </a:lnTo>
                  <a:lnTo>
                    <a:pt x="35" y="0"/>
                  </a:lnTo>
                  <a:lnTo>
                    <a:pt x="38" y="0"/>
                  </a:lnTo>
                  <a:lnTo>
                    <a:pt x="40" y="1"/>
                  </a:lnTo>
                  <a:lnTo>
                    <a:pt x="42" y="2"/>
                  </a:lnTo>
                  <a:lnTo>
                    <a:pt x="44" y="2"/>
                  </a:lnTo>
                  <a:lnTo>
                    <a:pt x="46" y="3"/>
                  </a:lnTo>
                  <a:lnTo>
                    <a:pt x="49" y="4"/>
                  </a:lnTo>
                  <a:lnTo>
                    <a:pt x="50" y="5"/>
                  </a:lnTo>
                  <a:lnTo>
                    <a:pt x="53" y="6"/>
                  </a:lnTo>
                  <a:lnTo>
                    <a:pt x="54" y="8"/>
                  </a:lnTo>
                  <a:lnTo>
                    <a:pt x="55" y="9"/>
                  </a:lnTo>
                  <a:lnTo>
                    <a:pt x="57" y="10"/>
                  </a:lnTo>
                  <a:lnTo>
                    <a:pt x="59" y="14"/>
                  </a:lnTo>
                  <a:lnTo>
                    <a:pt x="61" y="17"/>
                  </a:lnTo>
                  <a:lnTo>
                    <a:pt x="64" y="21"/>
                  </a:lnTo>
                  <a:lnTo>
                    <a:pt x="65" y="25"/>
                  </a:lnTo>
                  <a:lnTo>
                    <a:pt x="65" y="27"/>
                  </a:lnTo>
                  <a:lnTo>
                    <a:pt x="65" y="30"/>
                  </a:lnTo>
                  <a:lnTo>
                    <a:pt x="65" y="32"/>
                  </a:lnTo>
                  <a:lnTo>
                    <a:pt x="54" y="32"/>
                  </a:lnTo>
                  <a:lnTo>
                    <a:pt x="54" y="30"/>
                  </a:lnTo>
                  <a:lnTo>
                    <a:pt x="54" y="27"/>
                  </a:lnTo>
                  <a:lnTo>
                    <a:pt x="53" y="26"/>
                  </a:lnTo>
                  <a:lnTo>
                    <a:pt x="53" y="25"/>
                  </a:lnTo>
                  <a:lnTo>
                    <a:pt x="53" y="22"/>
                  </a:lnTo>
                  <a:lnTo>
                    <a:pt x="51" y="21"/>
                  </a:lnTo>
                  <a:lnTo>
                    <a:pt x="49" y="19"/>
                  </a:lnTo>
                  <a:lnTo>
                    <a:pt x="49" y="18"/>
                  </a:lnTo>
                  <a:lnTo>
                    <a:pt x="46" y="17"/>
                  </a:lnTo>
                  <a:lnTo>
                    <a:pt x="45" y="15"/>
                  </a:lnTo>
                  <a:lnTo>
                    <a:pt x="42" y="14"/>
                  </a:lnTo>
                  <a:lnTo>
                    <a:pt x="42" y="13"/>
                  </a:lnTo>
                  <a:lnTo>
                    <a:pt x="39" y="13"/>
                  </a:lnTo>
                  <a:lnTo>
                    <a:pt x="36" y="12"/>
                  </a:lnTo>
                  <a:lnTo>
                    <a:pt x="34" y="10"/>
                  </a:lnTo>
                  <a:lnTo>
                    <a:pt x="33" y="10"/>
                  </a:lnTo>
                  <a:lnTo>
                    <a:pt x="30" y="12"/>
                  </a:lnTo>
                  <a:lnTo>
                    <a:pt x="27" y="12"/>
                  </a:lnTo>
                  <a:lnTo>
                    <a:pt x="25" y="13"/>
                  </a:lnTo>
                  <a:lnTo>
                    <a:pt x="23" y="14"/>
                  </a:lnTo>
                  <a:lnTo>
                    <a:pt x="20" y="15"/>
                  </a:lnTo>
                  <a:lnTo>
                    <a:pt x="18" y="17"/>
                  </a:lnTo>
                  <a:lnTo>
                    <a:pt x="18" y="18"/>
                  </a:lnTo>
                  <a:lnTo>
                    <a:pt x="15" y="19"/>
                  </a:lnTo>
                  <a:lnTo>
                    <a:pt x="15" y="21"/>
                  </a:lnTo>
                  <a:lnTo>
                    <a:pt x="13" y="23"/>
                  </a:lnTo>
                  <a:lnTo>
                    <a:pt x="13" y="25"/>
                  </a:lnTo>
                  <a:lnTo>
                    <a:pt x="13" y="27"/>
                  </a:lnTo>
                  <a:lnTo>
                    <a:pt x="12" y="28"/>
                  </a:lnTo>
                  <a:lnTo>
                    <a:pt x="12" y="30"/>
                  </a:lnTo>
                  <a:lnTo>
                    <a:pt x="11" y="32"/>
                  </a:lnTo>
                  <a:lnTo>
                    <a:pt x="0" y="32"/>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8" name="Freeform 36"/>
            <p:cNvSpPr>
              <a:spLocks/>
            </p:cNvSpPr>
            <p:nvPr/>
          </p:nvSpPr>
          <p:spPr bwMode="auto">
            <a:xfrm>
              <a:off x="267" y="3272"/>
              <a:ext cx="135" cy="67"/>
            </a:xfrm>
            <a:custGeom>
              <a:avLst/>
              <a:gdLst>
                <a:gd name="T0" fmla="*/ 0 w 66"/>
                <a:gd name="T1" fmla="*/ 10994753 h 33"/>
                <a:gd name="T2" fmla="*/ 9789503 w 66"/>
                <a:gd name="T3" fmla="*/ 33993861 h 33"/>
                <a:gd name="T4" fmla="*/ 26658417 w 66"/>
                <a:gd name="T5" fmla="*/ 60769717 h 33"/>
                <a:gd name="T6" fmla="*/ 43918435 w 66"/>
                <a:gd name="T7" fmla="*/ 72421865 h 33"/>
                <a:gd name="T8" fmla="*/ 54528580 w 66"/>
                <a:gd name="T9" fmla="*/ 81101604 h 33"/>
                <a:gd name="T10" fmla="*/ 67616624 w 66"/>
                <a:gd name="T11" fmla="*/ 83769984 h 33"/>
                <a:gd name="T12" fmla="*/ 80474228 w 66"/>
                <a:gd name="T13" fmla="*/ 86720518 h 33"/>
                <a:gd name="T14" fmla="*/ 89833163 w 66"/>
                <a:gd name="T15" fmla="*/ 89348412 h 33"/>
                <a:gd name="T16" fmla="*/ 103746829 w 66"/>
                <a:gd name="T17" fmla="*/ 89348412 h 33"/>
                <a:gd name="T18" fmla="*/ 114609997 w 66"/>
                <a:gd name="T19" fmla="*/ 92016998 h 33"/>
                <a:gd name="T20" fmla="*/ 128431575 w 66"/>
                <a:gd name="T21" fmla="*/ 89348412 h 33"/>
                <a:gd name="T22" fmla="*/ 135191109 w 66"/>
                <a:gd name="T23" fmla="*/ 89348412 h 33"/>
                <a:gd name="T24" fmla="*/ 147667122 w 66"/>
                <a:gd name="T25" fmla="*/ 83769984 h 33"/>
                <a:gd name="T26" fmla="*/ 167691011 w 66"/>
                <a:gd name="T27" fmla="*/ 81101604 h 33"/>
                <a:gd name="T28" fmla="*/ 183749652 w 66"/>
                <a:gd name="T29" fmla="*/ 66349420 h 33"/>
                <a:gd name="T30" fmla="*/ 198387745 w 66"/>
                <a:gd name="T31" fmla="*/ 55021492 h 33"/>
                <a:gd name="T32" fmla="*/ 208910858 w 66"/>
                <a:gd name="T33" fmla="*/ 37075063 h 33"/>
                <a:gd name="T34" fmla="*/ 218401380 w 66"/>
                <a:gd name="T35" fmla="*/ 19674682 h 33"/>
                <a:gd name="T36" fmla="*/ 218401380 w 66"/>
                <a:gd name="T37" fmla="*/ 2667250 h 33"/>
                <a:gd name="T38" fmla="*/ 180726865 w 66"/>
                <a:gd name="T39" fmla="*/ 0 h 33"/>
                <a:gd name="T40" fmla="*/ 180726865 w 66"/>
                <a:gd name="T41" fmla="*/ 10994753 h 33"/>
                <a:gd name="T42" fmla="*/ 177650104 w 66"/>
                <a:gd name="T43" fmla="*/ 22322680 h 33"/>
                <a:gd name="T44" fmla="*/ 164606375 w 66"/>
                <a:gd name="T45" fmla="*/ 37075063 h 33"/>
                <a:gd name="T46" fmla="*/ 151164653 w 66"/>
                <a:gd name="T47" fmla="*/ 45321805 h 33"/>
                <a:gd name="T48" fmla="*/ 135191109 w 66"/>
                <a:gd name="T49" fmla="*/ 55021492 h 33"/>
                <a:gd name="T50" fmla="*/ 118293012 w 66"/>
                <a:gd name="T51" fmla="*/ 58022849 h 33"/>
                <a:gd name="T52" fmla="*/ 100673759 w 66"/>
                <a:gd name="T53" fmla="*/ 58022849 h 33"/>
                <a:gd name="T54" fmla="*/ 83778028 w 66"/>
                <a:gd name="T55" fmla="*/ 52274488 h 33"/>
                <a:gd name="T56" fmla="*/ 67616624 w 66"/>
                <a:gd name="T57" fmla="*/ 45321805 h 33"/>
                <a:gd name="T58" fmla="*/ 50720672 w 66"/>
                <a:gd name="T59" fmla="*/ 33993861 h 33"/>
                <a:gd name="T60" fmla="*/ 43918435 w 66"/>
                <a:gd name="T61" fmla="*/ 19674682 h 33"/>
                <a:gd name="T62" fmla="*/ 36130218 w 66"/>
                <a:gd name="T63" fmla="*/ 10994753 h 33"/>
                <a:gd name="T64" fmla="*/ 36130218 w 66"/>
                <a:gd name="T65" fmla="*/ 0 h 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33"/>
                <a:gd name="T101" fmla="*/ 66 w 66"/>
                <a:gd name="T102" fmla="*/ 33 h 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33">
                  <a:moveTo>
                    <a:pt x="0" y="0"/>
                  </a:moveTo>
                  <a:lnTo>
                    <a:pt x="0" y="4"/>
                  </a:lnTo>
                  <a:lnTo>
                    <a:pt x="2" y="7"/>
                  </a:lnTo>
                  <a:lnTo>
                    <a:pt x="3" y="12"/>
                  </a:lnTo>
                  <a:lnTo>
                    <a:pt x="4" y="17"/>
                  </a:lnTo>
                  <a:lnTo>
                    <a:pt x="8" y="21"/>
                  </a:lnTo>
                  <a:lnTo>
                    <a:pt x="11" y="24"/>
                  </a:lnTo>
                  <a:lnTo>
                    <a:pt x="13" y="25"/>
                  </a:lnTo>
                  <a:lnTo>
                    <a:pt x="15" y="25"/>
                  </a:lnTo>
                  <a:lnTo>
                    <a:pt x="16" y="28"/>
                  </a:lnTo>
                  <a:lnTo>
                    <a:pt x="18" y="29"/>
                  </a:lnTo>
                  <a:lnTo>
                    <a:pt x="20" y="29"/>
                  </a:lnTo>
                  <a:lnTo>
                    <a:pt x="22" y="29"/>
                  </a:lnTo>
                  <a:lnTo>
                    <a:pt x="24" y="30"/>
                  </a:lnTo>
                  <a:lnTo>
                    <a:pt x="26" y="30"/>
                  </a:lnTo>
                  <a:lnTo>
                    <a:pt x="27" y="31"/>
                  </a:lnTo>
                  <a:lnTo>
                    <a:pt x="30" y="31"/>
                  </a:lnTo>
                  <a:lnTo>
                    <a:pt x="31" y="31"/>
                  </a:lnTo>
                  <a:lnTo>
                    <a:pt x="34" y="31"/>
                  </a:lnTo>
                  <a:lnTo>
                    <a:pt x="34" y="32"/>
                  </a:lnTo>
                  <a:lnTo>
                    <a:pt x="36" y="32"/>
                  </a:lnTo>
                  <a:lnTo>
                    <a:pt x="38" y="31"/>
                  </a:lnTo>
                  <a:lnTo>
                    <a:pt x="39" y="31"/>
                  </a:lnTo>
                  <a:lnTo>
                    <a:pt x="40" y="31"/>
                  </a:lnTo>
                  <a:lnTo>
                    <a:pt x="40" y="30"/>
                  </a:lnTo>
                  <a:lnTo>
                    <a:pt x="44" y="29"/>
                  </a:lnTo>
                  <a:lnTo>
                    <a:pt x="47" y="29"/>
                  </a:lnTo>
                  <a:lnTo>
                    <a:pt x="50" y="28"/>
                  </a:lnTo>
                  <a:lnTo>
                    <a:pt x="53" y="25"/>
                  </a:lnTo>
                  <a:lnTo>
                    <a:pt x="55" y="23"/>
                  </a:lnTo>
                  <a:lnTo>
                    <a:pt x="57" y="21"/>
                  </a:lnTo>
                  <a:lnTo>
                    <a:pt x="59" y="19"/>
                  </a:lnTo>
                  <a:lnTo>
                    <a:pt x="61" y="16"/>
                  </a:lnTo>
                  <a:lnTo>
                    <a:pt x="62" y="13"/>
                  </a:lnTo>
                  <a:lnTo>
                    <a:pt x="64" y="10"/>
                  </a:lnTo>
                  <a:lnTo>
                    <a:pt x="65" y="7"/>
                  </a:lnTo>
                  <a:lnTo>
                    <a:pt x="65" y="4"/>
                  </a:lnTo>
                  <a:lnTo>
                    <a:pt x="65" y="1"/>
                  </a:lnTo>
                  <a:lnTo>
                    <a:pt x="65" y="0"/>
                  </a:lnTo>
                  <a:lnTo>
                    <a:pt x="54" y="0"/>
                  </a:lnTo>
                  <a:lnTo>
                    <a:pt x="54" y="1"/>
                  </a:lnTo>
                  <a:lnTo>
                    <a:pt x="54" y="4"/>
                  </a:lnTo>
                  <a:lnTo>
                    <a:pt x="53" y="7"/>
                  </a:lnTo>
                  <a:lnTo>
                    <a:pt x="53" y="8"/>
                  </a:lnTo>
                  <a:lnTo>
                    <a:pt x="51" y="11"/>
                  </a:lnTo>
                  <a:lnTo>
                    <a:pt x="49" y="13"/>
                  </a:lnTo>
                  <a:lnTo>
                    <a:pt x="47" y="15"/>
                  </a:lnTo>
                  <a:lnTo>
                    <a:pt x="45" y="16"/>
                  </a:lnTo>
                  <a:lnTo>
                    <a:pt x="44" y="18"/>
                  </a:lnTo>
                  <a:lnTo>
                    <a:pt x="40" y="19"/>
                  </a:lnTo>
                  <a:lnTo>
                    <a:pt x="38" y="20"/>
                  </a:lnTo>
                  <a:lnTo>
                    <a:pt x="35" y="20"/>
                  </a:lnTo>
                  <a:lnTo>
                    <a:pt x="33" y="20"/>
                  </a:lnTo>
                  <a:lnTo>
                    <a:pt x="30" y="20"/>
                  </a:lnTo>
                  <a:lnTo>
                    <a:pt x="27" y="20"/>
                  </a:lnTo>
                  <a:lnTo>
                    <a:pt x="25" y="18"/>
                  </a:lnTo>
                  <a:lnTo>
                    <a:pt x="22" y="17"/>
                  </a:lnTo>
                  <a:lnTo>
                    <a:pt x="20" y="16"/>
                  </a:lnTo>
                  <a:lnTo>
                    <a:pt x="18" y="14"/>
                  </a:lnTo>
                  <a:lnTo>
                    <a:pt x="15" y="12"/>
                  </a:lnTo>
                  <a:lnTo>
                    <a:pt x="13" y="10"/>
                  </a:lnTo>
                  <a:lnTo>
                    <a:pt x="13" y="7"/>
                  </a:lnTo>
                  <a:lnTo>
                    <a:pt x="12" y="4"/>
                  </a:lnTo>
                  <a:lnTo>
                    <a:pt x="11" y="4"/>
                  </a:lnTo>
                  <a:lnTo>
                    <a:pt x="11" y="2"/>
                  </a:lnTo>
                  <a:lnTo>
                    <a:pt x="11" y="0"/>
                  </a:lnTo>
                  <a:lnTo>
                    <a:pt x="0"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59" name="Freeform 37"/>
            <p:cNvSpPr>
              <a:spLocks/>
            </p:cNvSpPr>
            <p:nvPr/>
          </p:nvSpPr>
          <p:spPr bwMode="auto">
            <a:xfrm>
              <a:off x="299" y="3319"/>
              <a:ext cx="162" cy="144"/>
            </a:xfrm>
            <a:custGeom>
              <a:avLst/>
              <a:gdLst>
                <a:gd name="T0" fmla="*/ 199043586 w 79"/>
                <a:gd name="T1" fmla="*/ 0 h 71"/>
                <a:gd name="T2" fmla="*/ 223131403 w 79"/>
                <a:gd name="T3" fmla="*/ 30744079 h 71"/>
                <a:gd name="T4" fmla="*/ 110669299 w 79"/>
                <a:gd name="T5" fmla="*/ 148285341 h 71"/>
                <a:gd name="T6" fmla="*/ 262986213 w 79"/>
                <a:gd name="T7" fmla="*/ 98460600 h 71"/>
                <a:gd name="T8" fmla="*/ 276688474 w 79"/>
                <a:gd name="T9" fmla="*/ 129173478 h 71"/>
                <a:gd name="T10" fmla="*/ 74003122 w 79"/>
                <a:gd name="T11" fmla="*/ 196821739 h 71"/>
                <a:gd name="T12" fmla="*/ 57121789 w 79"/>
                <a:gd name="T13" fmla="*/ 166239455 h 71"/>
                <a:gd name="T14" fmla="*/ 166010199 w 79"/>
                <a:gd name="T15" fmla="*/ 44579027 h 71"/>
                <a:gd name="T16" fmla="*/ 17598441 w 79"/>
                <a:gd name="T17" fmla="*/ 98460600 h 71"/>
                <a:gd name="T18" fmla="*/ 0 w 79"/>
                <a:gd name="T19" fmla="*/ 67774190 h 71"/>
                <a:gd name="T20" fmla="*/ 199043586 w 79"/>
                <a:gd name="T21" fmla="*/ 0 h 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71"/>
                <a:gd name="T35" fmla="*/ 79 w 79"/>
                <a:gd name="T36" fmla="*/ 71 h 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71">
                  <a:moveTo>
                    <a:pt x="56" y="0"/>
                  </a:moveTo>
                  <a:lnTo>
                    <a:pt x="63" y="11"/>
                  </a:lnTo>
                  <a:lnTo>
                    <a:pt x="31" y="53"/>
                  </a:lnTo>
                  <a:lnTo>
                    <a:pt x="74" y="35"/>
                  </a:lnTo>
                  <a:lnTo>
                    <a:pt x="78" y="46"/>
                  </a:lnTo>
                  <a:lnTo>
                    <a:pt x="21" y="70"/>
                  </a:lnTo>
                  <a:lnTo>
                    <a:pt x="16" y="59"/>
                  </a:lnTo>
                  <a:lnTo>
                    <a:pt x="47" y="16"/>
                  </a:lnTo>
                  <a:lnTo>
                    <a:pt x="5" y="35"/>
                  </a:lnTo>
                  <a:lnTo>
                    <a:pt x="0" y="24"/>
                  </a:lnTo>
                  <a:lnTo>
                    <a:pt x="56"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0" name="Freeform 38"/>
            <p:cNvSpPr>
              <a:spLocks/>
            </p:cNvSpPr>
            <p:nvPr/>
          </p:nvSpPr>
          <p:spPr bwMode="auto">
            <a:xfrm>
              <a:off x="359" y="3419"/>
              <a:ext cx="184" cy="186"/>
            </a:xfrm>
            <a:custGeom>
              <a:avLst/>
              <a:gdLst>
                <a:gd name="T0" fmla="*/ 0 w 90"/>
                <a:gd name="T1" fmla="*/ 95309380 h 92"/>
                <a:gd name="T2" fmla="*/ 162470839 w 90"/>
                <a:gd name="T3" fmla="*/ 0 h 92"/>
                <a:gd name="T4" fmla="*/ 199801072 w 90"/>
                <a:gd name="T5" fmla="*/ 34025277 h 92"/>
                <a:gd name="T6" fmla="*/ 102829800 w 90"/>
                <a:gd name="T7" fmla="*/ 144281546 h 92"/>
                <a:gd name="T8" fmla="*/ 263637713 w 90"/>
                <a:gd name="T9" fmla="*/ 108208411 h 92"/>
                <a:gd name="T10" fmla="*/ 296308640 w 90"/>
                <a:gd name="T11" fmla="*/ 141818253 h 92"/>
                <a:gd name="T12" fmla="*/ 130403319 w 90"/>
                <a:gd name="T13" fmla="*/ 239427619 h 92"/>
                <a:gd name="T14" fmla="*/ 105928624 w 90"/>
                <a:gd name="T15" fmla="*/ 213812224 h 92"/>
                <a:gd name="T16" fmla="*/ 229332524 w 90"/>
                <a:gd name="T17" fmla="*/ 139075908 h 92"/>
                <a:gd name="T18" fmla="*/ 76350150 w 90"/>
                <a:gd name="T19" fmla="*/ 175757162 h 92"/>
                <a:gd name="T20" fmla="*/ 57276880 w 90"/>
                <a:gd name="T21" fmla="*/ 157696693 h 92"/>
                <a:gd name="T22" fmla="*/ 149503729 w 90"/>
                <a:gd name="T23" fmla="*/ 49636526 h 92"/>
                <a:gd name="T24" fmla="*/ 23003292 w 90"/>
                <a:gd name="T25" fmla="*/ 121000503 h 92"/>
                <a:gd name="T26" fmla="*/ 0 w 90"/>
                <a:gd name="T27" fmla="*/ 95309380 h 9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0"/>
                <a:gd name="T43" fmla="*/ 0 h 92"/>
                <a:gd name="T44" fmla="*/ 90 w 90"/>
                <a:gd name="T45" fmla="*/ 92 h 9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0" h="92">
                  <a:moveTo>
                    <a:pt x="0" y="36"/>
                  </a:moveTo>
                  <a:lnTo>
                    <a:pt x="49" y="0"/>
                  </a:lnTo>
                  <a:lnTo>
                    <a:pt x="60" y="13"/>
                  </a:lnTo>
                  <a:lnTo>
                    <a:pt x="31" y="55"/>
                  </a:lnTo>
                  <a:lnTo>
                    <a:pt x="79" y="41"/>
                  </a:lnTo>
                  <a:lnTo>
                    <a:pt x="89" y="54"/>
                  </a:lnTo>
                  <a:lnTo>
                    <a:pt x="39" y="91"/>
                  </a:lnTo>
                  <a:lnTo>
                    <a:pt x="32" y="81"/>
                  </a:lnTo>
                  <a:lnTo>
                    <a:pt x="69" y="53"/>
                  </a:lnTo>
                  <a:lnTo>
                    <a:pt x="23" y="67"/>
                  </a:lnTo>
                  <a:lnTo>
                    <a:pt x="17" y="60"/>
                  </a:lnTo>
                  <a:lnTo>
                    <a:pt x="45" y="19"/>
                  </a:lnTo>
                  <a:lnTo>
                    <a:pt x="7" y="46"/>
                  </a:lnTo>
                  <a:lnTo>
                    <a:pt x="0" y="36"/>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1" name="Freeform 39"/>
            <p:cNvSpPr>
              <a:spLocks/>
            </p:cNvSpPr>
            <p:nvPr/>
          </p:nvSpPr>
          <p:spPr bwMode="auto">
            <a:xfrm>
              <a:off x="453" y="3530"/>
              <a:ext cx="142" cy="140"/>
            </a:xfrm>
            <a:custGeom>
              <a:avLst/>
              <a:gdLst>
                <a:gd name="T0" fmla="*/ 168700820 w 69"/>
                <a:gd name="T1" fmla="*/ 0 h 69"/>
                <a:gd name="T2" fmla="*/ 259976874 w 69"/>
                <a:gd name="T3" fmla="*/ 70966108 h 69"/>
                <a:gd name="T4" fmla="*/ 228375198 w 69"/>
                <a:gd name="T5" fmla="*/ 91083412 h 69"/>
                <a:gd name="T6" fmla="*/ 172394666 w 69"/>
                <a:gd name="T7" fmla="*/ 47539597 h 69"/>
                <a:gd name="T8" fmla="*/ 129743402 w 69"/>
                <a:gd name="T9" fmla="*/ 77137058 h 69"/>
                <a:gd name="T10" fmla="*/ 191090517 w 69"/>
                <a:gd name="T11" fmla="*/ 118583969 h 69"/>
                <a:gd name="T12" fmla="*/ 159510722 w 69"/>
                <a:gd name="T13" fmla="*/ 141263654 h 69"/>
                <a:gd name="T14" fmla="*/ 99899037 w 69"/>
                <a:gd name="T15" fmla="*/ 96457153 h 69"/>
                <a:gd name="T16" fmla="*/ 61384145 w 69"/>
                <a:gd name="T17" fmla="*/ 127395670 h 69"/>
                <a:gd name="T18" fmla="*/ 119256965 w 69"/>
                <a:gd name="T19" fmla="*/ 170943234 h 69"/>
                <a:gd name="T20" fmla="*/ 91191248 w 69"/>
                <a:gd name="T21" fmla="*/ 192809650 h 69"/>
                <a:gd name="T22" fmla="*/ 0 w 69"/>
                <a:gd name="T23" fmla="*/ 121864994 h 69"/>
                <a:gd name="T24" fmla="*/ 168700820 w 69"/>
                <a:gd name="T25" fmla="*/ 0 h 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9"/>
                <a:gd name="T40" fmla="*/ 0 h 69"/>
                <a:gd name="T41" fmla="*/ 69 w 69"/>
                <a:gd name="T42" fmla="*/ 69 h 6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9" h="69">
                  <a:moveTo>
                    <a:pt x="44" y="0"/>
                  </a:moveTo>
                  <a:lnTo>
                    <a:pt x="68" y="25"/>
                  </a:lnTo>
                  <a:lnTo>
                    <a:pt x="60" y="32"/>
                  </a:lnTo>
                  <a:lnTo>
                    <a:pt x="45" y="17"/>
                  </a:lnTo>
                  <a:lnTo>
                    <a:pt x="34" y="27"/>
                  </a:lnTo>
                  <a:lnTo>
                    <a:pt x="50" y="42"/>
                  </a:lnTo>
                  <a:lnTo>
                    <a:pt x="42" y="50"/>
                  </a:lnTo>
                  <a:lnTo>
                    <a:pt x="26" y="34"/>
                  </a:lnTo>
                  <a:lnTo>
                    <a:pt x="16" y="45"/>
                  </a:lnTo>
                  <a:lnTo>
                    <a:pt x="31" y="60"/>
                  </a:lnTo>
                  <a:lnTo>
                    <a:pt x="24" y="68"/>
                  </a:lnTo>
                  <a:lnTo>
                    <a:pt x="0" y="43"/>
                  </a:lnTo>
                  <a:lnTo>
                    <a:pt x="44"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2" name="Freeform 40"/>
            <p:cNvSpPr>
              <a:spLocks/>
            </p:cNvSpPr>
            <p:nvPr/>
          </p:nvSpPr>
          <p:spPr bwMode="auto">
            <a:xfrm>
              <a:off x="519" y="3587"/>
              <a:ext cx="164" cy="167"/>
            </a:xfrm>
            <a:custGeom>
              <a:avLst/>
              <a:gdLst>
                <a:gd name="T0" fmla="*/ 137397417 w 80"/>
                <a:gd name="T1" fmla="*/ 0 h 82"/>
                <a:gd name="T2" fmla="*/ 174922964 w 80"/>
                <a:gd name="T3" fmla="*/ 27300095 h 82"/>
                <a:gd name="T4" fmla="*/ 140570860 w 80"/>
                <a:gd name="T5" fmla="*/ 183424982 h 82"/>
                <a:gd name="T6" fmla="*/ 247312843 w 80"/>
                <a:gd name="T7" fmla="*/ 74013056 h 82"/>
                <a:gd name="T8" fmla="*/ 278424383 w 80"/>
                <a:gd name="T9" fmla="*/ 100640430 h 82"/>
                <a:gd name="T10" fmla="*/ 140570860 w 80"/>
                <a:gd name="T11" fmla="*/ 248483115 h 82"/>
                <a:gd name="T12" fmla="*/ 104686069 w 80"/>
                <a:gd name="T13" fmla="*/ 221136702 h 82"/>
                <a:gd name="T14" fmla="*/ 130848544 w 80"/>
                <a:gd name="T15" fmla="*/ 62108491 h 82"/>
                <a:gd name="T16" fmla="*/ 35879832 w 80"/>
                <a:gd name="T17" fmla="*/ 168578026 h 82"/>
                <a:gd name="T18" fmla="*/ 0 w 80"/>
                <a:gd name="T19" fmla="*/ 147863733 h 82"/>
                <a:gd name="T20" fmla="*/ 137397417 w 80"/>
                <a:gd name="T21" fmla="*/ 0 h 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0"/>
                <a:gd name="T34" fmla="*/ 0 h 82"/>
                <a:gd name="T35" fmla="*/ 80 w 80"/>
                <a:gd name="T36" fmla="*/ 82 h 8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0" h="82">
                  <a:moveTo>
                    <a:pt x="39" y="0"/>
                  </a:moveTo>
                  <a:lnTo>
                    <a:pt x="50" y="9"/>
                  </a:lnTo>
                  <a:lnTo>
                    <a:pt x="40" y="60"/>
                  </a:lnTo>
                  <a:lnTo>
                    <a:pt x="70" y="24"/>
                  </a:lnTo>
                  <a:lnTo>
                    <a:pt x="79" y="33"/>
                  </a:lnTo>
                  <a:lnTo>
                    <a:pt x="40" y="81"/>
                  </a:lnTo>
                  <a:lnTo>
                    <a:pt x="30" y="72"/>
                  </a:lnTo>
                  <a:lnTo>
                    <a:pt x="37" y="20"/>
                  </a:lnTo>
                  <a:lnTo>
                    <a:pt x="10" y="55"/>
                  </a:lnTo>
                  <a:lnTo>
                    <a:pt x="0" y="48"/>
                  </a:lnTo>
                  <a:lnTo>
                    <a:pt x="39"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3" name="Freeform 41"/>
            <p:cNvSpPr>
              <a:spLocks/>
            </p:cNvSpPr>
            <p:nvPr/>
          </p:nvSpPr>
          <p:spPr bwMode="auto">
            <a:xfrm>
              <a:off x="634" y="3652"/>
              <a:ext cx="110" cy="132"/>
            </a:xfrm>
            <a:custGeom>
              <a:avLst/>
              <a:gdLst>
                <a:gd name="T0" fmla="*/ 55925636 w 54"/>
                <a:gd name="T1" fmla="*/ 25868054 h 65"/>
                <a:gd name="T2" fmla="*/ 77358677 w 54"/>
                <a:gd name="T3" fmla="*/ 0 h 65"/>
                <a:gd name="T4" fmla="*/ 163488893 w 54"/>
                <a:gd name="T5" fmla="*/ 55206478 h 65"/>
                <a:gd name="T6" fmla="*/ 145541033 w 54"/>
                <a:gd name="T7" fmla="*/ 81413254 h 65"/>
                <a:gd name="T8" fmla="*/ 113922592 w 54"/>
                <a:gd name="T9" fmla="*/ 63948941 h 65"/>
                <a:gd name="T10" fmla="*/ 30584058 w 54"/>
                <a:gd name="T11" fmla="*/ 184823585 h 65"/>
                <a:gd name="T12" fmla="*/ 0 w 54"/>
                <a:gd name="T13" fmla="*/ 165331531 h 65"/>
                <a:gd name="T14" fmla="*/ 83058653 w 54"/>
                <a:gd name="T15" fmla="*/ 42848857 h 65"/>
                <a:gd name="T16" fmla="*/ 55925636 w 54"/>
                <a:gd name="T17" fmla="*/ 25868054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65"/>
                <a:gd name="T29" fmla="*/ 54 w 54"/>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65">
                  <a:moveTo>
                    <a:pt x="18" y="9"/>
                  </a:moveTo>
                  <a:lnTo>
                    <a:pt x="25" y="0"/>
                  </a:lnTo>
                  <a:lnTo>
                    <a:pt x="53" y="19"/>
                  </a:lnTo>
                  <a:lnTo>
                    <a:pt x="47" y="28"/>
                  </a:lnTo>
                  <a:lnTo>
                    <a:pt x="37" y="22"/>
                  </a:lnTo>
                  <a:lnTo>
                    <a:pt x="10" y="64"/>
                  </a:lnTo>
                  <a:lnTo>
                    <a:pt x="0" y="57"/>
                  </a:lnTo>
                  <a:lnTo>
                    <a:pt x="27" y="15"/>
                  </a:lnTo>
                  <a:lnTo>
                    <a:pt x="18" y="9"/>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4" name="Freeform 42"/>
            <p:cNvSpPr>
              <a:spLocks/>
            </p:cNvSpPr>
            <p:nvPr/>
          </p:nvSpPr>
          <p:spPr bwMode="auto">
            <a:xfrm>
              <a:off x="716" y="3711"/>
              <a:ext cx="75" cy="53"/>
            </a:xfrm>
            <a:custGeom>
              <a:avLst/>
              <a:gdLst>
                <a:gd name="T0" fmla="*/ 0 w 37"/>
                <a:gd name="T1" fmla="*/ 78314824 h 26"/>
                <a:gd name="T2" fmla="*/ 78388895 w 37"/>
                <a:gd name="T3" fmla="*/ 0 h 26"/>
                <a:gd name="T4" fmla="*/ 100062389 w 37"/>
                <a:gd name="T5" fmla="*/ 8899740 h 26"/>
                <a:gd name="T6" fmla="*/ 100062389 w 37"/>
                <a:gd name="T7" fmla="*/ 78314824 h 26"/>
                <a:gd name="T8" fmla="*/ 69767396 w 37"/>
                <a:gd name="T9" fmla="*/ 78314824 h 26"/>
                <a:gd name="T10" fmla="*/ 75076159 w 37"/>
                <a:gd name="T11" fmla="*/ 47272973 h 26"/>
                <a:gd name="T12" fmla="*/ 44124580 w 37"/>
                <a:gd name="T13" fmla="*/ 78314824 h 26"/>
                <a:gd name="T14" fmla="*/ 0 w 37"/>
                <a:gd name="T15" fmla="*/ 78314824 h 26"/>
                <a:gd name="T16" fmla="*/ 0 60000 65536"/>
                <a:gd name="T17" fmla="*/ 0 60000 65536"/>
                <a:gd name="T18" fmla="*/ 0 60000 65536"/>
                <a:gd name="T19" fmla="*/ 0 60000 65536"/>
                <a:gd name="T20" fmla="*/ 0 60000 65536"/>
                <a:gd name="T21" fmla="*/ 0 60000 65536"/>
                <a:gd name="T22" fmla="*/ 0 60000 65536"/>
                <a:gd name="T23" fmla="*/ 0 60000 65536"/>
                <a:gd name="T24" fmla="*/ 0 w 37"/>
                <a:gd name="T25" fmla="*/ 0 h 26"/>
                <a:gd name="T26" fmla="*/ 37 w 37"/>
                <a:gd name="T27" fmla="*/ 26 h 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 h="26">
                  <a:moveTo>
                    <a:pt x="0" y="25"/>
                  </a:moveTo>
                  <a:lnTo>
                    <a:pt x="28" y="0"/>
                  </a:lnTo>
                  <a:lnTo>
                    <a:pt x="36" y="3"/>
                  </a:lnTo>
                  <a:lnTo>
                    <a:pt x="36" y="25"/>
                  </a:lnTo>
                  <a:lnTo>
                    <a:pt x="25" y="25"/>
                  </a:lnTo>
                  <a:lnTo>
                    <a:pt x="27" y="15"/>
                  </a:lnTo>
                  <a:lnTo>
                    <a:pt x="16" y="25"/>
                  </a:lnTo>
                  <a:lnTo>
                    <a:pt x="0" y="25"/>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5" name="Freeform 43"/>
            <p:cNvSpPr>
              <a:spLocks/>
            </p:cNvSpPr>
            <p:nvPr/>
          </p:nvSpPr>
          <p:spPr bwMode="auto">
            <a:xfrm>
              <a:off x="675" y="3766"/>
              <a:ext cx="116" cy="89"/>
            </a:xfrm>
            <a:custGeom>
              <a:avLst/>
              <a:gdLst>
                <a:gd name="T0" fmla="*/ 60613651 w 57"/>
                <a:gd name="T1" fmla="*/ 0 h 44"/>
                <a:gd name="T2" fmla="*/ 0 w 57"/>
                <a:gd name="T3" fmla="*/ 47517679 h 44"/>
                <a:gd name="T4" fmla="*/ 32958349 w 57"/>
                <a:gd name="T5" fmla="*/ 61647191 h 44"/>
                <a:gd name="T6" fmla="*/ 73156354 w 57"/>
                <a:gd name="T7" fmla="*/ 31803458 h 44"/>
                <a:gd name="T8" fmla="*/ 136499705 w 57"/>
                <a:gd name="T9" fmla="*/ 59053015 h 44"/>
                <a:gd name="T10" fmla="*/ 130545694 w 57"/>
                <a:gd name="T11" fmla="*/ 101505139 h 44"/>
                <a:gd name="T12" fmla="*/ 169336993 w 57"/>
                <a:gd name="T13" fmla="*/ 114323985 h 44"/>
                <a:gd name="T14" fmla="*/ 169336993 w 57"/>
                <a:gd name="T15" fmla="*/ 0 h 44"/>
                <a:gd name="T16" fmla="*/ 136499705 w 57"/>
                <a:gd name="T17" fmla="*/ 0 h 44"/>
                <a:gd name="T18" fmla="*/ 136499705 w 57"/>
                <a:gd name="T19" fmla="*/ 26080584 h 44"/>
                <a:gd name="T20" fmla="*/ 96334669 w 57"/>
                <a:gd name="T21" fmla="*/ 10287670 h 44"/>
                <a:gd name="T22" fmla="*/ 108728457 w 57"/>
                <a:gd name="T23" fmla="*/ 0 h 44"/>
                <a:gd name="T24" fmla="*/ 60613651 w 57"/>
                <a:gd name="T25" fmla="*/ 0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
                <a:gd name="T40" fmla="*/ 0 h 44"/>
                <a:gd name="T41" fmla="*/ 57 w 57"/>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 h="44">
                  <a:moveTo>
                    <a:pt x="20" y="0"/>
                  </a:moveTo>
                  <a:lnTo>
                    <a:pt x="0" y="18"/>
                  </a:lnTo>
                  <a:lnTo>
                    <a:pt x="11" y="23"/>
                  </a:lnTo>
                  <a:lnTo>
                    <a:pt x="24" y="12"/>
                  </a:lnTo>
                  <a:lnTo>
                    <a:pt x="45" y="22"/>
                  </a:lnTo>
                  <a:lnTo>
                    <a:pt x="43" y="38"/>
                  </a:lnTo>
                  <a:lnTo>
                    <a:pt x="56" y="43"/>
                  </a:lnTo>
                  <a:lnTo>
                    <a:pt x="56" y="0"/>
                  </a:lnTo>
                  <a:lnTo>
                    <a:pt x="45" y="0"/>
                  </a:lnTo>
                  <a:lnTo>
                    <a:pt x="45" y="10"/>
                  </a:lnTo>
                  <a:lnTo>
                    <a:pt x="32" y="4"/>
                  </a:lnTo>
                  <a:lnTo>
                    <a:pt x="36" y="0"/>
                  </a:lnTo>
                  <a:lnTo>
                    <a:pt x="20"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6" name="Freeform 44"/>
            <p:cNvSpPr>
              <a:spLocks/>
            </p:cNvSpPr>
            <p:nvPr/>
          </p:nvSpPr>
          <p:spPr bwMode="auto">
            <a:xfrm>
              <a:off x="806" y="3737"/>
              <a:ext cx="65" cy="141"/>
            </a:xfrm>
            <a:custGeom>
              <a:avLst/>
              <a:gdLst>
                <a:gd name="T0" fmla="*/ 55447139 w 32"/>
                <a:gd name="T1" fmla="*/ 0 h 69"/>
                <a:gd name="T2" fmla="*/ 84562079 w 32"/>
                <a:gd name="T3" fmla="*/ 15874091 h 69"/>
                <a:gd name="T4" fmla="*/ 37372770 w 32"/>
                <a:gd name="T5" fmla="*/ 167976995 h 69"/>
                <a:gd name="T6" fmla="*/ 90011888 w 32"/>
                <a:gd name="T7" fmla="*/ 186862919 h 69"/>
                <a:gd name="T8" fmla="*/ 81705163 w 32"/>
                <a:gd name="T9" fmla="*/ 223908358 h 69"/>
                <a:gd name="T10" fmla="*/ 0 w 32"/>
                <a:gd name="T11" fmla="*/ 191912425 h 69"/>
                <a:gd name="T12" fmla="*/ 55447139 w 32"/>
                <a:gd name="T13" fmla="*/ 0 h 69"/>
                <a:gd name="T14" fmla="*/ 0 60000 65536"/>
                <a:gd name="T15" fmla="*/ 0 60000 65536"/>
                <a:gd name="T16" fmla="*/ 0 60000 65536"/>
                <a:gd name="T17" fmla="*/ 0 60000 65536"/>
                <a:gd name="T18" fmla="*/ 0 60000 65536"/>
                <a:gd name="T19" fmla="*/ 0 60000 65536"/>
                <a:gd name="T20" fmla="*/ 0 60000 65536"/>
                <a:gd name="T21" fmla="*/ 0 w 32"/>
                <a:gd name="T22" fmla="*/ 0 h 69"/>
                <a:gd name="T23" fmla="*/ 32 w 32"/>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69">
                  <a:moveTo>
                    <a:pt x="19" y="0"/>
                  </a:moveTo>
                  <a:lnTo>
                    <a:pt x="29" y="5"/>
                  </a:lnTo>
                  <a:lnTo>
                    <a:pt x="13" y="51"/>
                  </a:lnTo>
                  <a:lnTo>
                    <a:pt x="31" y="57"/>
                  </a:lnTo>
                  <a:lnTo>
                    <a:pt x="28" y="68"/>
                  </a:lnTo>
                  <a:lnTo>
                    <a:pt x="0" y="58"/>
                  </a:lnTo>
                  <a:lnTo>
                    <a:pt x="19"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7" name="Freeform 45"/>
            <p:cNvSpPr>
              <a:spLocks/>
            </p:cNvSpPr>
            <p:nvPr/>
          </p:nvSpPr>
          <p:spPr bwMode="auto">
            <a:xfrm>
              <a:off x="941" y="3768"/>
              <a:ext cx="84" cy="43"/>
            </a:xfrm>
            <a:custGeom>
              <a:avLst/>
              <a:gdLst>
                <a:gd name="T0" fmla="*/ 0 w 41"/>
                <a:gd name="T1" fmla="*/ 68832199 h 21"/>
                <a:gd name="T2" fmla="*/ 13401925 w 41"/>
                <a:gd name="T3" fmla="*/ 0 h 21"/>
                <a:gd name="T4" fmla="*/ 69473900 w 41"/>
                <a:gd name="T5" fmla="*/ 9935164 h 21"/>
                <a:gd name="T6" fmla="*/ 79784462 w 41"/>
                <a:gd name="T7" fmla="*/ 13305023 h 21"/>
                <a:gd name="T8" fmla="*/ 82878211 w 41"/>
                <a:gd name="T9" fmla="*/ 13305023 h 21"/>
                <a:gd name="T10" fmla="*/ 86074204 w 41"/>
                <a:gd name="T11" fmla="*/ 13305023 h 21"/>
                <a:gd name="T12" fmla="*/ 93735930 w 41"/>
                <a:gd name="T13" fmla="*/ 16416982 h 21"/>
                <a:gd name="T14" fmla="*/ 100326795 w 41"/>
                <a:gd name="T15" fmla="*/ 20343431 h 21"/>
                <a:gd name="T16" fmla="*/ 103472517 w 41"/>
                <a:gd name="T17" fmla="*/ 20343431 h 21"/>
                <a:gd name="T18" fmla="*/ 112167284 w 41"/>
                <a:gd name="T19" fmla="*/ 20343431 h 21"/>
                <a:gd name="T20" fmla="*/ 115253325 w 41"/>
                <a:gd name="T21" fmla="*/ 27243619 h 21"/>
                <a:gd name="T22" fmla="*/ 122571128 w 41"/>
                <a:gd name="T23" fmla="*/ 30454402 h 21"/>
                <a:gd name="T24" fmla="*/ 129527764 w 41"/>
                <a:gd name="T25" fmla="*/ 38465799 h 21"/>
                <a:gd name="T26" fmla="*/ 129527764 w 41"/>
                <a:gd name="T27" fmla="*/ 41655597 h 21"/>
                <a:gd name="T28" fmla="*/ 135894030 w 41"/>
                <a:gd name="T29" fmla="*/ 55784553 h 21"/>
                <a:gd name="T30" fmla="*/ 135894030 w 41"/>
                <a:gd name="T31" fmla="*/ 62359014 h 21"/>
                <a:gd name="T32" fmla="*/ 139132474 w 41"/>
                <a:gd name="T33" fmla="*/ 68832199 h 21"/>
                <a:gd name="T34" fmla="*/ 97131624 w 41"/>
                <a:gd name="T35" fmla="*/ 68832199 h 21"/>
                <a:gd name="T36" fmla="*/ 97131624 w 41"/>
                <a:gd name="T37" fmla="*/ 62359014 h 21"/>
                <a:gd name="T38" fmla="*/ 93735930 w 41"/>
                <a:gd name="T39" fmla="*/ 62359014 h 21"/>
                <a:gd name="T40" fmla="*/ 90231083 w 41"/>
                <a:gd name="T41" fmla="*/ 55784553 h 21"/>
                <a:gd name="T42" fmla="*/ 86074204 w 41"/>
                <a:gd name="T43" fmla="*/ 55784553 h 21"/>
                <a:gd name="T44" fmla="*/ 79784462 w 41"/>
                <a:gd name="T45" fmla="*/ 51678461 h 21"/>
                <a:gd name="T46" fmla="*/ 72870645 w 41"/>
                <a:gd name="T47" fmla="*/ 48511005 h 21"/>
                <a:gd name="T48" fmla="*/ 66329229 w 41"/>
                <a:gd name="T49" fmla="*/ 41655597 h 21"/>
                <a:gd name="T50" fmla="*/ 45752061 w 41"/>
                <a:gd name="T51" fmla="*/ 41655597 h 21"/>
                <a:gd name="T52" fmla="*/ 42012409 w 41"/>
                <a:gd name="T53" fmla="*/ 68832199 h 21"/>
                <a:gd name="T54" fmla="*/ 0 w 41"/>
                <a:gd name="T55" fmla="*/ 68832199 h 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1"/>
                <a:gd name="T85" fmla="*/ 0 h 21"/>
                <a:gd name="T86" fmla="*/ 41 w 41"/>
                <a:gd name="T87" fmla="*/ 21 h 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1" h="21">
                  <a:moveTo>
                    <a:pt x="0" y="20"/>
                  </a:moveTo>
                  <a:lnTo>
                    <a:pt x="4" y="0"/>
                  </a:lnTo>
                  <a:lnTo>
                    <a:pt x="20" y="3"/>
                  </a:lnTo>
                  <a:lnTo>
                    <a:pt x="23" y="4"/>
                  </a:lnTo>
                  <a:lnTo>
                    <a:pt x="24" y="4"/>
                  </a:lnTo>
                  <a:lnTo>
                    <a:pt x="25" y="4"/>
                  </a:lnTo>
                  <a:lnTo>
                    <a:pt x="27" y="5"/>
                  </a:lnTo>
                  <a:lnTo>
                    <a:pt x="29" y="6"/>
                  </a:lnTo>
                  <a:lnTo>
                    <a:pt x="30" y="6"/>
                  </a:lnTo>
                  <a:lnTo>
                    <a:pt x="32" y="6"/>
                  </a:lnTo>
                  <a:lnTo>
                    <a:pt x="33" y="8"/>
                  </a:lnTo>
                  <a:lnTo>
                    <a:pt x="35" y="9"/>
                  </a:lnTo>
                  <a:lnTo>
                    <a:pt x="37" y="11"/>
                  </a:lnTo>
                  <a:lnTo>
                    <a:pt x="37" y="12"/>
                  </a:lnTo>
                  <a:lnTo>
                    <a:pt x="39" y="16"/>
                  </a:lnTo>
                  <a:lnTo>
                    <a:pt x="39" y="18"/>
                  </a:lnTo>
                  <a:lnTo>
                    <a:pt x="40" y="20"/>
                  </a:lnTo>
                  <a:lnTo>
                    <a:pt x="28" y="20"/>
                  </a:lnTo>
                  <a:lnTo>
                    <a:pt x="28" y="18"/>
                  </a:lnTo>
                  <a:lnTo>
                    <a:pt x="27" y="18"/>
                  </a:lnTo>
                  <a:lnTo>
                    <a:pt x="26" y="16"/>
                  </a:lnTo>
                  <a:lnTo>
                    <a:pt x="25" y="16"/>
                  </a:lnTo>
                  <a:lnTo>
                    <a:pt x="23" y="15"/>
                  </a:lnTo>
                  <a:lnTo>
                    <a:pt x="21" y="14"/>
                  </a:lnTo>
                  <a:lnTo>
                    <a:pt x="19" y="12"/>
                  </a:lnTo>
                  <a:lnTo>
                    <a:pt x="13" y="12"/>
                  </a:lnTo>
                  <a:lnTo>
                    <a:pt x="12" y="20"/>
                  </a:lnTo>
                  <a:lnTo>
                    <a:pt x="0" y="2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8" name="Freeform 46"/>
            <p:cNvSpPr>
              <a:spLocks/>
            </p:cNvSpPr>
            <p:nvPr/>
          </p:nvSpPr>
          <p:spPr bwMode="auto">
            <a:xfrm>
              <a:off x="927" y="3813"/>
              <a:ext cx="98" cy="83"/>
            </a:xfrm>
            <a:custGeom>
              <a:avLst/>
              <a:gdLst>
                <a:gd name="T0" fmla="*/ 22330264 w 48"/>
                <a:gd name="T1" fmla="*/ 0 h 41"/>
                <a:gd name="T2" fmla="*/ 0 w 48"/>
                <a:gd name="T3" fmla="*/ 100486191 h 41"/>
                <a:gd name="T4" fmla="*/ 35011106 w 48"/>
                <a:gd name="T5" fmla="*/ 108195413 h 41"/>
                <a:gd name="T6" fmla="*/ 48934957 w 48"/>
                <a:gd name="T7" fmla="*/ 45583092 h 41"/>
                <a:gd name="T8" fmla="*/ 71481008 w 48"/>
                <a:gd name="T9" fmla="*/ 50944323 h 41"/>
                <a:gd name="T10" fmla="*/ 83572271 w 48"/>
                <a:gd name="T11" fmla="*/ 50944323 h 41"/>
                <a:gd name="T12" fmla="*/ 90049476 w 48"/>
                <a:gd name="T13" fmla="*/ 50944323 h 41"/>
                <a:gd name="T14" fmla="*/ 99908871 w 48"/>
                <a:gd name="T15" fmla="*/ 50944323 h 41"/>
                <a:gd name="T16" fmla="*/ 109471653 w 48"/>
                <a:gd name="T17" fmla="*/ 50944323 h 41"/>
                <a:gd name="T18" fmla="*/ 117051418 w 48"/>
                <a:gd name="T19" fmla="*/ 45583092 h 41"/>
                <a:gd name="T20" fmla="*/ 126520570 w 48"/>
                <a:gd name="T21" fmla="*/ 43039707 h 41"/>
                <a:gd name="T22" fmla="*/ 129520649 w 48"/>
                <a:gd name="T23" fmla="*/ 40086342 h 41"/>
                <a:gd name="T24" fmla="*/ 136429922 w 48"/>
                <a:gd name="T25" fmla="*/ 37566606 h 41"/>
                <a:gd name="T26" fmla="*/ 142897079 w 48"/>
                <a:gd name="T27" fmla="*/ 29583243 h 41"/>
                <a:gd name="T28" fmla="*/ 142897079 w 48"/>
                <a:gd name="T29" fmla="*/ 26401000 h 41"/>
                <a:gd name="T30" fmla="*/ 148851116 w 48"/>
                <a:gd name="T31" fmla="*/ 18556998 h 41"/>
                <a:gd name="T32" fmla="*/ 148851116 w 48"/>
                <a:gd name="T33" fmla="*/ 13041458 h 41"/>
                <a:gd name="T34" fmla="*/ 152018703 w 48"/>
                <a:gd name="T35" fmla="*/ 5187840 h 41"/>
                <a:gd name="T36" fmla="*/ 152018703 w 48"/>
                <a:gd name="T37" fmla="*/ 0 h 41"/>
                <a:gd name="T38" fmla="*/ 112373066 w 48"/>
                <a:gd name="T39" fmla="*/ 0 h 41"/>
                <a:gd name="T40" fmla="*/ 112373066 w 48"/>
                <a:gd name="T41" fmla="*/ 5187840 h 41"/>
                <a:gd name="T42" fmla="*/ 109471653 w 48"/>
                <a:gd name="T43" fmla="*/ 10502213 h 41"/>
                <a:gd name="T44" fmla="*/ 106471585 w 48"/>
                <a:gd name="T45" fmla="*/ 13041458 h 41"/>
                <a:gd name="T46" fmla="*/ 103260199 w 48"/>
                <a:gd name="T47" fmla="*/ 15917598 h 41"/>
                <a:gd name="T48" fmla="*/ 99908871 w 48"/>
                <a:gd name="T49" fmla="*/ 18556998 h 41"/>
                <a:gd name="T50" fmla="*/ 96980351 w 48"/>
                <a:gd name="T51" fmla="*/ 21260578 h 41"/>
                <a:gd name="T52" fmla="*/ 87054413 w 48"/>
                <a:gd name="T53" fmla="*/ 21260578 h 41"/>
                <a:gd name="T54" fmla="*/ 83572271 w 48"/>
                <a:gd name="T55" fmla="*/ 21260578 h 41"/>
                <a:gd name="T56" fmla="*/ 71481008 w 48"/>
                <a:gd name="T57" fmla="*/ 21260578 h 41"/>
                <a:gd name="T58" fmla="*/ 58801639 w 48"/>
                <a:gd name="T59" fmla="*/ 18556998 h 41"/>
                <a:gd name="T60" fmla="*/ 61969259 w 48"/>
                <a:gd name="T61" fmla="*/ 0 h 41"/>
                <a:gd name="T62" fmla="*/ 22330264 w 48"/>
                <a:gd name="T63" fmla="*/ 0 h 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8"/>
                <a:gd name="T97" fmla="*/ 0 h 41"/>
                <a:gd name="T98" fmla="*/ 48 w 48"/>
                <a:gd name="T99" fmla="*/ 41 h 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8" h="41">
                  <a:moveTo>
                    <a:pt x="7" y="0"/>
                  </a:moveTo>
                  <a:lnTo>
                    <a:pt x="0" y="37"/>
                  </a:lnTo>
                  <a:lnTo>
                    <a:pt x="11" y="40"/>
                  </a:lnTo>
                  <a:lnTo>
                    <a:pt x="15" y="17"/>
                  </a:lnTo>
                  <a:lnTo>
                    <a:pt x="22" y="19"/>
                  </a:lnTo>
                  <a:lnTo>
                    <a:pt x="26" y="19"/>
                  </a:lnTo>
                  <a:lnTo>
                    <a:pt x="28" y="19"/>
                  </a:lnTo>
                  <a:lnTo>
                    <a:pt x="31" y="19"/>
                  </a:lnTo>
                  <a:lnTo>
                    <a:pt x="34" y="19"/>
                  </a:lnTo>
                  <a:lnTo>
                    <a:pt x="36" y="17"/>
                  </a:lnTo>
                  <a:lnTo>
                    <a:pt x="39" y="16"/>
                  </a:lnTo>
                  <a:lnTo>
                    <a:pt x="40" y="15"/>
                  </a:lnTo>
                  <a:lnTo>
                    <a:pt x="42" y="14"/>
                  </a:lnTo>
                  <a:lnTo>
                    <a:pt x="44" y="11"/>
                  </a:lnTo>
                  <a:lnTo>
                    <a:pt x="44" y="10"/>
                  </a:lnTo>
                  <a:lnTo>
                    <a:pt x="46" y="7"/>
                  </a:lnTo>
                  <a:lnTo>
                    <a:pt x="46" y="5"/>
                  </a:lnTo>
                  <a:lnTo>
                    <a:pt x="47" y="2"/>
                  </a:lnTo>
                  <a:lnTo>
                    <a:pt x="47" y="0"/>
                  </a:lnTo>
                  <a:lnTo>
                    <a:pt x="35" y="0"/>
                  </a:lnTo>
                  <a:lnTo>
                    <a:pt x="35" y="2"/>
                  </a:lnTo>
                  <a:lnTo>
                    <a:pt x="34" y="4"/>
                  </a:lnTo>
                  <a:lnTo>
                    <a:pt x="33" y="5"/>
                  </a:lnTo>
                  <a:lnTo>
                    <a:pt x="32" y="6"/>
                  </a:lnTo>
                  <a:lnTo>
                    <a:pt x="31" y="7"/>
                  </a:lnTo>
                  <a:lnTo>
                    <a:pt x="30" y="8"/>
                  </a:lnTo>
                  <a:lnTo>
                    <a:pt x="27" y="8"/>
                  </a:lnTo>
                  <a:lnTo>
                    <a:pt x="26" y="8"/>
                  </a:lnTo>
                  <a:lnTo>
                    <a:pt x="22" y="8"/>
                  </a:lnTo>
                  <a:lnTo>
                    <a:pt x="18" y="7"/>
                  </a:lnTo>
                  <a:lnTo>
                    <a:pt x="19" y="0"/>
                  </a:lnTo>
                  <a:lnTo>
                    <a:pt x="7"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69" name="Freeform 47"/>
            <p:cNvSpPr>
              <a:spLocks/>
            </p:cNvSpPr>
            <p:nvPr/>
          </p:nvSpPr>
          <p:spPr bwMode="auto">
            <a:xfrm>
              <a:off x="1027" y="3780"/>
              <a:ext cx="88" cy="45"/>
            </a:xfrm>
            <a:custGeom>
              <a:avLst/>
              <a:gdLst>
                <a:gd name="T0" fmla="*/ 0 w 43"/>
                <a:gd name="T1" fmla="*/ 70689817 h 22"/>
                <a:gd name="T2" fmla="*/ 3135368 w 43"/>
                <a:gd name="T3" fmla="*/ 0 h 22"/>
                <a:gd name="T4" fmla="*/ 61799893 w 43"/>
                <a:gd name="T5" fmla="*/ 6371691 h 22"/>
                <a:gd name="T6" fmla="*/ 61799893 w 43"/>
                <a:gd name="T7" fmla="*/ 6371691 h 22"/>
                <a:gd name="T8" fmla="*/ 68150337 w 43"/>
                <a:gd name="T9" fmla="*/ 6371691 h 22"/>
                <a:gd name="T10" fmla="*/ 74621632 w 43"/>
                <a:gd name="T11" fmla="*/ 6371691 h 22"/>
                <a:gd name="T12" fmla="*/ 87570425 w 43"/>
                <a:gd name="T13" fmla="*/ 6371691 h 22"/>
                <a:gd name="T14" fmla="*/ 98449204 w 43"/>
                <a:gd name="T15" fmla="*/ 6371691 h 22"/>
                <a:gd name="T16" fmla="*/ 104587331 w 43"/>
                <a:gd name="T17" fmla="*/ 9789503 h 22"/>
                <a:gd name="T18" fmla="*/ 112553654 w 43"/>
                <a:gd name="T19" fmla="*/ 13033004 h 22"/>
                <a:gd name="T20" fmla="*/ 119403404 w 43"/>
                <a:gd name="T21" fmla="*/ 20023983 h 22"/>
                <a:gd name="T22" fmla="*/ 126474200 w 43"/>
                <a:gd name="T23" fmla="*/ 26658417 h 22"/>
                <a:gd name="T24" fmla="*/ 133274136 w 43"/>
                <a:gd name="T25" fmla="*/ 37632463 h 22"/>
                <a:gd name="T26" fmla="*/ 136421537 w 43"/>
                <a:gd name="T27" fmla="*/ 43918435 h 22"/>
                <a:gd name="T28" fmla="*/ 139470457 w 43"/>
                <a:gd name="T29" fmla="*/ 54528580 h 22"/>
                <a:gd name="T30" fmla="*/ 139470457 w 43"/>
                <a:gd name="T31" fmla="*/ 64312855 h 22"/>
                <a:gd name="T32" fmla="*/ 142772006 w 43"/>
                <a:gd name="T33" fmla="*/ 70689817 h 22"/>
                <a:gd name="T34" fmla="*/ 98449204 w 43"/>
                <a:gd name="T35" fmla="*/ 70689817 h 22"/>
                <a:gd name="T36" fmla="*/ 98449204 w 43"/>
                <a:gd name="T37" fmla="*/ 64312855 h 22"/>
                <a:gd name="T38" fmla="*/ 98449204 w 43"/>
                <a:gd name="T39" fmla="*/ 57832139 h 22"/>
                <a:gd name="T40" fmla="*/ 91645146 w 43"/>
                <a:gd name="T41" fmla="*/ 54528580 h 22"/>
                <a:gd name="T42" fmla="*/ 87570425 w 43"/>
                <a:gd name="T43" fmla="*/ 47417120 h 22"/>
                <a:gd name="T44" fmla="*/ 87570425 w 43"/>
                <a:gd name="T45" fmla="*/ 47417120 h 22"/>
                <a:gd name="T46" fmla="*/ 74621632 w 43"/>
                <a:gd name="T47" fmla="*/ 43918435 h 22"/>
                <a:gd name="T48" fmla="*/ 68150337 w 43"/>
                <a:gd name="T49" fmla="*/ 40958147 h 22"/>
                <a:gd name="T50" fmla="*/ 61799893 w 43"/>
                <a:gd name="T51" fmla="*/ 40958147 h 22"/>
                <a:gd name="T52" fmla="*/ 41257904 w 43"/>
                <a:gd name="T53" fmla="*/ 40958147 h 22"/>
                <a:gd name="T54" fmla="*/ 41257904 w 43"/>
                <a:gd name="T55" fmla="*/ 70689817 h 22"/>
                <a:gd name="T56" fmla="*/ 0 w 43"/>
                <a:gd name="T57" fmla="*/ 70689817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3"/>
                <a:gd name="T88" fmla="*/ 0 h 22"/>
                <a:gd name="T89" fmla="*/ 43 w 4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3" h="22">
                  <a:moveTo>
                    <a:pt x="0" y="21"/>
                  </a:moveTo>
                  <a:lnTo>
                    <a:pt x="1" y="0"/>
                  </a:lnTo>
                  <a:lnTo>
                    <a:pt x="18" y="2"/>
                  </a:lnTo>
                  <a:lnTo>
                    <a:pt x="20" y="2"/>
                  </a:lnTo>
                  <a:lnTo>
                    <a:pt x="22" y="2"/>
                  </a:lnTo>
                  <a:lnTo>
                    <a:pt x="26" y="2"/>
                  </a:lnTo>
                  <a:lnTo>
                    <a:pt x="29" y="2"/>
                  </a:lnTo>
                  <a:lnTo>
                    <a:pt x="31" y="3"/>
                  </a:lnTo>
                  <a:lnTo>
                    <a:pt x="33" y="4"/>
                  </a:lnTo>
                  <a:lnTo>
                    <a:pt x="35" y="6"/>
                  </a:lnTo>
                  <a:lnTo>
                    <a:pt x="37" y="8"/>
                  </a:lnTo>
                  <a:lnTo>
                    <a:pt x="39" y="11"/>
                  </a:lnTo>
                  <a:lnTo>
                    <a:pt x="40" y="13"/>
                  </a:lnTo>
                  <a:lnTo>
                    <a:pt x="41" y="16"/>
                  </a:lnTo>
                  <a:lnTo>
                    <a:pt x="41" y="19"/>
                  </a:lnTo>
                  <a:lnTo>
                    <a:pt x="42" y="21"/>
                  </a:lnTo>
                  <a:lnTo>
                    <a:pt x="29" y="21"/>
                  </a:lnTo>
                  <a:lnTo>
                    <a:pt x="29" y="19"/>
                  </a:lnTo>
                  <a:lnTo>
                    <a:pt x="29" y="17"/>
                  </a:lnTo>
                  <a:lnTo>
                    <a:pt x="27" y="16"/>
                  </a:lnTo>
                  <a:lnTo>
                    <a:pt x="26" y="14"/>
                  </a:lnTo>
                  <a:lnTo>
                    <a:pt x="22" y="13"/>
                  </a:lnTo>
                  <a:lnTo>
                    <a:pt x="20" y="12"/>
                  </a:lnTo>
                  <a:lnTo>
                    <a:pt x="18" y="12"/>
                  </a:lnTo>
                  <a:lnTo>
                    <a:pt x="12" y="12"/>
                  </a:lnTo>
                  <a:lnTo>
                    <a:pt x="12" y="21"/>
                  </a:lnTo>
                  <a:lnTo>
                    <a:pt x="0" y="21"/>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0" name="Freeform 48"/>
            <p:cNvSpPr>
              <a:spLocks/>
            </p:cNvSpPr>
            <p:nvPr/>
          </p:nvSpPr>
          <p:spPr bwMode="auto">
            <a:xfrm>
              <a:off x="1025" y="3825"/>
              <a:ext cx="90" cy="83"/>
            </a:xfrm>
            <a:custGeom>
              <a:avLst/>
              <a:gdLst>
                <a:gd name="T0" fmla="*/ 3115049 w 44"/>
                <a:gd name="T1" fmla="*/ 0 h 41"/>
                <a:gd name="T2" fmla="*/ 0 w 44"/>
                <a:gd name="T3" fmla="*/ 105655680 h 41"/>
                <a:gd name="T4" fmla="*/ 40958147 w 44"/>
                <a:gd name="T5" fmla="*/ 108195413 h 41"/>
                <a:gd name="T6" fmla="*/ 40958147 w 44"/>
                <a:gd name="T7" fmla="*/ 45583092 h 41"/>
                <a:gd name="T8" fmla="*/ 89833163 w 44"/>
                <a:gd name="T9" fmla="*/ 108195413 h 41"/>
                <a:gd name="T10" fmla="*/ 141288635 w 44"/>
                <a:gd name="T11" fmla="*/ 108195413 h 41"/>
                <a:gd name="T12" fmla="*/ 83778028 w 44"/>
                <a:gd name="T13" fmla="*/ 48306144 h 41"/>
                <a:gd name="T14" fmla="*/ 93873950 w 44"/>
                <a:gd name="T15" fmla="*/ 48306144 h 41"/>
                <a:gd name="T16" fmla="*/ 100673759 w 44"/>
                <a:gd name="T17" fmla="*/ 45583092 h 41"/>
                <a:gd name="T18" fmla="*/ 115039409 w 44"/>
                <a:gd name="T19" fmla="*/ 43039707 h 41"/>
                <a:gd name="T20" fmla="*/ 118293012 w 44"/>
                <a:gd name="T21" fmla="*/ 40086342 h 41"/>
                <a:gd name="T22" fmla="*/ 128431575 w 44"/>
                <a:gd name="T23" fmla="*/ 34946820 h 41"/>
                <a:gd name="T24" fmla="*/ 128431575 w 44"/>
                <a:gd name="T25" fmla="*/ 29583243 h 41"/>
                <a:gd name="T26" fmla="*/ 135191109 w 44"/>
                <a:gd name="T27" fmla="*/ 23862071 h 41"/>
                <a:gd name="T28" fmla="*/ 135191109 w 44"/>
                <a:gd name="T29" fmla="*/ 23862071 h 41"/>
                <a:gd name="T30" fmla="*/ 138306731 w 44"/>
                <a:gd name="T31" fmla="*/ 18556998 h 41"/>
                <a:gd name="T32" fmla="*/ 141288635 w 44"/>
                <a:gd name="T33" fmla="*/ 10502213 h 41"/>
                <a:gd name="T34" fmla="*/ 144592808 w 44"/>
                <a:gd name="T35" fmla="*/ 7862910 h 41"/>
                <a:gd name="T36" fmla="*/ 144592808 w 44"/>
                <a:gd name="T37" fmla="*/ 2562668 h 41"/>
                <a:gd name="T38" fmla="*/ 144592808 w 44"/>
                <a:gd name="T39" fmla="*/ 0 h 41"/>
                <a:gd name="T40" fmla="*/ 100673759 w 44"/>
                <a:gd name="T41" fmla="*/ 0 h 41"/>
                <a:gd name="T42" fmla="*/ 100673759 w 44"/>
                <a:gd name="T43" fmla="*/ 10502213 h 41"/>
                <a:gd name="T44" fmla="*/ 93873950 w 44"/>
                <a:gd name="T45" fmla="*/ 18556998 h 41"/>
                <a:gd name="T46" fmla="*/ 83778028 w 44"/>
                <a:gd name="T47" fmla="*/ 23862071 h 41"/>
                <a:gd name="T48" fmla="*/ 64312855 w 44"/>
                <a:gd name="T49" fmla="*/ 23862071 h 41"/>
                <a:gd name="T50" fmla="*/ 40958147 w 44"/>
                <a:gd name="T51" fmla="*/ 23862071 h 41"/>
                <a:gd name="T52" fmla="*/ 40958147 w 44"/>
                <a:gd name="T53" fmla="*/ 0 h 41"/>
                <a:gd name="T54" fmla="*/ 3115049 w 44"/>
                <a:gd name="T55" fmla="*/ 0 h 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4"/>
                <a:gd name="T85" fmla="*/ 0 h 41"/>
                <a:gd name="T86" fmla="*/ 44 w 44"/>
                <a:gd name="T87" fmla="*/ 41 h 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4" h="41">
                  <a:moveTo>
                    <a:pt x="1" y="0"/>
                  </a:moveTo>
                  <a:lnTo>
                    <a:pt x="0" y="39"/>
                  </a:lnTo>
                  <a:lnTo>
                    <a:pt x="12" y="40"/>
                  </a:lnTo>
                  <a:lnTo>
                    <a:pt x="12" y="17"/>
                  </a:lnTo>
                  <a:lnTo>
                    <a:pt x="27" y="40"/>
                  </a:lnTo>
                  <a:lnTo>
                    <a:pt x="42" y="40"/>
                  </a:lnTo>
                  <a:lnTo>
                    <a:pt x="25" y="18"/>
                  </a:lnTo>
                  <a:lnTo>
                    <a:pt x="28" y="18"/>
                  </a:lnTo>
                  <a:lnTo>
                    <a:pt x="30" y="17"/>
                  </a:lnTo>
                  <a:lnTo>
                    <a:pt x="34" y="16"/>
                  </a:lnTo>
                  <a:lnTo>
                    <a:pt x="35" y="15"/>
                  </a:lnTo>
                  <a:lnTo>
                    <a:pt x="38" y="13"/>
                  </a:lnTo>
                  <a:lnTo>
                    <a:pt x="38" y="11"/>
                  </a:lnTo>
                  <a:lnTo>
                    <a:pt x="40" y="9"/>
                  </a:lnTo>
                  <a:lnTo>
                    <a:pt x="41" y="7"/>
                  </a:lnTo>
                  <a:lnTo>
                    <a:pt x="42" y="4"/>
                  </a:lnTo>
                  <a:lnTo>
                    <a:pt x="43" y="3"/>
                  </a:lnTo>
                  <a:lnTo>
                    <a:pt x="43" y="1"/>
                  </a:lnTo>
                  <a:lnTo>
                    <a:pt x="43" y="0"/>
                  </a:lnTo>
                  <a:lnTo>
                    <a:pt x="30" y="0"/>
                  </a:lnTo>
                  <a:lnTo>
                    <a:pt x="30" y="4"/>
                  </a:lnTo>
                  <a:lnTo>
                    <a:pt x="28" y="7"/>
                  </a:lnTo>
                  <a:lnTo>
                    <a:pt x="25" y="9"/>
                  </a:lnTo>
                  <a:lnTo>
                    <a:pt x="19" y="9"/>
                  </a:lnTo>
                  <a:lnTo>
                    <a:pt x="12" y="9"/>
                  </a:lnTo>
                  <a:lnTo>
                    <a:pt x="12" y="0"/>
                  </a:lnTo>
                  <a:lnTo>
                    <a:pt x="1"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1" name="Freeform 49"/>
            <p:cNvSpPr>
              <a:spLocks/>
            </p:cNvSpPr>
            <p:nvPr/>
          </p:nvSpPr>
          <p:spPr bwMode="auto">
            <a:xfrm>
              <a:off x="1121" y="3776"/>
              <a:ext cx="134" cy="65"/>
            </a:xfrm>
            <a:custGeom>
              <a:avLst/>
              <a:gdLst>
                <a:gd name="T0" fmla="*/ 0 w 65"/>
                <a:gd name="T1" fmla="*/ 78596454 h 32"/>
                <a:gd name="T2" fmla="*/ 7242677 w 65"/>
                <a:gd name="T3" fmla="*/ 52764124 h 32"/>
                <a:gd name="T4" fmla="*/ 27248199 w 65"/>
                <a:gd name="T5" fmla="*/ 31589076 h 32"/>
                <a:gd name="T6" fmla="*/ 48531196 w 65"/>
                <a:gd name="T7" fmla="*/ 17035340 h 32"/>
                <a:gd name="T8" fmla="*/ 66967073 w 65"/>
                <a:gd name="T9" fmla="*/ 11425617 h 32"/>
                <a:gd name="T10" fmla="*/ 79189195 w 65"/>
                <a:gd name="T11" fmla="*/ 5624919 h 32"/>
                <a:gd name="T12" fmla="*/ 94055084 w 65"/>
                <a:gd name="T13" fmla="*/ 2769191 h 32"/>
                <a:gd name="T14" fmla="*/ 107288838 w 65"/>
                <a:gd name="T15" fmla="*/ 0 h 32"/>
                <a:gd name="T16" fmla="*/ 123140586 w 65"/>
                <a:gd name="T17" fmla="*/ 0 h 32"/>
                <a:gd name="T18" fmla="*/ 134325245 w 65"/>
                <a:gd name="T19" fmla="*/ 0 h 32"/>
                <a:gd name="T20" fmla="*/ 142391828 w 65"/>
                <a:gd name="T21" fmla="*/ 0 h 32"/>
                <a:gd name="T22" fmla="*/ 163251571 w 65"/>
                <a:gd name="T23" fmla="*/ 2769191 h 32"/>
                <a:gd name="T24" fmla="*/ 179032318 w 65"/>
                <a:gd name="T25" fmla="*/ 8386629 h 32"/>
                <a:gd name="T26" fmla="*/ 201141630 w 65"/>
                <a:gd name="T27" fmla="*/ 19802624 h 32"/>
                <a:gd name="T28" fmla="*/ 221180066 w 65"/>
                <a:gd name="T29" fmla="*/ 28822938 h 32"/>
                <a:gd name="T30" fmla="*/ 238732819 w 65"/>
                <a:gd name="T31" fmla="*/ 42990403 h 32"/>
                <a:gd name="T32" fmla="*/ 245938743 w 65"/>
                <a:gd name="T33" fmla="*/ 61388726 h 32"/>
                <a:gd name="T34" fmla="*/ 253859054 w 65"/>
                <a:gd name="T35" fmla="*/ 78596454 h 32"/>
                <a:gd name="T36" fmla="*/ 253859054 w 65"/>
                <a:gd name="T37" fmla="*/ 81705163 h 32"/>
                <a:gd name="T38" fmla="*/ 206254711 w 65"/>
                <a:gd name="T39" fmla="*/ 90011888 h 32"/>
                <a:gd name="T40" fmla="*/ 206254711 w 65"/>
                <a:gd name="T41" fmla="*/ 73134234 h 32"/>
                <a:gd name="T42" fmla="*/ 197638814 w 65"/>
                <a:gd name="T43" fmla="*/ 61388726 h 32"/>
                <a:gd name="T44" fmla="*/ 186271536 w 65"/>
                <a:gd name="T45" fmla="*/ 49824877 h 32"/>
                <a:gd name="T46" fmla="*/ 170516293 w 65"/>
                <a:gd name="T47" fmla="*/ 37372770 h 32"/>
                <a:gd name="T48" fmla="*/ 146576397 w 65"/>
                <a:gd name="T49" fmla="*/ 31589076 h 32"/>
                <a:gd name="T50" fmla="*/ 126642779 w 65"/>
                <a:gd name="T51" fmla="*/ 28822938 h 32"/>
                <a:gd name="T52" fmla="*/ 111661670 w 65"/>
                <a:gd name="T53" fmla="*/ 28822938 h 32"/>
                <a:gd name="T54" fmla="*/ 94055084 w 65"/>
                <a:gd name="T55" fmla="*/ 31589076 h 32"/>
                <a:gd name="T56" fmla="*/ 82713127 w 65"/>
                <a:gd name="T57" fmla="*/ 40224080 h 32"/>
                <a:gd name="T58" fmla="*/ 66967073 w 65"/>
                <a:gd name="T59" fmla="*/ 47141829 h 32"/>
                <a:gd name="T60" fmla="*/ 59732374 w 65"/>
                <a:gd name="T61" fmla="*/ 55447139 h 32"/>
                <a:gd name="T62" fmla="*/ 48531196 w 65"/>
                <a:gd name="T63" fmla="*/ 66874984 h 32"/>
                <a:gd name="T64" fmla="*/ 43829207 w 65"/>
                <a:gd name="T65" fmla="*/ 78596454 h 32"/>
                <a:gd name="T66" fmla="*/ 43829207 w 65"/>
                <a:gd name="T67" fmla="*/ 90011888 h 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
                <a:gd name="T103" fmla="*/ 0 h 32"/>
                <a:gd name="T104" fmla="*/ 65 w 65"/>
                <a:gd name="T105" fmla="*/ 32 h 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 h="32">
                  <a:moveTo>
                    <a:pt x="0" y="31"/>
                  </a:moveTo>
                  <a:lnTo>
                    <a:pt x="0" y="27"/>
                  </a:lnTo>
                  <a:lnTo>
                    <a:pt x="1" y="23"/>
                  </a:lnTo>
                  <a:lnTo>
                    <a:pt x="2" y="18"/>
                  </a:lnTo>
                  <a:lnTo>
                    <a:pt x="4" y="14"/>
                  </a:lnTo>
                  <a:lnTo>
                    <a:pt x="7" y="11"/>
                  </a:lnTo>
                  <a:lnTo>
                    <a:pt x="10" y="9"/>
                  </a:lnTo>
                  <a:lnTo>
                    <a:pt x="12" y="6"/>
                  </a:lnTo>
                  <a:lnTo>
                    <a:pt x="15" y="5"/>
                  </a:lnTo>
                  <a:lnTo>
                    <a:pt x="17" y="4"/>
                  </a:lnTo>
                  <a:lnTo>
                    <a:pt x="18" y="3"/>
                  </a:lnTo>
                  <a:lnTo>
                    <a:pt x="20" y="2"/>
                  </a:lnTo>
                  <a:lnTo>
                    <a:pt x="21" y="1"/>
                  </a:lnTo>
                  <a:lnTo>
                    <a:pt x="24" y="1"/>
                  </a:lnTo>
                  <a:lnTo>
                    <a:pt x="25" y="0"/>
                  </a:lnTo>
                  <a:lnTo>
                    <a:pt x="27" y="0"/>
                  </a:lnTo>
                  <a:lnTo>
                    <a:pt x="29" y="0"/>
                  </a:lnTo>
                  <a:lnTo>
                    <a:pt x="31" y="0"/>
                  </a:lnTo>
                  <a:lnTo>
                    <a:pt x="32" y="0"/>
                  </a:lnTo>
                  <a:lnTo>
                    <a:pt x="34" y="0"/>
                  </a:lnTo>
                  <a:lnTo>
                    <a:pt x="36" y="0"/>
                  </a:lnTo>
                  <a:lnTo>
                    <a:pt x="39" y="0"/>
                  </a:lnTo>
                  <a:lnTo>
                    <a:pt x="41" y="1"/>
                  </a:lnTo>
                  <a:lnTo>
                    <a:pt x="43" y="2"/>
                  </a:lnTo>
                  <a:lnTo>
                    <a:pt x="45" y="3"/>
                  </a:lnTo>
                  <a:lnTo>
                    <a:pt x="48" y="5"/>
                  </a:lnTo>
                  <a:lnTo>
                    <a:pt x="51" y="7"/>
                  </a:lnTo>
                  <a:lnTo>
                    <a:pt x="54" y="9"/>
                  </a:lnTo>
                  <a:lnTo>
                    <a:pt x="56" y="10"/>
                  </a:lnTo>
                  <a:lnTo>
                    <a:pt x="57" y="13"/>
                  </a:lnTo>
                  <a:lnTo>
                    <a:pt x="60" y="15"/>
                  </a:lnTo>
                  <a:lnTo>
                    <a:pt x="61" y="18"/>
                  </a:lnTo>
                  <a:lnTo>
                    <a:pt x="62" y="21"/>
                  </a:lnTo>
                  <a:lnTo>
                    <a:pt x="63" y="23"/>
                  </a:lnTo>
                  <a:lnTo>
                    <a:pt x="64" y="27"/>
                  </a:lnTo>
                  <a:lnTo>
                    <a:pt x="64" y="28"/>
                  </a:lnTo>
                  <a:lnTo>
                    <a:pt x="64" y="31"/>
                  </a:lnTo>
                  <a:lnTo>
                    <a:pt x="52" y="31"/>
                  </a:lnTo>
                  <a:lnTo>
                    <a:pt x="52" y="28"/>
                  </a:lnTo>
                  <a:lnTo>
                    <a:pt x="52" y="25"/>
                  </a:lnTo>
                  <a:lnTo>
                    <a:pt x="51" y="23"/>
                  </a:lnTo>
                  <a:lnTo>
                    <a:pt x="50" y="21"/>
                  </a:lnTo>
                  <a:lnTo>
                    <a:pt x="48" y="19"/>
                  </a:lnTo>
                  <a:lnTo>
                    <a:pt x="47" y="17"/>
                  </a:lnTo>
                  <a:lnTo>
                    <a:pt x="45" y="15"/>
                  </a:lnTo>
                  <a:lnTo>
                    <a:pt x="43" y="13"/>
                  </a:lnTo>
                  <a:lnTo>
                    <a:pt x="41" y="13"/>
                  </a:lnTo>
                  <a:lnTo>
                    <a:pt x="37" y="11"/>
                  </a:lnTo>
                  <a:lnTo>
                    <a:pt x="36" y="10"/>
                  </a:lnTo>
                  <a:lnTo>
                    <a:pt x="32" y="10"/>
                  </a:lnTo>
                  <a:lnTo>
                    <a:pt x="29" y="10"/>
                  </a:lnTo>
                  <a:lnTo>
                    <a:pt x="28" y="10"/>
                  </a:lnTo>
                  <a:lnTo>
                    <a:pt x="26" y="11"/>
                  </a:lnTo>
                  <a:lnTo>
                    <a:pt x="24" y="11"/>
                  </a:lnTo>
                  <a:lnTo>
                    <a:pt x="22" y="13"/>
                  </a:lnTo>
                  <a:lnTo>
                    <a:pt x="21" y="14"/>
                  </a:lnTo>
                  <a:lnTo>
                    <a:pt x="19" y="15"/>
                  </a:lnTo>
                  <a:lnTo>
                    <a:pt x="17" y="16"/>
                  </a:lnTo>
                  <a:lnTo>
                    <a:pt x="17" y="18"/>
                  </a:lnTo>
                  <a:lnTo>
                    <a:pt x="15" y="19"/>
                  </a:lnTo>
                  <a:lnTo>
                    <a:pt x="13" y="21"/>
                  </a:lnTo>
                  <a:lnTo>
                    <a:pt x="12" y="23"/>
                  </a:lnTo>
                  <a:lnTo>
                    <a:pt x="11" y="25"/>
                  </a:lnTo>
                  <a:lnTo>
                    <a:pt x="11" y="27"/>
                  </a:lnTo>
                  <a:lnTo>
                    <a:pt x="11" y="29"/>
                  </a:lnTo>
                  <a:lnTo>
                    <a:pt x="11" y="31"/>
                  </a:lnTo>
                  <a:lnTo>
                    <a:pt x="0" y="31"/>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2" name="Freeform 50"/>
            <p:cNvSpPr>
              <a:spLocks/>
            </p:cNvSpPr>
            <p:nvPr/>
          </p:nvSpPr>
          <p:spPr bwMode="auto">
            <a:xfrm>
              <a:off x="1121" y="3843"/>
              <a:ext cx="134" cy="65"/>
            </a:xfrm>
            <a:custGeom>
              <a:avLst/>
              <a:gdLst>
                <a:gd name="T0" fmla="*/ 0 w 65"/>
                <a:gd name="T1" fmla="*/ 14189754 h 32"/>
                <a:gd name="T2" fmla="*/ 3513239 w 65"/>
                <a:gd name="T3" fmla="*/ 28822938 h 32"/>
                <a:gd name="T4" fmla="*/ 11419264 w 65"/>
                <a:gd name="T5" fmla="*/ 40224080 h 32"/>
                <a:gd name="T6" fmla="*/ 27248199 w 65"/>
                <a:gd name="T7" fmla="*/ 58546593 h 32"/>
                <a:gd name="T8" fmla="*/ 43829207 w 65"/>
                <a:gd name="T9" fmla="*/ 73134234 h 32"/>
                <a:gd name="T10" fmla="*/ 59732374 w 65"/>
                <a:gd name="T11" fmla="*/ 81705163 h 32"/>
                <a:gd name="T12" fmla="*/ 82713127 w 65"/>
                <a:gd name="T13" fmla="*/ 90011888 h 32"/>
                <a:gd name="T14" fmla="*/ 100048927 w 65"/>
                <a:gd name="T15" fmla="*/ 90011888 h 32"/>
                <a:gd name="T16" fmla="*/ 111661670 w 65"/>
                <a:gd name="T17" fmla="*/ 90011888 h 32"/>
                <a:gd name="T18" fmla="*/ 126642779 w 65"/>
                <a:gd name="T19" fmla="*/ 90011888 h 32"/>
                <a:gd name="T20" fmla="*/ 142391828 w 65"/>
                <a:gd name="T21" fmla="*/ 90011888 h 32"/>
                <a:gd name="T22" fmla="*/ 163251571 w 65"/>
                <a:gd name="T23" fmla="*/ 87324256 h 32"/>
                <a:gd name="T24" fmla="*/ 179032318 w 65"/>
                <a:gd name="T25" fmla="*/ 81705163 h 32"/>
                <a:gd name="T26" fmla="*/ 193898173 w 65"/>
                <a:gd name="T27" fmla="*/ 75913439 h 32"/>
                <a:gd name="T28" fmla="*/ 209960714 w 65"/>
                <a:gd name="T29" fmla="*/ 73134234 h 32"/>
                <a:gd name="T30" fmla="*/ 230194827 w 65"/>
                <a:gd name="T31" fmla="*/ 49824877 h 32"/>
                <a:gd name="T32" fmla="*/ 245938743 w 65"/>
                <a:gd name="T33" fmla="*/ 28822938 h 32"/>
                <a:gd name="T34" fmla="*/ 253859054 w 65"/>
                <a:gd name="T35" fmla="*/ 8386629 h 32"/>
                <a:gd name="T36" fmla="*/ 206254711 w 65"/>
                <a:gd name="T37" fmla="*/ 0 h 32"/>
                <a:gd name="T38" fmla="*/ 201141630 w 65"/>
                <a:gd name="T39" fmla="*/ 14189754 h 32"/>
                <a:gd name="T40" fmla="*/ 193898173 w 65"/>
                <a:gd name="T41" fmla="*/ 28822938 h 32"/>
                <a:gd name="T42" fmla="*/ 186271536 w 65"/>
                <a:gd name="T43" fmla="*/ 40224080 h 32"/>
                <a:gd name="T44" fmla="*/ 163251571 w 65"/>
                <a:gd name="T45" fmla="*/ 52764124 h 32"/>
                <a:gd name="T46" fmla="*/ 142391828 w 65"/>
                <a:gd name="T47" fmla="*/ 58546593 h 32"/>
                <a:gd name="T48" fmla="*/ 130817207 w 65"/>
                <a:gd name="T49" fmla="*/ 61388726 h 32"/>
                <a:gd name="T50" fmla="*/ 115803233 w 65"/>
                <a:gd name="T51" fmla="*/ 58546593 h 32"/>
                <a:gd name="T52" fmla="*/ 103546824 w 65"/>
                <a:gd name="T53" fmla="*/ 58546593 h 32"/>
                <a:gd name="T54" fmla="*/ 86844035 w 65"/>
                <a:gd name="T55" fmla="*/ 52764124 h 32"/>
                <a:gd name="T56" fmla="*/ 74598433 w 65"/>
                <a:gd name="T57" fmla="*/ 49824877 h 32"/>
                <a:gd name="T58" fmla="*/ 59732374 w 65"/>
                <a:gd name="T59" fmla="*/ 37372770 h 32"/>
                <a:gd name="T60" fmla="*/ 52043093 w 65"/>
                <a:gd name="T61" fmla="*/ 28822938 h 32"/>
                <a:gd name="T62" fmla="*/ 43829207 w 65"/>
                <a:gd name="T63" fmla="*/ 14189754 h 32"/>
                <a:gd name="T64" fmla="*/ 43829207 w 65"/>
                <a:gd name="T65" fmla="*/ 2769191 h 32"/>
                <a:gd name="T66" fmla="*/ 0 w 65"/>
                <a:gd name="T67" fmla="*/ 0 h 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
                <a:gd name="T103" fmla="*/ 0 h 32"/>
                <a:gd name="T104" fmla="*/ 65 w 65"/>
                <a:gd name="T105" fmla="*/ 32 h 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 h="32">
                  <a:moveTo>
                    <a:pt x="0" y="0"/>
                  </a:moveTo>
                  <a:lnTo>
                    <a:pt x="0" y="5"/>
                  </a:lnTo>
                  <a:lnTo>
                    <a:pt x="0" y="7"/>
                  </a:lnTo>
                  <a:lnTo>
                    <a:pt x="1" y="10"/>
                  </a:lnTo>
                  <a:lnTo>
                    <a:pt x="2" y="13"/>
                  </a:lnTo>
                  <a:lnTo>
                    <a:pt x="3" y="14"/>
                  </a:lnTo>
                  <a:lnTo>
                    <a:pt x="4" y="17"/>
                  </a:lnTo>
                  <a:lnTo>
                    <a:pt x="7" y="20"/>
                  </a:lnTo>
                  <a:lnTo>
                    <a:pt x="9" y="22"/>
                  </a:lnTo>
                  <a:lnTo>
                    <a:pt x="11" y="25"/>
                  </a:lnTo>
                  <a:lnTo>
                    <a:pt x="12" y="26"/>
                  </a:lnTo>
                  <a:lnTo>
                    <a:pt x="15" y="28"/>
                  </a:lnTo>
                  <a:lnTo>
                    <a:pt x="18" y="29"/>
                  </a:lnTo>
                  <a:lnTo>
                    <a:pt x="21" y="31"/>
                  </a:lnTo>
                  <a:lnTo>
                    <a:pt x="23" y="31"/>
                  </a:lnTo>
                  <a:lnTo>
                    <a:pt x="25" y="31"/>
                  </a:lnTo>
                  <a:lnTo>
                    <a:pt x="27" y="31"/>
                  </a:lnTo>
                  <a:lnTo>
                    <a:pt x="28" y="31"/>
                  </a:lnTo>
                  <a:lnTo>
                    <a:pt x="31" y="31"/>
                  </a:lnTo>
                  <a:lnTo>
                    <a:pt x="32" y="31"/>
                  </a:lnTo>
                  <a:lnTo>
                    <a:pt x="34" y="31"/>
                  </a:lnTo>
                  <a:lnTo>
                    <a:pt x="36" y="31"/>
                  </a:lnTo>
                  <a:lnTo>
                    <a:pt x="39" y="31"/>
                  </a:lnTo>
                  <a:lnTo>
                    <a:pt x="41" y="30"/>
                  </a:lnTo>
                  <a:lnTo>
                    <a:pt x="44" y="29"/>
                  </a:lnTo>
                  <a:lnTo>
                    <a:pt x="45" y="28"/>
                  </a:lnTo>
                  <a:lnTo>
                    <a:pt x="47" y="28"/>
                  </a:lnTo>
                  <a:lnTo>
                    <a:pt x="49" y="26"/>
                  </a:lnTo>
                  <a:lnTo>
                    <a:pt x="51" y="25"/>
                  </a:lnTo>
                  <a:lnTo>
                    <a:pt x="53" y="25"/>
                  </a:lnTo>
                  <a:lnTo>
                    <a:pt x="56" y="21"/>
                  </a:lnTo>
                  <a:lnTo>
                    <a:pt x="58" y="17"/>
                  </a:lnTo>
                  <a:lnTo>
                    <a:pt x="60" y="14"/>
                  </a:lnTo>
                  <a:lnTo>
                    <a:pt x="62" y="10"/>
                  </a:lnTo>
                  <a:lnTo>
                    <a:pt x="63" y="7"/>
                  </a:lnTo>
                  <a:lnTo>
                    <a:pt x="64" y="3"/>
                  </a:lnTo>
                  <a:lnTo>
                    <a:pt x="64" y="0"/>
                  </a:lnTo>
                  <a:lnTo>
                    <a:pt x="52" y="0"/>
                  </a:lnTo>
                  <a:lnTo>
                    <a:pt x="52" y="3"/>
                  </a:lnTo>
                  <a:lnTo>
                    <a:pt x="51" y="5"/>
                  </a:lnTo>
                  <a:lnTo>
                    <a:pt x="50" y="7"/>
                  </a:lnTo>
                  <a:lnTo>
                    <a:pt x="49" y="10"/>
                  </a:lnTo>
                  <a:lnTo>
                    <a:pt x="47" y="13"/>
                  </a:lnTo>
                  <a:lnTo>
                    <a:pt x="47" y="14"/>
                  </a:lnTo>
                  <a:lnTo>
                    <a:pt x="44" y="17"/>
                  </a:lnTo>
                  <a:lnTo>
                    <a:pt x="41" y="18"/>
                  </a:lnTo>
                  <a:lnTo>
                    <a:pt x="39" y="20"/>
                  </a:lnTo>
                  <a:lnTo>
                    <a:pt x="36" y="20"/>
                  </a:lnTo>
                  <a:lnTo>
                    <a:pt x="34" y="21"/>
                  </a:lnTo>
                  <a:lnTo>
                    <a:pt x="33" y="21"/>
                  </a:lnTo>
                  <a:lnTo>
                    <a:pt x="31" y="21"/>
                  </a:lnTo>
                  <a:lnTo>
                    <a:pt x="29" y="20"/>
                  </a:lnTo>
                  <a:lnTo>
                    <a:pt x="28" y="20"/>
                  </a:lnTo>
                  <a:lnTo>
                    <a:pt x="26" y="20"/>
                  </a:lnTo>
                  <a:lnTo>
                    <a:pt x="24" y="20"/>
                  </a:lnTo>
                  <a:lnTo>
                    <a:pt x="22" y="18"/>
                  </a:lnTo>
                  <a:lnTo>
                    <a:pt x="21" y="17"/>
                  </a:lnTo>
                  <a:lnTo>
                    <a:pt x="19" y="17"/>
                  </a:lnTo>
                  <a:lnTo>
                    <a:pt x="17" y="14"/>
                  </a:lnTo>
                  <a:lnTo>
                    <a:pt x="15" y="13"/>
                  </a:lnTo>
                  <a:lnTo>
                    <a:pt x="15" y="12"/>
                  </a:lnTo>
                  <a:lnTo>
                    <a:pt x="13" y="10"/>
                  </a:lnTo>
                  <a:lnTo>
                    <a:pt x="12" y="7"/>
                  </a:lnTo>
                  <a:lnTo>
                    <a:pt x="11" y="5"/>
                  </a:lnTo>
                  <a:lnTo>
                    <a:pt x="11" y="3"/>
                  </a:lnTo>
                  <a:lnTo>
                    <a:pt x="11" y="1"/>
                  </a:lnTo>
                  <a:lnTo>
                    <a:pt x="11" y="0"/>
                  </a:lnTo>
                  <a:lnTo>
                    <a:pt x="0"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3" name="Freeform 51"/>
            <p:cNvSpPr>
              <a:spLocks/>
            </p:cNvSpPr>
            <p:nvPr/>
          </p:nvSpPr>
          <p:spPr bwMode="auto">
            <a:xfrm>
              <a:off x="1244" y="3756"/>
              <a:ext cx="74" cy="132"/>
            </a:xfrm>
            <a:custGeom>
              <a:avLst/>
              <a:gdLst>
                <a:gd name="T0" fmla="*/ 6926484 w 36"/>
                <a:gd name="T1" fmla="*/ 52532048 h 65"/>
                <a:gd name="T2" fmla="*/ 0 w 36"/>
                <a:gd name="T3" fmla="*/ 22418090 h 65"/>
                <a:gd name="T4" fmla="*/ 123660134 w 36"/>
                <a:gd name="T5" fmla="*/ 0 h 65"/>
                <a:gd name="T6" fmla="*/ 130539503 w 36"/>
                <a:gd name="T7" fmla="*/ 25868054 h 65"/>
                <a:gd name="T8" fmla="*/ 92762883 w 36"/>
                <a:gd name="T9" fmla="*/ 34486950 h 65"/>
                <a:gd name="T10" fmla="*/ 130539503 w 36"/>
                <a:gd name="T11" fmla="*/ 176709700 h 65"/>
                <a:gd name="T12" fmla="*/ 92762883 w 36"/>
                <a:gd name="T13" fmla="*/ 184823585 h 65"/>
                <a:gd name="T14" fmla="*/ 48427125 w 36"/>
                <a:gd name="T15" fmla="*/ 42848857 h 65"/>
                <a:gd name="T16" fmla="*/ 6926484 w 36"/>
                <a:gd name="T17" fmla="*/ 52532048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65"/>
                <a:gd name="T29" fmla="*/ 36 w 36"/>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65">
                  <a:moveTo>
                    <a:pt x="2" y="18"/>
                  </a:moveTo>
                  <a:lnTo>
                    <a:pt x="0" y="8"/>
                  </a:lnTo>
                  <a:lnTo>
                    <a:pt x="33" y="0"/>
                  </a:lnTo>
                  <a:lnTo>
                    <a:pt x="35" y="9"/>
                  </a:lnTo>
                  <a:lnTo>
                    <a:pt x="25" y="12"/>
                  </a:lnTo>
                  <a:lnTo>
                    <a:pt x="35" y="61"/>
                  </a:lnTo>
                  <a:lnTo>
                    <a:pt x="25" y="64"/>
                  </a:lnTo>
                  <a:lnTo>
                    <a:pt x="13" y="15"/>
                  </a:lnTo>
                  <a:lnTo>
                    <a:pt x="2" y="18"/>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4" name="Freeform 52"/>
            <p:cNvSpPr>
              <a:spLocks/>
            </p:cNvSpPr>
            <p:nvPr/>
          </p:nvSpPr>
          <p:spPr bwMode="auto">
            <a:xfrm>
              <a:off x="1320" y="3729"/>
              <a:ext cx="109" cy="142"/>
            </a:xfrm>
            <a:custGeom>
              <a:avLst/>
              <a:gdLst>
                <a:gd name="T0" fmla="*/ 0 w 53"/>
                <a:gd name="T1" fmla="*/ 30851393 h 70"/>
                <a:gd name="T2" fmla="*/ 121373497 w 53"/>
                <a:gd name="T3" fmla="*/ 0 h 70"/>
                <a:gd name="T4" fmla="*/ 131643874 w 53"/>
                <a:gd name="T5" fmla="*/ 30851393 h 70"/>
                <a:gd name="T6" fmla="*/ 57069735 w 53"/>
                <a:gd name="T7" fmla="*/ 51390127 h 70"/>
                <a:gd name="T8" fmla="*/ 71368523 w 53"/>
                <a:gd name="T9" fmla="*/ 87927526 h 70"/>
                <a:gd name="T10" fmla="*/ 150846889 w 53"/>
                <a:gd name="T11" fmla="*/ 68102354 h 70"/>
                <a:gd name="T12" fmla="*/ 161119286 w 53"/>
                <a:gd name="T13" fmla="*/ 96037700 h 70"/>
                <a:gd name="T14" fmla="*/ 86157133 w 53"/>
                <a:gd name="T15" fmla="*/ 115442588 h 70"/>
                <a:gd name="T16" fmla="*/ 102651028 w 53"/>
                <a:gd name="T17" fmla="*/ 155675385 h 70"/>
                <a:gd name="T18" fmla="*/ 185372594 w 53"/>
                <a:gd name="T19" fmla="*/ 135260508 h 70"/>
                <a:gd name="T20" fmla="*/ 195935208 w 53"/>
                <a:gd name="T21" fmla="*/ 164144511 h 70"/>
                <a:gd name="T22" fmla="*/ 78342405 w 53"/>
                <a:gd name="T23" fmla="*/ 194819334 h 70"/>
                <a:gd name="T24" fmla="*/ 0 w 53"/>
                <a:gd name="T25" fmla="*/ 30851393 h 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70"/>
                <a:gd name="T41" fmla="*/ 53 w 53"/>
                <a:gd name="T42" fmla="*/ 70 h 7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70">
                  <a:moveTo>
                    <a:pt x="0" y="11"/>
                  </a:moveTo>
                  <a:lnTo>
                    <a:pt x="32" y="0"/>
                  </a:lnTo>
                  <a:lnTo>
                    <a:pt x="35" y="11"/>
                  </a:lnTo>
                  <a:lnTo>
                    <a:pt x="15" y="18"/>
                  </a:lnTo>
                  <a:lnTo>
                    <a:pt x="19" y="31"/>
                  </a:lnTo>
                  <a:lnTo>
                    <a:pt x="40" y="24"/>
                  </a:lnTo>
                  <a:lnTo>
                    <a:pt x="43" y="34"/>
                  </a:lnTo>
                  <a:lnTo>
                    <a:pt x="23" y="41"/>
                  </a:lnTo>
                  <a:lnTo>
                    <a:pt x="27" y="55"/>
                  </a:lnTo>
                  <a:lnTo>
                    <a:pt x="49" y="48"/>
                  </a:lnTo>
                  <a:lnTo>
                    <a:pt x="52" y="58"/>
                  </a:lnTo>
                  <a:lnTo>
                    <a:pt x="21" y="69"/>
                  </a:lnTo>
                  <a:lnTo>
                    <a:pt x="0" y="11"/>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5" name="Freeform 53"/>
            <p:cNvSpPr>
              <a:spLocks/>
            </p:cNvSpPr>
            <p:nvPr/>
          </p:nvSpPr>
          <p:spPr bwMode="auto">
            <a:xfrm>
              <a:off x="1408" y="3689"/>
              <a:ext cx="134" cy="132"/>
            </a:xfrm>
            <a:custGeom>
              <a:avLst/>
              <a:gdLst>
                <a:gd name="T0" fmla="*/ 3513239 w 65"/>
                <a:gd name="T1" fmla="*/ 126948744 h 65"/>
                <a:gd name="T2" fmla="*/ 0 w 65"/>
                <a:gd name="T3" fmla="*/ 112111617 h 65"/>
                <a:gd name="T4" fmla="*/ 0 w 65"/>
                <a:gd name="T5" fmla="*/ 95129543 h 65"/>
                <a:gd name="T6" fmla="*/ 0 w 65"/>
                <a:gd name="T7" fmla="*/ 75638516 h 65"/>
                <a:gd name="T8" fmla="*/ 7242677 w 65"/>
                <a:gd name="T9" fmla="*/ 60982396 h 65"/>
                <a:gd name="T10" fmla="*/ 11419264 w 65"/>
                <a:gd name="T11" fmla="*/ 42848857 h 65"/>
                <a:gd name="T12" fmla="*/ 36185807 w 65"/>
                <a:gd name="T13" fmla="*/ 25868054 h 65"/>
                <a:gd name="T14" fmla="*/ 56173210 w 65"/>
                <a:gd name="T15" fmla="*/ 14138601 h 65"/>
                <a:gd name="T16" fmla="*/ 79189195 w 65"/>
                <a:gd name="T17" fmla="*/ 5435975 h 65"/>
                <a:gd name="T18" fmla="*/ 100048927 w 65"/>
                <a:gd name="T19" fmla="*/ 0 h 65"/>
                <a:gd name="T20" fmla="*/ 115803233 w 65"/>
                <a:gd name="T21" fmla="*/ 0 h 65"/>
                <a:gd name="T22" fmla="*/ 130817207 w 65"/>
                <a:gd name="T23" fmla="*/ 0 h 65"/>
                <a:gd name="T24" fmla="*/ 142391828 w 65"/>
                <a:gd name="T25" fmla="*/ 0 h 65"/>
                <a:gd name="T26" fmla="*/ 157322902 w 65"/>
                <a:gd name="T27" fmla="*/ 0 h 65"/>
                <a:gd name="T28" fmla="*/ 175473118 w 65"/>
                <a:gd name="T29" fmla="*/ 5435975 h 65"/>
                <a:gd name="T30" fmla="*/ 197638814 w 65"/>
                <a:gd name="T31" fmla="*/ 14138601 h 65"/>
                <a:gd name="T32" fmla="*/ 157322902 w 65"/>
                <a:gd name="T33" fmla="*/ 37246239 h 65"/>
                <a:gd name="T34" fmla="*/ 142391828 w 65"/>
                <a:gd name="T35" fmla="*/ 31490009 h 65"/>
                <a:gd name="T36" fmla="*/ 119298644 w 65"/>
                <a:gd name="T37" fmla="*/ 31490009 h 65"/>
                <a:gd name="T38" fmla="*/ 103546824 w 65"/>
                <a:gd name="T39" fmla="*/ 34486950 h 65"/>
                <a:gd name="T40" fmla="*/ 82713127 w 65"/>
                <a:gd name="T41" fmla="*/ 37246239 h 65"/>
                <a:gd name="T42" fmla="*/ 71100491 w 65"/>
                <a:gd name="T43" fmla="*/ 45525967 h 65"/>
                <a:gd name="T44" fmla="*/ 56173210 w 65"/>
                <a:gd name="T45" fmla="*/ 60982396 h 65"/>
                <a:gd name="T46" fmla="*/ 48531196 w 65"/>
                <a:gd name="T47" fmla="*/ 75638516 h 65"/>
                <a:gd name="T48" fmla="*/ 40122039 w 65"/>
                <a:gd name="T49" fmla="*/ 92452733 h 65"/>
                <a:gd name="T50" fmla="*/ 48531196 w 65"/>
                <a:gd name="T51" fmla="*/ 103831600 h 65"/>
                <a:gd name="T52" fmla="*/ 52043093 w 65"/>
                <a:gd name="T53" fmla="*/ 118409940 h 65"/>
                <a:gd name="T54" fmla="*/ 56173210 w 65"/>
                <a:gd name="T55" fmla="*/ 132542727 h 65"/>
                <a:gd name="T56" fmla="*/ 71100491 w 65"/>
                <a:gd name="T57" fmla="*/ 137979539 h 65"/>
                <a:gd name="T58" fmla="*/ 82713127 w 65"/>
                <a:gd name="T59" fmla="*/ 147662692 h 65"/>
                <a:gd name="T60" fmla="*/ 100048927 w 65"/>
                <a:gd name="T61" fmla="*/ 150685536 h 65"/>
                <a:gd name="T62" fmla="*/ 115803233 w 65"/>
                <a:gd name="T63" fmla="*/ 153604371 h 65"/>
                <a:gd name="T64" fmla="*/ 134325245 w 65"/>
                <a:gd name="T65" fmla="*/ 153604371 h 65"/>
                <a:gd name="T66" fmla="*/ 150079584 w 65"/>
                <a:gd name="T67" fmla="*/ 150685536 h 65"/>
                <a:gd name="T68" fmla="*/ 163251571 w 65"/>
                <a:gd name="T69" fmla="*/ 147662692 h 65"/>
                <a:gd name="T70" fmla="*/ 190401641 w 65"/>
                <a:gd name="T71" fmla="*/ 132542727 h 65"/>
                <a:gd name="T72" fmla="*/ 206254711 w 65"/>
                <a:gd name="T73" fmla="*/ 109434775 h 65"/>
                <a:gd name="T74" fmla="*/ 253859054 w 65"/>
                <a:gd name="T75" fmla="*/ 100732149 h 65"/>
                <a:gd name="T76" fmla="*/ 249683216 w 65"/>
                <a:gd name="T77" fmla="*/ 114870750 h 65"/>
                <a:gd name="T78" fmla="*/ 245938743 w 65"/>
                <a:gd name="T79" fmla="*/ 126948744 h 65"/>
                <a:gd name="T80" fmla="*/ 238732819 w 65"/>
                <a:gd name="T81" fmla="*/ 137979539 h 65"/>
                <a:gd name="T82" fmla="*/ 226681283 w 65"/>
                <a:gd name="T83" fmla="*/ 150685536 h 65"/>
                <a:gd name="T84" fmla="*/ 213465760 w 65"/>
                <a:gd name="T85" fmla="*/ 159040486 h 65"/>
                <a:gd name="T86" fmla="*/ 201141630 w 65"/>
                <a:gd name="T87" fmla="*/ 168008885 h 65"/>
                <a:gd name="T88" fmla="*/ 186271536 w 65"/>
                <a:gd name="T89" fmla="*/ 174032825 h 65"/>
                <a:gd name="T90" fmla="*/ 170516293 w 65"/>
                <a:gd name="T91" fmla="*/ 179386509 h 65"/>
                <a:gd name="T92" fmla="*/ 157322902 w 65"/>
                <a:gd name="T93" fmla="*/ 182146920 h 65"/>
                <a:gd name="T94" fmla="*/ 142391828 w 65"/>
                <a:gd name="T95" fmla="*/ 184823585 h 65"/>
                <a:gd name="T96" fmla="*/ 123140586 w 65"/>
                <a:gd name="T97" fmla="*/ 184823585 h 65"/>
                <a:gd name="T98" fmla="*/ 111661670 w 65"/>
                <a:gd name="T99" fmla="*/ 184823585 h 65"/>
                <a:gd name="T100" fmla="*/ 90355596 w 65"/>
                <a:gd name="T101" fmla="*/ 182146920 h 65"/>
                <a:gd name="T102" fmla="*/ 79189195 w 65"/>
                <a:gd name="T103" fmla="*/ 179386509 h 65"/>
                <a:gd name="T104" fmla="*/ 66967073 w 65"/>
                <a:gd name="T105" fmla="*/ 174032825 h 65"/>
                <a:gd name="T106" fmla="*/ 40122039 w 65"/>
                <a:gd name="T107" fmla="*/ 162405707 h 65"/>
                <a:gd name="T108" fmla="*/ 19462183 w 65"/>
                <a:gd name="T109" fmla="*/ 144899408 h 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5"/>
                <a:gd name="T166" fmla="*/ 0 h 65"/>
                <a:gd name="T167" fmla="*/ 65 w 65"/>
                <a:gd name="T168" fmla="*/ 65 h 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5" h="65">
                  <a:moveTo>
                    <a:pt x="3" y="46"/>
                  </a:moveTo>
                  <a:lnTo>
                    <a:pt x="1" y="44"/>
                  </a:lnTo>
                  <a:lnTo>
                    <a:pt x="1" y="41"/>
                  </a:lnTo>
                  <a:lnTo>
                    <a:pt x="0" y="39"/>
                  </a:lnTo>
                  <a:lnTo>
                    <a:pt x="0" y="36"/>
                  </a:lnTo>
                  <a:lnTo>
                    <a:pt x="0" y="33"/>
                  </a:lnTo>
                  <a:lnTo>
                    <a:pt x="0" y="30"/>
                  </a:lnTo>
                  <a:lnTo>
                    <a:pt x="0" y="26"/>
                  </a:lnTo>
                  <a:lnTo>
                    <a:pt x="1" y="24"/>
                  </a:lnTo>
                  <a:lnTo>
                    <a:pt x="2" y="21"/>
                  </a:lnTo>
                  <a:lnTo>
                    <a:pt x="3" y="18"/>
                  </a:lnTo>
                  <a:lnTo>
                    <a:pt x="3" y="15"/>
                  </a:lnTo>
                  <a:lnTo>
                    <a:pt x="6" y="12"/>
                  </a:lnTo>
                  <a:lnTo>
                    <a:pt x="9" y="9"/>
                  </a:lnTo>
                  <a:lnTo>
                    <a:pt x="10" y="7"/>
                  </a:lnTo>
                  <a:lnTo>
                    <a:pt x="14" y="5"/>
                  </a:lnTo>
                  <a:lnTo>
                    <a:pt x="17" y="3"/>
                  </a:lnTo>
                  <a:lnTo>
                    <a:pt x="20" y="2"/>
                  </a:lnTo>
                  <a:lnTo>
                    <a:pt x="21" y="1"/>
                  </a:lnTo>
                  <a:lnTo>
                    <a:pt x="25" y="0"/>
                  </a:lnTo>
                  <a:lnTo>
                    <a:pt x="29" y="0"/>
                  </a:lnTo>
                  <a:lnTo>
                    <a:pt x="31" y="0"/>
                  </a:lnTo>
                  <a:lnTo>
                    <a:pt x="33" y="0"/>
                  </a:lnTo>
                  <a:lnTo>
                    <a:pt x="34" y="0"/>
                  </a:lnTo>
                  <a:lnTo>
                    <a:pt x="36" y="0"/>
                  </a:lnTo>
                  <a:lnTo>
                    <a:pt x="38" y="0"/>
                  </a:lnTo>
                  <a:lnTo>
                    <a:pt x="40" y="0"/>
                  </a:lnTo>
                  <a:lnTo>
                    <a:pt x="41" y="1"/>
                  </a:lnTo>
                  <a:lnTo>
                    <a:pt x="44" y="2"/>
                  </a:lnTo>
                  <a:lnTo>
                    <a:pt x="47" y="3"/>
                  </a:lnTo>
                  <a:lnTo>
                    <a:pt x="50" y="5"/>
                  </a:lnTo>
                  <a:lnTo>
                    <a:pt x="52" y="7"/>
                  </a:lnTo>
                  <a:lnTo>
                    <a:pt x="40" y="13"/>
                  </a:lnTo>
                  <a:lnTo>
                    <a:pt x="37" y="12"/>
                  </a:lnTo>
                  <a:lnTo>
                    <a:pt x="36" y="11"/>
                  </a:lnTo>
                  <a:lnTo>
                    <a:pt x="32" y="11"/>
                  </a:lnTo>
                  <a:lnTo>
                    <a:pt x="30" y="11"/>
                  </a:lnTo>
                  <a:lnTo>
                    <a:pt x="29" y="11"/>
                  </a:lnTo>
                  <a:lnTo>
                    <a:pt x="26" y="12"/>
                  </a:lnTo>
                  <a:lnTo>
                    <a:pt x="25" y="13"/>
                  </a:lnTo>
                  <a:lnTo>
                    <a:pt x="21" y="13"/>
                  </a:lnTo>
                  <a:lnTo>
                    <a:pt x="20" y="15"/>
                  </a:lnTo>
                  <a:lnTo>
                    <a:pt x="18" y="16"/>
                  </a:lnTo>
                  <a:lnTo>
                    <a:pt x="16" y="18"/>
                  </a:lnTo>
                  <a:lnTo>
                    <a:pt x="14" y="21"/>
                  </a:lnTo>
                  <a:lnTo>
                    <a:pt x="13" y="23"/>
                  </a:lnTo>
                  <a:lnTo>
                    <a:pt x="12" y="26"/>
                  </a:lnTo>
                  <a:lnTo>
                    <a:pt x="12" y="28"/>
                  </a:lnTo>
                  <a:lnTo>
                    <a:pt x="10" y="32"/>
                  </a:lnTo>
                  <a:lnTo>
                    <a:pt x="10" y="33"/>
                  </a:lnTo>
                  <a:lnTo>
                    <a:pt x="12" y="36"/>
                  </a:lnTo>
                  <a:lnTo>
                    <a:pt x="12" y="40"/>
                  </a:lnTo>
                  <a:lnTo>
                    <a:pt x="13" y="41"/>
                  </a:lnTo>
                  <a:lnTo>
                    <a:pt x="14" y="44"/>
                  </a:lnTo>
                  <a:lnTo>
                    <a:pt x="14" y="46"/>
                  </a:lnTo>
                  <a:lnTo>
                    <a:pt x="17" y="46"/>
                  </a:lnTo>
                  <a:lnTo>
                    <a:pt x="18" y="48"/>
                  </a:lnTo>
                  <a:lnTo>
                    <a:pt x="21" y="50"/>
                  </a:lnTo>
                  <a:lnTo>
                    <a:pt x="21" y="51"/>
                  </a:lnTo>
                  <a:lnTo>
                    <a:pt x="25" y="51"/>
                  </a:lnTo>
                  <a:lnTo>
                    <a:pt x="25" y="52"/>
                  </a:lnTo>
                  <a:lnTo>
                    <a:pt x="28" y="53"/>
                  </a:lnTo>
                  <a:lnTo>
                    <a:pt x="29" y="53"/>
                  </a:lnTo>
                  <a:lnTo>
                    <a:pt x="31" y="53"/>
                  </a:lnTo>
                  <a:lnTo>
                    <a:pt x="34" y="53"/>
                  </a:lnTo>
                  <a:lnTo>
                    <a:pt x="36" y="53"/>
                  </a:lnTo>
                  <a:lnTo>
                    <a:pt x="38" y="52"/>
                  </a:lnTo>
                  <a:lnTo>
                    <a:pt x="40" y="52"/>
                  </a:lnTo>
                  <a:lnTo>
                    <a:pt x="41" y="51"/>
                  </a:lnTo>
                  <a:lnTo>
                    <a:pt x="45" y="48"/>
                  </a:lnTo>
                  <a:lnTo>
                    <a:pt x="48" y="46"/>
                  </a:lnTo>
                  <a:lnTo>
                    <a:pt x="51" y="41"/>
                  </a:lnTo>
                  <a:lnTo>
                    <a:pt x="52" y="38"/>
                  </a:lnTo>
                  <a:lnTo>
                    <a:pt x="64" y="32"/>
                  </a:lnTo>
                  <a:lnTo>
                    <a:pt x="64" y="35"/>
                  </a:lnTo>
                  <a:lnTo>
                    <a:pt x="64" y="36"/>
                  </a:lnTo>
                  <a:lnTo>
                    <a:pt x="63" y="40"/>
                  </a:lnTo>
                  <a:lnTo>
                    <a:pt x="63" y="41"/>
                  </a:lnTo>
                  <a:lnTo>
                    <a:pt x="62" y="44"/>
                  </a:lnTo>
                  <a:lnTo>
                    <a:pt x="61" y="46"/>
                  </a:lnTo>
                  <a:lnTo>
                    <a:pt x="60" y="48"/>
                  </a:lnTo>
                  <a:lnTo>
                    <a:pt x="58" y="51"/>
                  </a:lnTo>
                  <a:lnTo>
                    <a:pt x="57" y="52"/>
                  </a:lnTo>
                  <a:lnTo>
                    <a:pt x="56" y="55"/>
                  </a:lnTo>
                  <a:lnTo>
                    <a:pt x="54" y="55"/>
                  </a:lnTo>
                  <a:lnTo>
                    <a:pt x="53" y="56"/>
                  </a:lnTo>
                  <a:lnTo>
                    <a:pt x="51" y="58"/>
                  </a:lnTo>
                  <a:lnTo>
                    <a:pt x="49" y="59"/>
                  </a:lnTo>
                  <a:lnTo>
                    <a:pt x="47" y="60"/>
                  </a:lnTo>
                  <a:lnTo>
                    <a:pt x="46" y="61"/>
                  </a:lnTo>
                  <a:lnTo>
                    <a:pt x="43" y="62"/>
                  </a:lnTo>
                  <a:lnTo>
                    <a:pt x="41" y="63"/>
                  </a:lnTo>
                  <a:lnTo>
                    <a:pt x="40" y="63"/>
                  </a:lnTo>
                  <a:lnTo>
                    <a:pt x="38" y="64"/>
                  </a:lnTo>
                  <a:lnTo>
                    <a:pt x="36" y="64"/>
                  </a:lnTo>
                  <a:lnTo>
                    <a:pt x="34" y="64"/>
                  </a:lnTo>
                  <a:lnTo>
                    <a:pt x="31" y="64"/>
                  </a:lnTo>
                  <a:lnTo>
                    <a:pt x="29" y="64"/>
                  </a:lnTo>
                  <a:lnTo>
                    <a:pt x="28" y="64"/>
                  </a:lnTo>
                  <a:lnTo>
                    <a:pt x="25" y="64"/>
                  </a:lnTo>
                  <a:lnTo>
                    <a:pt x="23" y="63"/>
                  </a:lnTo>
                  <a:lnTo>
                    <a:pt x="21" y="63"/>
                  </a:lnTo>
                  <a:lnTo>
                    <a:pt x="20" y="62"/>
                  </a:lnTo>
                  <a:lnTo>
                    <a:pt x="18" y="61"/>
                  </a:lnTo>
                  <a:lnTo>
                    <a:pt x="17" y="60"/>
                  </a:lnTo>
                  <a:lnTo>
                    <a:pt x="14" y="59"/>
                  </a:lnTo>
                  <a:lnTo>
                    <a:pt x="10" y="56"/>
                  </a:lnTo>
                  <a:lnTo>
                    <a:pt x="8" y="53"/>
                  </a:lnTo>
                  <a:lnTo>
                    <a:pt x="5" y="50"/>
                  </a:lnTo>
                  <a:lnTo>
                    <a:pt x="3" y="46"/>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6" name="Freeform 54"/>
            <p:cNvSpPr>
              <a:spLocks/>
            </p:cNvSpPr>
            <p:nvPr/>
          </p:nvSpPr>
          <p:spPr bwMode="auto">
            <a:xfrm>
              <a:off x="1494" y="3630"/>
              <a:ext cx="115" cy="132"/>
            </a:xfrm>
            <a:custGeom>
              <a:avLst/>
              <a:gdLst>
                <a:gd name="T0" fmla="*/ 25327797 w 56"/>
                <a:gd name="T1" fmla="*/ 87016140 h 65"/>
                <a:gd name="T2" fmla="*/ 0 w 56"/>
                <a:gd name="T3" fmla="*/ 58307925 h 65"/>
                <a:gd name="T4" fmla="*/ 106811261 w 56"/>
                <a:gd name="T5" fmla="*/ 0 h 65"/>
                <a:gd name="T6" fmla="*/ 131673907 w 56"/>
                <a:gd name="T7" fmla="*/ 25868054 h 65"/>
                <a:gd name="T8" fmla="*/ 94561348 w 56"/>
                <a:gd name="T9" fmla="*/ 45525967 h 65"/>
                <a:gd name="T10" fmla="*/ 200657510 w 56"/>
                <a:gd name="T11" fmla="*/ 165331531 h 65"/>
                <a:gd name="T12" fmla="*/ 167043975 w 56"/>
                <a:gd name="T13" fmla="*/ 184823585 h 65"/>
                <a:gd name="T14" fmla="*/ 59140243 w 56"/>
                <a:gd name="T15" fmla="*/ 66585373 h 65"/>
                <a:gd name="T16" fmla="*/ 25327797 w 56"/>
                <a:gd name="T17" fmla="*/ 87016140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65"/>
                <a:gd name="T29" fmla="*/ 56 w 56"/>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65">
                  <a:moveTo>
                    <a:pt x="7" y="30"/>
                  </a:moveTo>
                  <a:lnTo>
                    <a:pt x="0" y="20"/>
                  </a:lnTo>
                  <a:lnTo>
                    <a:pt x="29" y="0"/>
                  </a:lnTo>
                  <a:lnTo>
                    <a:pt x="36" y="9"/>
                  </a:lnTo>
                  <a:lnTo>
                    <a:pt x="26" y="16"/>
                  </a:lnTo>
                  <a:lnTo>
                    <a:pt x="55" y="57"/>
                  </a:lnTo>
                  <a:lnTo>
                    <a:pt x="46" y="64"/>
                  </a:lnTo>
                  <a:lnTo>
                    <a:pt x="16" y="23"/>
                  </a:lnTo>
                  <a:lnTo>
                    <a:pt x="7" y="3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7" name="Freeform 55"/>
            <p:cNvSpPr>
              <a:spLocks/>
            </p:cNvSpPr>
            <p:nvPr/>
          </p:nvSpPr>
          <p:spPr bwMode="auto">
            <a:xfrm>
              <a:off x="1558" y="3611"/>
              <a:ext cx="98" cy="114"/>
            </a:xfrm>
            <a:custGeom>
              <a:avLst/>
              <a:gdLst>
                <a:gd name="T0" fmla="*/ 0 w 48"/>
                <a:gd name="T1" fmla="*/ 24095836 h 56"/>
                <a:gd name="T2" fmla="*/ 28800803 w 48"/>
                <a:gd name="T3" fmla="*/ 0 h 56"/>
                <a:gd name="T4" fmla="*/ 152018703 w 48"/>
                <a:gd name="T5" fmla="*/ 146836155 h 56"/>
                <a:gd name="T6" fmla="*/ 123619807 w 48"/>
                <a:gd name="T7" fmla="*/ 167386835 h 56"/>
                <a:gd name="T8" fmla="*/ 0 w 48"/>
                <a:gd name="T9" fmla="*/ 24095836 h 56"/>
                <a:gd name="T10" fmla="*/ 0 60000 65536"/>
                <a:gd name="T11" fmla="*/ 0 60000 65536"/>
                <a:gd name="T12" fmla="*/ 0 60000 65536"/>
                <a:gd name="T13" fmla="*/ 0 60000 65536"/>
                <a:gd name="T14" fmla="*/ 0 60000 65536"/>
                <a:gd name="T15" fmla="*/ 0 w 48"/>
                <a:gd name="T16" fmla="*/ 0 h 56"/>
                <a:gd name="T17" fmla="*/ 48 w 48"/>
                <a:gd name="T18" fmla="*/ 56 h 56"/>
              </a:gdLst>
              <a:ahLst/>
              <a:cxnLst>
                <a:cxn ang="T10">
                  <a:pos x="T0" y="T1"/>
                </a:cxn>
                <a:cxn ang="T11">
                  <a:pos x="T2" y="T3"/>
                </a:cxn>
                <a:cxn ang="T12">
                  <a:pos x="T4" y="T5"/>
                </a:cxn>
                <a:cxn ang="T13">
                  <a:pos x="T6" y="T7"/>
                </a:cxn>
                <a:cxn ang="T14">
                  <a:pos x="T8" y="T9"/>
                </a:cxn>
              </a:cxnLst>
              <a:rect l="T15" t="T16" r="T17" b="T18"/>
              <a:pathLst>
                <a:path w="48" h="56">
                  <a:moveTo>
                    <a:pt x="0" y="8"/>
                  </a:moveTo>
                  <a:lnTo>
                    <a:pt x="9" y="0"/>
                  </a:lnTo>
                  <a:lnTo>
                    <a:pt x="47" y="48"/>
                  </a:lnTo>
                  <a:lnTo>
                    <a:pt x="38" y="55"/>
                  </a:lnTo>
                  <a:lnTo>
                    <a:pt x="0" y="8"/>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8" name="Freeform 56"/>
            <p:cNvSpPr>
              <a:spLocks/>
            </p:cNvSpPr>
            <p:nvPr/>
          </p:nvSpPr>
          <p:spPr bwMode="auto">
            <a:xfrm>
              <a:off x="1607" y="3542"/>
              <a:ext cx="133" cy="67"/>
            </a:xfrm>
            <a:custGeom>
              <a:avLst/>
              <a:gdLst>
                <a:gd name="T0" fmla="*/ 0 w 65"/>
                <a:gd name="T1" fmla="*/ 89348412 h 33"/>
                <a:gd name="T2" fmla="*/ 3129725 w 65"/>
                <a:gd name="T3" fmla="*/ 66349420 h 33"/>
                <a:gd name="T4" fmla="*/ 13103363 w 65"/>
                <a:gd name="T5" fmla="*/ 42713091 h 33"/>
                <a:gd name="T6" fmla="*/ 30128126 w 65"/>
                <a:gd name="T7" fmla="*/ 28578418 h 33"/>
                <a:gd name="T8" fmla="*/ 47848682 w 65"/>
                <a:gd name="T9" fmla="*/ 16743245 h 33"/>
                <a:gd name="T10" fmla="*/ 64965610 w 65"/>
                <a:gd name="T11" fmla="*/ 10994753 h 33"/>
                <a:gd name="T12" fmla="*/ 74362784 w 65"/>
                <a:gd name="T13" fmla="*/ 2667250 h 33"/>
                <a:gd name="T14" fmla="*/ 87335952 w 65"/>
                <a:gd name="T15" fmla="*/ 0 h 33"/>
                <a:gd name="T16" fmla="*/ 94502154 w 65"/>
                <a:gd name="T17" fmla="*/ 0 h 33"/>
                <a:gd name="T18" fmla="*/ 107647702 w 65"/>
                <a:gd name="T19" fmla="*/ 0 h 33"/>
                <a:gd name="T20" fmla="*/ 118942164 w 65"/>
                <a:gd name="T21" fmla="*/ 0 h 33"/>
                <a:gd name="T22" fmla="*/ 126138798 w 65"/>
                <a:gd name="T23" fmla="*/ 0 h 33"/>
                <a:gd name="T24" fmla="*/ 139064407 w 65"/>
                <a:gd name="T25" fmla="*/ 2667250 h 33"/>
                <a:gd name="T26" fmla="*/ 148532577 w 65"/>
                <a:gd name="T27" fmla="*/ 5415326 h 33"/>
                <a:gd name="T28" fmla="*/ 169188537 w 65"/>
                <a:gd name="T29" fmla="*/ 14075937 h 33"/>
                <a:gd name="T30" fmla="*/ 187005270 w 65"/>
                <a:gd name="T31" fmla="*/ 25747136 h 33"/>
                <a:gd name="T32" fmla="*/ 190047735 w 65"/>
                <a:gd name="T33" fmla="*/ 28578418 h 33"/>
                <a:gd name="T34" fmla="*/ 200330258 w 65"/>
                <a:gd name="T35" fmla="*/ 42713091 h 33"/>
                <a:gd name="T36" fmla="*/ 210347899 w 65"/>
                <a:gd name="T37" fmla="*/ 63597864 h 33"/>
                <a:gd name="T38" fmla="*/ 216584540 w 65"/>
                <a:gd name="T39" fmla="*/ 83769984 h 33"/>
                <a:gd name="T40" fmla="*/ 175413309 w 65"/>
                <a:gd name="T41" fmla="*/ 92016998 h 33"/>
                <a:gd name="T42" fmla="*/ 175413309 w 65"/>
                <a:gd name="T43" fmla="*/ 75273613 h 33"/>
                <a:gd name="T44" fmla="*/ 169188537 w 65"/>
                <a:gd name="T45" fmla="*/ 63597864 h 33"/>
                <a:gd name="T46" fmla="*/ 158636618 w 65"/>
                <a:gd name="T47" fmla="*/ 52274488 h 33"/>
                <a:gd name="T48" fmla="*/ 142370857 w 65"/>
                <a:gd name="T49" fmla="*/ 39945566 h 33"/>
                <a:gd name="T50" fmla="*/ 126138798 w 65"/>
                <a:gd name="T51" fmla="*/ 33993861 h 33"/>
                <a:gd name="T52" fmla="*/ 112252917 w 65"/>
                <a:gd name="T53" fmla="*/ 28578418 h 33"/>
                <a:gd name="T54" fmla="*/ 91393553 w 65"/>
                <a:gd name="T55" fmla="*/ 33993861 h 33"/>
                <a:gd name="T56" fmla="*/ 74362784 w 65"/>
                <a:gd name="T57" fmla="*/ 39945566 h 33"/>
                <a:gd name="T58" fmla="*/ 58129629 w 65"/>
                <a:gd name="T59" fmla="*/ 49422741 h 33"/>
                <a:gd name="T60" fmla="*/ 50983324 w 65"/>
                <a:gd name="T61" fmla="*/ 55021492 h 33"/>
                <a:gd name="T62" fmla="*/ 47848682 w 65"/>
                <a:gd name="T63" fmla="*/ 66349420 h 33"/>
                <a:gd name="T64" fmla="*/ 41149821 w 65"/>
                <a:gd name="T65" fmla="*/ 75273613 h 33"/>
                <a:gd name="T66" fmla="*/ 41149821 w 65"/>
                <a:gd name="T67" fmla="*/ 86720518 h 33"/>
                <a:gd name="T68" fmla="*/ 0 w 65"/>
                <a:gd name="T69" fmla="*/ 92016998 h 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5"/>
                <a:gd name="T106" fmla="*/ 0 h 33"/>
                <a:gd name="T107" fmla="*/ 65 w 65"/>
                <a:gd name="T108" fmla="*/ 33 h 3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5" h="33">
                  <a:moveTo>
                    <a:pt x="0" y="32"/>
                  </a:moveTo>
                  <a:lnTo>
                    <a:pt x="0" y="31"/>
                  </a:lnTo>
                  <a:lnTo>
                    <a:pt x="0" y="27"/>
                  </a:lnTo>
                  <a:lnTo>
                    <a:pt x="1" y="23"/>
                  </a:lnTo>
                  <a:lnTo>
                    <a:pt x="3" y="19"/>
                  </a:lnTo>
                  <a:lnTo>
                    <a:pt x="4" y="15"/>
                  </a:lnTo>
                  <a:lnTo>
                    <a:pt x="7" y="13"/>
                  </a:lnTo>
                  <a:lnTo>
                    <a:pt x="9" y="10"/>
                  </a:lnTo>
                  <a:lnTo>
                    <a:pt x="12" y="7"/>
                  </a:lnTo>
                  <a:lnTo>
                    <a:pt x="14" y="6"/>
                  </a:lnTo>
                  <a:lnTo>
                    <a:pt x="16" y="4"/>
                  </a:lnTo>
                  <a:lnTo>
                    <a:pt x="19" y="4"/>
                  </a:lnTo>
                  <a:lnTo>
                    <a:pt x="21" y="2"/>
                  </a:lnTo>
                  <a:lnTo>
                    <a:pt x="22" y="1"/>
                  </a:lnTo>
                  <a:lnTo>
                    <a:pt x="24" y="1"/>
                  </a:lnTo>
                  <a:lnTo>
                    <a:pt x="26" y="0"/>
                  </a:lnTo>
                  <a:lnTo>
                    <a:pt x="27" y="0"/>
                  </a:lnTo>
                  <a:lnTo>
                    <a:pt x="28" y="0"/>
                  </a:lnTo>
                  <a:lnTo>
                    <a:pt x="29" y="0"/>
                  </a:lnTo>
                  <a:lnTo>
                    <a:pt x="32" y="0"/>
                  </a:lnTo>
                  <a:lnTo>
                    <a:pt x="33" y="0"/>
                  </a:lnTo>
                  <a:lnTo>
                    <a:pt x="35" y="0"/>
                  </a:lnTo>
                  <a:lnTo>
                    <a:pt x="37" y="0"/>
                  </a:lnTo>
                  <a:lnTo>
                    <a:pt x="40" y="0"/>
                  </a:lnTo>
                  <a:lnTo>
                    <a:pt x="41" y="1"/>
                  </a:lnTo>
                  <a:lnTo>
                    <a:pt x="42" y="2"/>
                  </a:lnTo>
                  <a:lnTo>
                    <a:pt x="44" y="2"/>
                  </a:lnTo>
                  <a:lnTo>
                    <a:pt x="48" y="4"/>
                  </a:lnTo>
                  <a:lnTo>
                    <a:pt x="50" y="5"/>
                  </a:lnTo>
                  <a:lnTo>
                    <a:pt x="52" y="7"/>
                  </a:lnTo>
                  <a:lnTo>
                    <a:pt x="55" y="9"/>
                  </a:lnTo>
                  <a:lnTo>
                    <a:pt x="55" y="10"/>
                  </a:lnTo>
                  <a:lnTo>
                    <a:pt x="56" y="10"/>
                  </a:lnTo>
                  <a:lnTo>
                    <a:pt x="58" y="13"/>
                  </a:lnTo>
                  <a:lnTo>
                    <a:pt x="59" y="15"/>
                  </a:lnTo>
                  <a:lnTo>
                    <a:pt x="61" y="18"/>
                  </a:lnTo>
                  <a:lnTo>
                    <a:pt x="62" y="22"/>
                  </a:lnTo>
                  <a:lnTo>
                    <a:pt x="63" y="25"/>
                  </a:lnTo>
                  <a:lnTo>
                    <a:pt x="64" y="29"/>
                  </a:lnTo>
                  <a:lnTo>
                    <a:pt x="64" y="32"/>
                  </a:lnTo>
                  <a:lnTo>
                    <a:pt x="52" y="32"/>
                  </a:lnTo>
                  <a:lnTo>
                    <a:pt x="52" y="29"/>
                  </a:lnTo>
                  <a:lnTo>
                    <a:pt x="52" y="26"/>
                  </a:lnTo>
                  <a:lnTo>
                    <a:pt x="52" y="24"/>
                  </a:lnTo>
                  <a:lnTo>
                    <a:pt x="50" y="22"/>
                  </a:lnTo>
                  <a:lnTo>
                    <a:pt x="48" y="19"/>
                  </a:lnTo>
                  <a:lnTo>
                    <a:pt x="47" y="18"/>
                  </a:lnTo>
                  <a:lnTo>
                    <a:pt x="44" y="15"/>
                  </a:lnTo>
                  <a:lnTo>
                    <a:pt x="42" y="14"/>
                  </a:lnTo>
                  <a:lnTo>
                    <a:pt x="40" y="13"/>
                  </a:lnTo>
                  <a:lnTo>
                    <a:pt x="37" y="12"/>
                  </a:lnTo>
                  <a:lnTo>
                    <a:pt x="35" y="12"/>
                  </a:lnTo>
                  <a:lnTo>
                    <a:pt x="33" y="10"/>
                  </a:lnTo>
                  <a:lnTo>
                    <a:pt x="29" y="10"/>
                  </a:lnTo>
                  <a:lnTo>
                    <a:pt x="27" y="12"/>
                  </a:lnTo>
                  <a:lnTo>
                    <a:pt x="24" y="12"/>
                  </a:lnTo>
                  <a:lnTo>
                    <a:pt x="22" y="14"/>
                  </a:lnTo>
                  <a:lnTo>
                    <a:pt x="19" y="15"/>
                  </a:lnTo>
                  <a:lnTo>
                    <a:pt x="17" y="17"/>
                  </a:lnTo>
                  <a:lnTo>
                    <a:pt x="16" y="18"/>
                  </a:lnTo>
                  <a:lnTo>
                    <a:pt x="15" y="19"/>
                  </a:lnTo>
                  <a:lnTo>
                    <a:pt x="14" y="21"/>
                  </a:lnTo>
                  <a:lnTo>
                    <a:pt x="14" y="23"/>
                  </a:lnTo>
                  <a:lnTo>
                    <a:pt x="12" y="24"/>
                  </a:lnTo>
                  <a:lnTo>
                    <a:pt x="12" y="26"/>
                  </a:lnTo>
                  <a:lnTo>
                    <a:pt x="12" y="28"/>
                  </a:lnTo>
                  <a:lnTo>
                    <a:pt x="12" y="30"/>
                  </a:lnTo>
                  <a:lnTo>
                    <a:pt x="11" y="32"/>
                  </a:lnTo>
                  <a:lnTo>
                    <a:pt x="0" y="32"/>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79" name="Freeform 57"/>
            <p:cNvSpPr>
              <a:spLocks/>
            </p:cNvSpPr>
            <p:nvPr/>
          </p:nvSpPr>
          <p:spPr bwMode="auto">
            <a:xfrm>
              <a:off x="1607" y="3609"/>
              <a:ext cx="133" cy="67"/>
            </a:xfrm>
            <a:custGeom>
              <a:avLst/>
              <a:gdLst>
                <a:gd name="T0" fmla="*/ 0 w 65"/>
                <a:gd name="T1" fmla="*/ 10994753 h 33"/>
                <a:gd name="T2" fmla="*/ 3129725 w 65"/>
                <a:gd name="T3" fmla="*/ 31324321 h 33"/>
                <a:gd name="T4" fmla="*/ 23384694 w 65"/>
                <a:gd name="T5" fmla="*/ 55021492 h 33"/>
                <a:gd name="T6" fmla="*/ 41149821 w 65"/>
                <a:gd name="T7" fmla="*/ 72421865 h 33"/>
                <a:gd name="T8" fmla="*/ 54860448 w 65"/>
                <a:gd name="T9" fmla="*/ 81101604 h 33"/>
                <a:gd name="T10" fmla="*/ 71104329 w 65"/>
                <a:gd name="T11" fmla="*/ 86720518 h 33"/>
                <a:gd name="T12" fmla="*/ 91393553 w 65"/>
                <a:gd name="T13" fmla="*/ 92016998 h 33"/>
                <a:gd name="T14" fmla="*/ 107647702 w 65"/>
                <a:gd name="T15" fmla="*/ 92016998 h 33"/>
                <a:gd name="T16" fmla="*/ 118942164 w 65"/>
                <a:gd name="T17" fmla="*/ 92016998 h 33"/>
                <a:gd name="T18" fmla="*/ 126138798 w 65"/>
                <a:gd name="T19" fmla="*/ 92016998 h 33"/>
                <a:gd name="T20" fmla="*/ 142370857 w 65"/>
                <a:gd name="T21" fmla="*/ 86720518 h 33"/>
                <a:gd name="T22" fmla="*/ 148532577 w 65"/>
                <a:gd name="T23" fmla="*/ 83769984 h 33"/>
                <a:gd name="T24" fmla="*/ 162470877 w 65"/>
                <a:gd name="T25" fmla="*/ 81101604 h 33"/>
                <a:gd name="T26" fmla="*/ 169188537 w 65"/>
                <a:gd name="T27" fmla="*/ 72421865 h 33"/>
                <a:gd name="T28" fmla="*/ 178702794 w 65"/>
                <a:gd name="T29" fmla="*/ 66349420 h 33"/>
                <a:gd name="T30" fmla="*/ 196473440 w 65"/>
                <a:gd name="T31" fmla="*/ 49422741 h 33"/>
                <a:gd name="T32" fmla="*/ 213454204 w 65"/>
                <a:gd name="T33" fmla="*/ 25747136 h 33"/>
                <a:gd name="T34" fmla="*/ 216584540 w 65"/>
                <a:gd name="T35" fmla="*/ 5415326 h 33"/>
                <a:gd name="T36" fmla="*/ 175413309 w 65"/>
                <a:gd name="T37" fmla="*/ 0 h 33"/>
                <a:gd name="T38" fmla="*/ 175413309 w 65"/>
                <a:gd name="T39" fmla="*/ 16743245 h 33"/>
                <a:gd name="T40" fmla="*/ 169188537 w 65"/>
                <a:gd name="T41" fmla="*/ 31324321 h 33"/>
                <a:gd name="T42" fmla="*/ 162470877 w 65"/>
                <a:gd name="T43" fmla="*/ 42713091 h 33"/>
                <a:gd name="T44" fmla="*/ 148532577 w 65"/>
                <a:gd name="T45" fmla="*/ 45321805 h 33"/>
                <a:gd name="T46" fmla="*/ 142370857 w 65"/>
                <a:gd name="T47" fmla="*/ 52274488 h 33"/>
                <a:gd name="T48" fmla="*/ 126138798 w 65"/>
                <a:gd name="T49" fmla="*/ 55021492 h 33"/>
                <a:gd name="T50" fmla="*/ 115948933 w 65"/>
                <a:gd name="T51" fmla="*/ 58022849 h 33"/>
                <a:gd name="T52" fmla="*/ 97905765 w 65"/>
                <a:gd name="T53" fmla="*/ 58022849 h 33"/>
                <a:gd name="T54" fmla="*/ 87335952 w 65"/>
                <a:gd name="T55" fmla="*/ 55021492 h 33"/>
                <a:gd name="T56" fmla="*/ 71104329 w 65"/>
                <a:gd name="T57" fmla="*/ 49422741 h 33"/>
                <a:gd name="T58" fmla="*/ 61646781 w 65"/>
                <a:gd name="T59" fmla="*/ 42713091 h 33"/>
                <a:gd name="T60" fmla="*/ 47848682 w 65"/>
                <a:gd name="T61" fmla="*/ 31324321 h 33"/>
                <a:gd name="T62" fmla="*/ 41149821 w 65"/>
                <a:gd name="T63" fmla="*/ 19674682 h 33"/>
                <a:gd name="T64" fmla="*/ 41149821 w 65"/>
                <a:gd name="T65" fmla="*/ 8246673 h 33"/>
                <a:gd name="T66" fmla="*/ 37890198 w 65"/>
                <a:gd name="T67" fmla="*/ 0 h 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
                <a:gd name="T103" fmla="*/ 0 h 33"/>
                <a:gd name="T104" fmla="*/ 65 w 65"/>
                <a:gd name="T105" fmla="*/ 33 h 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 h="33">
                  <a:moveTo>
                    <a:pt x="0" y="0"/>
                  </a:moveTo>
                  <a:lnTo>
                    <a:pt x="0" y="4"/>
                  </a:lnTo>
                  <a:lnTo>
                    <a:pt x="1" y="7"/>
                  </a:lnTo>
                  <a:lnTo>
                    <a:pt x="1" y="11"/>
                  </a:lnTo>
                  <a:lnTo>
                    <a:pt x="4" y="15"/>
                  </a:lnTo>
                  <a:lnTo>
                    <a:pt x="7" y="19"/>
                  </a:lnTo>
                  <a:lnTo>
                    <a:pt x="11" y="23"/>
                  </a:lnTo>
                  <a:lnTo>
                    <a:pt x="12" y="25"/>
                  </a:lnTo>
                  <a:lnTo>
                    <a:pt x="14" y="26"/>
                  </a:lnTo>
                  <a:lnTo>
                    <a:pt x="16" y="28"/>
                  </a:lnTo>
                  <a:lnTo>
                    <a:pt x="19" y="29"/>
                  </a:lnTo>
                  <a:lnTo>
                    <a:pt x="21" y="30"/>
                  </a:lnTo>
                  <a:lnTo>
                    <a:pt x="24" y="31"/>
                  </a:lnTo>
                  <a:lnTo>
                    <a:pt x="27" y="32"/>
                  </a:lnTo>
                  <a:lnTo>
                    <a:pt x="31" y="32"/>
                  </a:lnTo>
                  <a:lnTo>
                    <a:pt x="32" y="32"/>
                  </a:lnTo>
                  <a:lnTo>
                    <a:pt x="33" y="32"/>
                  </a:lnTo>
                  <a:lnTo>
                    <a:pt x="35" y="32"/>
                  </a:lnTo>
                  <a:lnTo>
                    <a:pt x="37" y="32"/>
                  </a:lnTo>
                  <a:lnTo>
                    <a:pt x="40" y="31"/>
                  </a:lnTo>
                  <a:lnTo>
                    <a:pt x="42" y="30"/>
                  </a:lnTo>
                  <a:lnTo>
                    <a:pt x="44" y="29"/>
                  </a:lnTo>
                  <a:lnTo>
                    <a:pt x="47" y="28"/>
                  </a:lnTo>
                  <a:lnTo>
                    <a:pt x="48" y="28"/>
                  </a:lnTo>
                  <a:lnTo>
                    <a:pt x="49" y="26"/>
                  </a:lnTo>
                  <a:lnTo>
                    <a:pt x="50" y="25"/>
                  </a:lnTo>
                  <a:lnTo>
                    <a:pt x="52" y="24"/>
                  </a:lnTo>
                  <a:lnTo>
                    <a:pt x="53" y="23"/>
                  </a:lnTo>
                  <a:lnTo>
                    <a:pt x="55" y="21"/>
                  </a:lnTo>
                  <a:lnTo>
                    <a:pt x="58" y="17"/>
                  </a:lnTo>
                  <a:lnTo>
                    <a:pt x="61" y="13"/>
                  </a:lnTo>
                  <a:lnTo>
                    <a:pt x="63" y="9"/>
                  </a:lnTo>
                  <a:lnTo>
                    <a:pt x="64" y="6"/>
                  </a:lnTo>
                  <a:lnTo>
                    <a:pt x="64" y="2"/>
                  </a:lnTo>
                  <a:lnTo>
                    <a:pt x="64" y="0"/>
                  </a:lnTo>
                  <a:lnTo>
                    <a:pt x="52" y="0"/>
                  </a:lnTo>
                  <a:lnTo>
                    <a:pt x="52" y="3"/>
                  </a:lnTo>
                  <a:lnTo>
                    <a:pt x="52" y="6"/>
                  </a:lnTo>
                  <a:lnTo>
                    <a:pt x="52" y="7"/>
                  </a:lnTo>
                  <a:lnTo>
                    <a:pt x="50" y="11"/>
                  </a:lnTo>
                  <a:lnTo>
                    <a:pt x="48" y="12"/>
                  </a:lnTo>
                  <a:lnTo>
                    <a:pt x="48" y="15"/>
                  </a:lnTo>
                  <a:lnTo>
                    <a:pt x="46" y="15"/>
                  </a:lnTo>
                  <a:lnTo>
                    <a:pt x="44" y="16"/>
                  </a:lnTo>
                  <a:lnTo>
                    <a:pt x="42" y="17"/>
                  </a:lnTo>
                  <a:lnTo>
                    <a:pt x="42" y="18"/>
                  </a:lnTo>
                  <a:lnTo>
                    <a:pt x="40" y="19"/>
                  </a:lnTo>
                  <a:lnTo>
                    <a:pt x="37" y="19"/>
                  </a:lnTo>
                  <a:lnTo>
                    <a:pt x="36" y="20"/>
                  </a:lnTo>
                  <a:lnTo>
                    <a:pt x="34" y="20"/>
                  </a:lnTo>
                  <a:lnTo>
                    <a:pt x="32" y="20"/>
                  </a:lnTo>
                  <a:lnTo>
                    <a:pt x="29" y="20"/>
                  </a:lnTo>
                  <a:lnTo>
                    <a:pt x="28" y="20"/>
                  </a:lnTo>
                  <a:lnTo>
                    <a:pt x="26" y="19"/>
                  </a:lnTo>
                  <a:lnTo>
                    <a:pt x="23" y="18"/>
                  </a:lnTo>
                  <a:lnTo>
                    <a:pt x="21" y="17"/>
                  </a:lnTo>
                  <a:lnTo>
                    <a:pt x="19" y="16"/>
                  </a:lnTo>
                  <a:lnTo>
                    <a:pt x="18" y="15"/>
                  </a:lnTo>
                  <a:lnTo>
                    <a:pt x="16" y="12"/>
                  </a:lnTo>
                  <a:lnTo>
                    <a:pt x="14" y="11"/>
                  </a:lnTo>
                  <a:lnTo>
                    <a:pt x="14" y="9"/>
                  </a:lnTo>
                  <a:lnTo>
                    <a:pt x="12" y="7"/>
                  </a:lnTo>
                  <a:lnTo>
                    <a:pt x="12" y="5"/>
                  </a:lnTo>
                  <a:lnTo>
                    <a:pt x="12" y="3"/>
                  </a:lnTo>
                  <a:lnTo>
                    <a:pt x="11" y="1"/>
                  </a:lnTo>
                  <a:lnTo>
                    <a:pt x="11" y="0"/>
                  </a:lnTo>
                  <a:lnTo>
                    <a:pt x="0"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80" name="Freeform 58"/>
            <p:cNvSpPr>
              <a:spLocks/>
            </p:cNvSpPr>
            <p:nvPr/>
          </p:nvSpPr>
          <p:spPr bwMode="auto">
            <a:xfrm>
              <a:off x="1675" y="3429"/>
              <a:ext cx="168" cy="162"/>
            </a:xfrm>
            <a:custGeom>
              <a:avLst/>
              <a:gdLst>
                <a:gd name="T0" fmla="*/ 0 w 82"/>
                <a:gd name="T1" fmla="*/ 114163921 h 80"/>
                <a:gd name="T2" fmla="*/ 30858301 w 82"/>
                <a:gd name="T3" fmla="*/ 84846921 h 80"/>
                <a:gd name="T4" fmla="*/ 211992474 w 82"/>
                <a:gd name="T5" fmla="*/ 101068679 h 80"/>
                <a:gd name="T6" fmla="*/ 82878211 w 82"/>
                <a:gd name="T7" fmla="*/ 27162532 h 80"/>
                <a:gd name="T8" fmla="*/ 108405522 w 82"/>
                <a:gd name="T9" fmla="*/ 0 h 80"/>
                <a:gd name="T10" fmla="*/ 281968010 w 82"/>
                <a:gd name="T11" fmla="*/ 101068679 h 80"/>
                <a:gd name="T12" fmla="*/ 257656144 w 82"/>
                <a:gd name="T13" fmla="*/ 127605013 h 80"/>
                <a:gd name="T14" fmla="*/ 72870645 w 82"/>
                <a:gd name="T15" fmla="*/ 114163921 h 80"/>
                <a:gd name="T16" fmla="*/ 199001376 w 82"/>
                <a:gd name="T17" fmla="*/ 188433184 h 80"/>
                <a:gd name="T18" fmla="*/ 173197508 w 82"/>
                <a:gd name="T19" fmla="*/ 214966864 h 80"/>
                <a:gd name="T20" fmla="*/ 0 w 82"/>
                <a:gd name="T21" fmla="*/ 114163921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
                <a:gd name="T34" fmla="*/ 0 h 80"/>
                <a:gd name="T35" fmla="*/ 82 w 82"/>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 h="80">
                  <a:moveTo>
                    <a:pt x="0" y="42"/>
                  </a:moveTo>
                  <a:lnTo>
                    <a:pt x="9" y="31"/>
                  </a:lnTo>
                  <a:lnTo>
                    <a:pt x="61" y="37"/>
                  </a:lnTo>
                  <a:lnTo>
                    <a:pt x="24" y="10"/>
                  </a:lnTo>
                  <a:lnTo>
                    <a:pt x="31" y="0"/>
                  </a:lnTo>
                  <a:lnTo>
                    <a:pt x="81" y="37"/>
                  </a:lnTo>
                  <a:lnTo>
                    <a:pt x="74" y="47"/>
                  </a:lnTo>
                  <a:lnTo>
                    <a:pt x="21" y="42"/>
                  </a:lnTo>
                  <a:lnTo>
                    <a:pt x="57" y="69"/>
                  </a:lnTo>
                  <a:lnTo>
                    <a:pt x="50" y="79"/>
                  </a:lnTo>
                  <a:lnTo>
                    <a:pt x="0" y="42"/>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81" name="Freeform 59"/>
            <p:cNvSpPr>
              <a:spLocks/>
            </p:cNvSpPr>
            <p:nvPr/>
          </p:nvSpPr>
          <p:spPr bwMode="auto">
            <a:xfrm>
              <a:off x="1779" y="3335"/>
              <a:ext cx="148" cy="33"/>
            </a:xfrm>
            <a:custGeom>
              <a:avLst/>
              <a:gdLst>
                <a:gd name="T0" fmla="*/ 34238534 w 72"/>
                <a:gd name="T1" fmla="*/ 60142981 h 16"/>
                <a:gd name="T2" fmla="*/ 0 w 72"/>
                <a:gd name="T3" fmla="*/ 27448542 h 16"/>
                <a:gd name="T4" fmla="*/ 14237773 w 72"/>
                <a:gd name="T5" fmla="*/ 0 h 16"/>
                <a:gd name="T6" fmla="*/ 264779464 w 72"/>
                <a:gd name="T7" fmla="*/ 0 h 16"/>
                <a:gd name="T8" fmla="*/ 250633225 w 72"/>
                <a:gd name="T9" fmla="*/ 44192096 h 16"/>
                <a:gd name="T10" fmla="*/ 179011873 w 72"/>
                <a:gd name="T11" fmla="*/ 40661734 h 16"/>
                <a:gd name="T12" fmla="*/ 175644429 w 72"/>
                <a:gd name="T13" fmla="*/ 60142981 h 16"/>
                <a:gd name="T14" fmla="*/ 123660134 w 72"/>
                <a:gd name="T15" fmla="*/ 60142981 h 16"/>
                <a:gd name="T16" fmla="*/ 137841475 w 72"/>
                <a:gd name="T17" fmla="*/ 40661734 h 16"/>
                <a:gd name="T18" fmla="*/ 63505704 w 72"/>
                <a:gd name="T19" fmla="*/ 36441050 h 16"/>
                <a:gd name="T20" fmla="*/ 89403795 w 72"/>
                <a:gd name="T21" fmla="*/ 60142981 h 16"/>
                <a:gd name="T22" fmla="*/ 34238534 w 72"/>
                <a:gd name="T23" fmla="*/ 6014298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6"/>
                <a:gd name="T38" fmla="*/ 72 w 7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6">
                  <a:moveTo>
                    <a:pt x="9" y="15"/>
                  </a:moveTo>
                  <a:lnTo>
                    <a:pt x="0" y="7"/>
                  </a:lnTo>
                  <a:lnTo>
                    <a:pt x="4" y="0"/>
                  </a:lnTo>
                  <a:lnTo>
                    <a:pt x="71" y="0"/>
                  </a:lnTo>
                  <a:lnTo>
                    <a:pt x="67" y="11"/>
                  </a:lnTo>
                  <a:lnTo>
                    <a:pt x="48" y="10"/>
                  </a:lnTo>
                  <a:lnTo>
                    <a:pt x="47" y="15"/>
                  </a:lnTo>
                  <a:lnTo>
                    <a:pt x="33" y="15"/>
                  </a:lnTo>
                  <a:lnTo>
                    <a:pt x="37" y="10"/>
                  </a:lnTo>
                  <a:lnTo>
                    <a:pt x="17" y="9"/>
                  </a:lnTo>
                  <a:lnTo>
                    <a:pt x="24" y="15"/>
                  </a:lnTo>
                  <a:lnTo>
                    <a:pt x="9" y="15"/>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82" name="Freeform 60"/>
            <p:cNvSpPr>
              <a:spLocks/>
            </p:cNvSpPr>
            <p:nvPr/>
          </p:nvSpPr>
          <p:spPr bwMode="auto">
            <a:xfrm>
              <a:off x="1798" y="3370"/>
              <a:ext cx="88" cy="79"/>
            </a:xfrm>
            <a:custGeom>
              <a:avLst/>
              <a:gdLst>
                <a:gd name="T0" fmla="*/ 0 w 43"/>
                <a:gd name="T1" fmla="*/ 0 h 39"/>
                <a:gd name="T2" fmla="*/ 126474200 w 43"/>
                <a:gd name="T3" fmla="*/ 104116515 h 39"/>
                <a:gd name="T4" fmla="*/ 142772006 w 43"/>
                <a:gd name="T5" fmla="*/ 74256018 h 39"/>
                <a:gd name="T6" fmla="*/ 101495590 w 43"/>
                <a:gd name="T7" fmla="*/ 40804851 h 39"/>
                <a:gd name="T8" fmla="*/ 126474200 w 43"/>
                <a:gd name="T9" fmla="*/ 0 h 39"/>
                <a:gd name="T10" fmla="*/ 81428708 w 43"/>
                <a:gd name="T11" fmla="*/ 0 h 39"/>
                <a:gd name="T12" fmla="*/ 71295511 w 43"/>
                <a:gd name="T13" fmla="*/ 16137466 h 39"/>
                <a:gd name="T14" fmla="*/ 51105173 w 43"/>
                <a:gd name="T15" fmla="*/ 0 h 39"/>
                <a:gd name="T16" fmla="*/ 0 w 43"/>
                <a:gd name="T17" fmla="*/ 0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39"/>
                <a:gd name="T29" fmla="*/ 43 w 43"/>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39">
                  <a:moveTo>
                    <a:pt x="0" y="0"/>
                  </a:moveTo>
                  <a:lnTo>
                    <a:pt x="37" y="38"/>
                  </a:lnTo>
                  <a:lnTo>
                    <a:pt x="42" y="27"/>
                  </a:lnTo>
                  <a:lnTo>
                    <a:pt x="30" y="15"/>
                  </a:lnTo>
                  <a:lnTo>
                    <a:pt x="37" y="0"/>
                  </a:lnTo>
                  <a:lnTo>
                    <a:pt x="24" y="0"/>
                  </a:lnTo>
                  <a:lnTo>
                    <a:pt x="21" y="6"/>
                  </a:lnTo>
                  <a:lnTo>
                    <a:pt x="15" y="0"/>
                  </a:lnTo>
                  <a:lnTo>
                    <a:pt x="0" y="0"/>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83" name="Freeform 61"/>
            <p:cNvSpPr>
              <a:spLocks/>
            </p:cNvSpPr>
            <p:nvPr/>
          </p:nvSpPr>
          <p:spPr bwMode="auto">
            <a:xfrm>
              <a:off x="1812" y="3181"/>
              <a:ext cx="138" cy="136"/>
            </a:xfrm>
            <a:custGeom>
              <a:avLst/>
              <a:gdLst>
                <a:gd name="T0" fmla="*/ 3455887 w 67"/>
                <a:gd name="T1" fmla="*/ 72194329 h 67"/>
                <a:gd name="T2" fmla="*/ 11012311 w 67"/>
                <a:gd name="T3" fmla="*/ 57497242 h 67"/>
                <a:gd name="T4" fmla="*/ 22682073 w 67"/>
                <a:gd name="T5" fmla="*/ 39619325 h 67"/>
                <a:gd name="T6" fmla="*/ 39577603 w 67"/>
                <a:gd name="T7" fmla="*/ 25664747 h 67"/>
                <a:gd name="T8" fmla="*/ 55079944 w 67"/>
                <a:gd name="T9" fmla="*/ 16695551 h 67"/>
                <a:gd name="T10" fmla="*/ 65857239 w 67"/>
                <a:gd name="T11" fmla="*/ 10965928 h 67"/>
                <a:gd name="T12" fmla="*/ 81518048 w 67"/>
                <a:gd name="T13" fmla="*/ 5402332 h 67"/>
                <a:gd name="T14" fmla="*/ 92542959 w 67"/>
                <a:gd name="T15" fmla="*/ 2661443 h 67"/>
                <a:gd name="T16" fmla="*/ 92542959 w 67"/>
                <a:gd name="T17" fmla="*/ 39619325 h 67"/>
                <a:gd name="T18" fmla="*/ 76918415 w 67"/>
                <a:gd name="T19" fmla="*/ 45182848 h 67"/>
                <a:gd name="T20" fmla="*/ 62198040 w 67"/>
                <a:gd name="T21" fmla="*/ 52095606 h 67"/>
                <a:gd name="T22" fmla="*/ 55079944 w 67"/>
                <a:gd name="T23" fmla="*/ 63388248 h 67"/>
                <a:gd name="T24" fmla="*/ 46718300 w 67"/>
                <a:gd name="T25" fmla="*/ 77758112 h 67"/>
                <a:gd name="T26" fmla="*/ 46718300 w 67"/>
                <a:gd name="T27" fmla="*/ 86308117 h 67"/>
                <a:gd name="T28" fmla="*/ 46718300 w 67"/>
                <a:gd name="T29" fmla="*/ 97114034 h 67"/>
                <a:gd name="T30" fmla="*/ 51201578 w 67"/>
                <a:gd name="T31" fmla="*/ 111308488 h 67"/>
                <a:gd name="T32" fmla="*/ 58741813 w 67"/>
                <a:gd name="T33" fmla="*/ 125595541 h 67"/>
                <a:gd name="T34" fmla="*/ 69789014 w 67"/>
                <a:gd name="T35" fmla="*/ 136889148 h 67"/>
                <a:gd name="T36" fmla="*/ 85424185 w 67"/>
                <a:gd name="T37" fmla="*/ 149204959 h 67"/>
                <a:gd name="T38" fmla="*/ 109115447 w 67"/>
                <a:gd name="T39" fmla="*/ 155096454 h 67"/>
                <a:gd name="T40" fmla="*/ 128109396 w 67"/>
                <a:gd name="T41" fmla="*/ 155096454 h 67"/>
                <a:gd name="T42" fmla="*/ 151281408 w 67"/>
                <a:gd name="T43" fmla="*/ 152268730 h 67"/>
                <a:gd name="T44" fmla="*/ 171326670 w 67"/>
                <a:gd name="T45" fmla="*/ 146543713 h 67"/>
                <a:gd name="T46" fmla="*/ 186941768 w 67"/>
                <a:gd name="T47" fmla="*/ 134227697 h 67"/>
                <a:gd name="T48" fmla="*/ 198196325 w 67"/>
                <a:gd name="T49" fmla="*/ 120037976 h 67"/>
                <a:gd name="T50" fmla="*/ 210069489 w 67"/>
                <a:gd name="T51" fmla="*/ 105746305 h 67"/>
                <a:gd name="T52" fmla="*/ 210069489 w 67"/>
                <a:gd name="T53" fmla="*/ 89050754 h 67"/>
                <a:gd name="T54" fmla="*/ 210069489 w 67"/>
                <a:gd name="T55" fmla="*/ 75014742 h 67"/>
                <a:gd name="T56" fmla="*/ 198196325 w 67"/>
                <a:gd name="T57" fmla="*/ 60563325 h 67"/>
                <a:gd name="T58" fmla="*/ 186941768 w 67"/>
                <a:gd name="T59" fmla="*/ 45182848 h 67"/>
                <a:gd name="T60" fmla="*/ 120990600 w 67"/>
                <a:gd name="T61" fmla="*/ 111308488 h 67"/>
                <a:gd name="T62" fmla="*/ 167902845 w 67"/>
                <a:gd name="T63" fmla="*/ 2661443 h 67"/>
                <a:gd name="T64" fmla="*/ 194545133 w 67"/>
                <a:gd name="T65" fmla="*/ 8225014 h 67"/>
                <a:gd name="T66" fmla="*/ 210069489 w 67"/>
                <a:gd name="T67" fmla="*/ 19518344 h 67"/>
                <a:gd name="T68" fmla="*/ 230213307 w 67"/>
                <a:gd name="T69" fmla="*/ 31228034 h 67"/>
                <a:gd name="T70" fmla="*/ 242075130 w 67"/>
                <a:gd name="T71" fmla="*/ 49272780 h 67"/>
                <a:gd name="T72" fmla="*/ 256748951 w 67"/>
                <a:gd name="T73" fmla="*/ 63388248 h 67"/>
                <a:gd name="T74" fmla="*/ 256748951 w 67"/>
                <a:gd name="T75" fmla="*/ 86308117 h 67"/>
                <a:gd name="T76" fmla="*/ 256748951 w 67"/>
                <a:gd name="T77" fmla="*/ 100016389 h 67"/>
                <a:gd name="T78" fmla="*/ 249204519 w 67"/>
                <a:gd name="T79" fmla="*/ 122934510 h 67"/>
                <a:gd name="T80" fmla="*/ 230213307 w 67"/>
                <a:gd name="T81" fmla="*/ 146543713 h 67"/>
                <a:gd name="T82" fmla="*/ 213760165 w 67"/>
                <a:gd name="T83" fmla="*/ 163243268 h 67"/>
                <a:gd name="T84" fmla="*/ 198196325 w 67"/>
                <a:gd name="T85" fmla="*/ 172128956 h 67"/>
                <a:gd name="T86" fmla="*/ 186941768 w 67"/>
                <a:gd name="T87" fmla="*/ 178099468 h 67"/>
                <a:gd name="T88" fmla="*/ 171326670 w 67"/>
                <a:gd name="T89" fmla="*/ 180759739 h 67"/>
                <a:gd name="T90" fmla="*/ 158428974 w 67"/>
                <a:gd name="T91" fmla="*/ 188827852 h 67"/>
                <a:gd name="T92" fmla="*/ 143744536 w 67"/>
                <a:gd name="T93" fmla="*/ 188827852 h 67"/>
                <a:gd name="T94" fmla="*/ 128109396 w 67"/>
                <a:gd name="T95" fmla="*/ 188827852 h 67"/>
                <a:gd name="T96" fmla="*/ 109115447 w 67"/>
                <a:gd name="T97" fmla="*/ 188827852 h 67"/>
                <a:gd name="T98" fmla="*/ 92542959 w 67"/>
                <a:gd name="T99" fmla="*/ 183421004 h 67"/>
                <a:gd name="T100" fmla="*/ 76918415 w 67"/>
                <a:gd name="T101" fmla="*/ 178099468 h 67"/>
                <a:gd name="T102" fmla="*/ 55079944 w 67"/>
                <a:gd name="T103" fmla="*/ 172128956 h 67"/>
                <a:gd name="T104" fmla="*/ 35659643 w 67"/>
                <a:gd name="T105" fmla="*/ 157837362 h 67"/>
                <a:gd name="T106" fmla="*/ 22682073 w 67"/>
                <a:gd name="T107" fmla="*/ 142296012 h 67"/>
                <a:gd name="T108" fmla="*/ 7118096 w 67"/>
                <a:gd name="T109" fmla="*/ 125595541 h 67"/>
                <a:gd name="T110" fmla="*/ 3455887 w 67"/>
                <a:gd name="T111" fmla="*/ 111308488 h 67"/>
                <a:gd name="T112" fmla="*/ 0 w 67"/>
                <a:gd name="T113" fmla="*/ 94452723 h 67"/>
                <a:gd name="T114" fmla="*/ 3455887 w 67"/>
                <a:gd name="T115" fmla="*/ 77758112 h 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7"/>
                <a:gd name="T175" fmla="*/ 0 h 67"/>
                <a:gd name="T176" fmla="*/ 67 w 67"/>
                <a:gd name="T177" fmla="*/ 67 h 6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7" h="67">
                  <a:moveTo>
                    <a:pt x="1" y="27"/>
                  </a:moveTo>
                  <a:lnTo>
                    <a:pt x="1" y="25"/>
                  </a:lnTo>
                  <a:lnTo>
                    <a:pt x="2" y="22"/>
                  </a:lnTo>
                  <a:lnTo>
                    <a:pt x="3" y="20"/>
                  </a:lnTo>
                  <a:lnTo>
                    <a:pt x="4" y="17"/>
                  </a:lnTo>
                  <a:lnTo>
                    <a:pt x="6" y="14"/>
                  </a:lnTo>
                  <a:lnTo>
                    <a:pt x="8" y="12"/>
                  </a:lnTo>
                  <a:lnTo>
                    <a:pt x="10" y="9"/>
                  </a:lnTo>
                  <a:lnTo>
                    <a:pt x="12" y="7"/>
                  </a:lnTo>
                  <a:lnTo>
                    <a:pt x="14" y="6"/>
                  </a:lnTo>
                  <a:lnTo>
                    <a:pt x="15" y="5"/>
                  </a:lnTo>
                  <a:lnTo>
                    <a:pt x="17" y="4"/>
                  </a:lnTo>
                  <a:lnTo>
                    <a:pt x="19" y="3"/>
                  </a:lnTo>
                  <a:lnTo>
                    <a:pt x="21" y="2"/>
                  </a:lnTo>
                  <a:lnTo>
                    <a:pt x="23" y="1"/>
                  </a:lnTo>
                  <a:lnTo>
                    <a:pt x="24" y="1"/>
                  </a:lnTo>
                  <a:lnTo>
                    <a:pt x="27" y="0"/>
                  </a:lnTo>
                  <a:lnTo>
                    <a:pt x="24" y="14"/>
                  </a:lnTo>
                  <a:lnTo>
                    <a:pt x="22" y="15"/>
                  </a:lnTo>
                  <a:lnTo>
                    <a:pt x="20" y="16"/>
                  </a:lnTo>
                  <a:lnTo>
                    <a:pt x="18" y="17"/>
                  </a:lnTo>
                  <a:lnTo>
                    <a:pt x="16" y="18"/>
                  </a:lnTo>
                  <a:lnTo>
                    <a:pt x="15" y="21"/>
                  </a:lnTo>
                  <a:lnTo>
                    <a:pt x="14" y="22"/>
                  </a:lnTo>
                  <a:lnTo>
                    <a:pt x="13" y="26"/>
                  </a:lnTo>
                  <a:lnTo>
                    <a:pt x="12" y="27"/>
                  </a:lnTo>
                  <a:lnTo>
                    <a:pt x="12" y="29"/>
                  </a:lnTo>
                  <a:lnTo>
                    <a:pt x="12" y="30"/>
                  </a:lnTo>
                  <a:lnTo>
                    <a:pt x="11" y="33"/>
                  </a:lnTo>
                  <a:lnTo>
                    <a:pt x="12" y="34"/>
                  </a:lnTo>
                  <a:lnTo>
                    <a:pt x="12" y="37"/>
                  </a:lnTo>
                  <a:lnTo>
                    <a:pt x="13" y="39"/>
                  </a:lnTo>
                  <a:lnTo>
                    <a:pt x="13" y="42"/>
                  </a:lnTo>
                  <a:lnTo>
                    <a:pt x="15" y="44"/>
                  </a:lnTo>
                  <a:lnTo>
                    <a:pt x="16" y="46"/>
                  </a:lnTo>
                  <a:lnTo>
                    <a:pt x="18" y="48"/>
                  </a:lnTo>
                  <a:lnTo>
                    <a:pt x="20" y="50"/>
                  </a:lnTo>
                  <a:lnTo>
                    <a:pt x="22" y="52"/>
                  </a:lnTo>
                  <a:lnTo>
                    <a:pt x="24" y="53"/>
                  </a:lnTo>
                  <a:lnTo>
                    <a:pt x="28" y="54"/>
                  </a:lnTo>
                  <a:lnTo>
                    <a:pt x="31" y="54"/>
                  </a:lnTo>
                  <a:lnTo>
                    <a:pt x="33" y="54"/>
                  </a:lnTo>
                  <a:lnTo>
                    <a:pt x="37" y="54"/>
                  </a:lnTo>
                  <a:lnTo>
                    <a:pt x="39" y="53"/>
                  </a:lnTo>
                  <a:lnTo>
                    <a:pt x="42" y="52"/>
                  </a:lnTo>
                  <a:lnTo>
                    <a:pt x="44" y="51"/>
                  </a:lnTo>
                  <a:lnTo>
                    <a:pt x="47" y="49"/>
                  </a:lnTo>
                  <a:lnTo>
                    <a:pt x="48" y="47"/>
                  </a:lnTo>
                  <a:lnTo>
                    <a:pt x="51" y="44"/>
                  </a:lnTo>
                  <a:lnTo>
                    <a:pt x="51" y="42"/>
                  </a:lnTo>
                  <a:lnTo>
                    <a:pt x="54" y="39"/>
                  </a:lnTo>
                  <a:lnTo>
                    <a:pt x="54" y="37"/>
                  </a:lnTo>
                  <a:lnTo>
                    <a:pt x="54" y="34"/>
                  </a:lnTo>
                  <a:lnTo>
                    <a:pt x="54" y="31"/>
                  </a:lnTo>
                  <a:lnTo>
                    <a:pt x="54" y="29"/>
                  </a:lnTo>
                  <a:lnTo>
                    <a:pt x="54" y="26"/>
                  </a:lnTo>
                  <a:lnTo>
                    <a:pt x="53" y="22"/>
                  </a:lnTo>
                  <a:lnTo>
                    <a:pt x="51" y="21"/>
                  </a:lnTo>
                  <a:lnTo>
                    <a:pt x="50" y="18"/>
                  </a:lnTo>
                  <a:lnTo>
                    <a:pt x="48" y="16"/>
                  </a:lnTo>
                  <a:lnTo>
                    <a:pt x="42" y="42"/>
                  </a:lnTo>
                  <a:lnTo>
                    <a:pt x="31" y="39"/>
                  </a:lnTo>
                  <a:lnTo>
                    <a:pt x="39" y="0"/>
                  </a:lnTo>
                  <a:lnTo>
                    <a:pt x="43" y="1"/>
                  </a:lnTo>
                  <a:lnTo>
                    <a:pt x="47" y="2"/>
                  </a:lnTo>
                  <a:lnTo>
                    <a:pt x="50" y="3"/>
                  </a:lnTo>
                  <a:lnTo>
                    <a:pt x="51" y="5"/>
                  </a:lnTo>
                  <a:lnTo>
                    <a:pt x="54" y="7"/>
                  </a:lnTo>
                  <a:lnTo>
                    <a:pt x="57" y="9"/>
                  </a:lnTo>
                  <a:lnTo>
                    <a:pt x="59" y="11"/>
                  </a:lnTo>
                  <a:lnTo>
                    <a:pt x="62" y="14"/>
                  </a:lnTo>
                  <a:lnTo>
                    <a:pt x="62" y="17"/>
                  </a:lnTo>
                  <a:lnTo>
                    <a:pt x="64" y="20"/>
                  </a:lnTo>
                  <a:lnTo>
                    <a:pt x="66" y="22"/>
                  </a:lnTo>
                  <a:lnTo>
                    <a:pt x="66" y="27"/>
                  </a:lnTo>
                  <a:lnTo>
                    <a:pt x="66" y="30"/>
                  </a:lnTo>
                  <a:lnTo>
                    <a:pt x="66" y="33"/>
                  </a:lnTo>
                  <a:lnTo>
                    <a:pt x="66" y="35"/>
                  </a:lnTo>
                  <a:lnTo>
                    <a:pt x="66" y="39"/>
                  </a:lnTo>
                  <a:lnTo>
                    <a:pt x="64" y="43"/>
                  </a:lnTo>
                  <a:lnTo>
                    <a:pt x="62" y="48"/>
                  </a:lnTo>
                  <a:lnTo>
                    <a:pt x="59" y="51"/>
                  </a:lnTo>
                  <a:lnTo>
                    <a:pt x="57" y="55"/>
                  </a:lnTo>
                  <a:lnTo>
                    <a:pt x="55" y="57"/>
                  </a:lnTo>
                  <a:lnTo>
                    <a:pt x="54" y="58"/>
                  </a:lnTo>
                  <a:lnTo>
                    <a:pt x="51" y="60"/>
                  </a:lnTo>
                  <a:lnTo>
                    <a:pt x="51" y="61"/>
                  </a:lnTo>
                  <a:lnTo>
                    <a:pt x="48" y="62"/>
                  </a:lnTo>
                  <a:lnTo>
                    <a:pt x="47" y="62"/>
                  </a:lnTo>
                  <a:lnTo>
                    <a:pt x="44" y="63"/>
                  </a:lnTo>
                  <a:lnTo>
                    <a:pt x="43" y="64"/>
                  </a:lnTo>
                  <a:lnTo>
                    <a:pt x="41" y="66"/>
                  </a:lnTo>
                  <a:lnTo>
                    <a:pt x="39" y="66"/>
                  </a:lnTo>
                  <a:lnTo>
                    <a:pt x="37" y="66"/>
                  </a:lnTo>
                  <a:lnTo>
                    <a:pt x="35" y="66"/>
                  </a:lnTo>
                  <a:lnTo>
                    <a:pt x="33" y="66"/>
                  </a:lnTo>
                  <a:lnTo>
                    <a:pt x="30" y="66"/>
                  </a:lnTo>
                  <a:lnTo>
                    <a:pt x="28" y="66"/>
                  </a:lnTo>
                  <a:lnTo>
                    <a:pt x="26" y="66"/>
                  </a:lnTo>
                  <a:lnTo>
                    <a:pt x="24" y="64"/>
                  </a:lnTo>
                  <a:lnTo>
                    <a:pt x="22" y="63"/>
                  </a:lnTo>
                  <a:lnTo>
                    <a:pt x="20" y="62"/>
                  </a:lnTo>
                  <a:lnTo>
                    <a:pt x="17" y="62"/>
                  </a:lnTo>
                  <a:lnTo>
                    <a:pt x="14" y="60"/>
                  </a:lnTo>
                  <a:lnTo>
                    <a:pt x="11" y="58"/>
                  </a:lnTo>
                  <a:lnTo>
                    <a:pt x="9" y="55"/>
                  </a:lnTo>
                  <a:lnTo>
                    <a:pt x="7" y="53"/>
                  </a:lnTo>
                  <a:lnTo>
                    <a:pt x="6" y="50"/>
                  </a:lnTo>
                  <a:lnTo>
                    <a:pt x="3" y="48"/>
                  </a:lnTo>
                  <a:lnTo>
                    <a:pt x="2" y="44"/>
                  </a:lnTo>
                  <a:lnTo>
                    <a:pt x="1" y="42"/>
                  </a:lnTo>
                  <a:lnTo>
                    <a:pt x="1" y="39"/>
                  </a:lnTo>
                  <a:lnTo>
                    <a:pt x="0" y="35"/>
                  </a:lnTo>
                  <a:lnTo>
                    <a:pt x="0" y="33"/>
                  </a:lnTo>
                  <a:lnTo>
                    <a:pt x="0" y="30"/>
                  </a:lnTo>
                  <a:lnTo>
                    <a:pt x="1" y="27"/>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84" name="Freeform 62"/>
            <p:cNvSpPr>
              <a:spLocks/>
            </p:cNvSpPr>
            <p:nvPr/>
          </p:nvSpPr>
          <p:spPr bwMode="auto">
            <a:xfrm>
              <a:off x="1831" y="3094"/>
              <a:ext cx="137" cy="85"/>
            </a:xfrm>
            <a:custGeom>
              <a:avLst/>
              <a:gdLst>
                <a:gd name="T0" fmla="*/ 0 w 67"/>
                <a:gd name="T1" fmla="*/ 89255294 h 42"/>
                <a:gd name="T2" fmla="*/ 12799785 w 67"/>
                <a:gd name="T3" fmla="*/ 0 h 42"/>
                <a:gd name="T4" fmla="*/ 50419041 w 67"/>
                <a:gd name="T5" fmla="*/ 2550028 h 42"/>
                <a:gd name="T6" fmla="*/ 43716739 w 67"/>
                <a:gd name="T7" fmla="*/ 59632294 h 42"/>
                <a:gd name="T8" fmla="*/ 89390944 w 67"/>
                <a:gd name="T9" fmla="*/ 67463482 h 42"/>
                <a:gd name="T10" fmla="*/ 99847326 w 67"/>
                <a:gd name="T11" fmla="*/ 10444418 h 42"/>
                <a:gd name="T12" fmla="*/ 134205734 w 67"/>
                <a:gd name="T13" fmla="*/ 12993491 h 42"/>
                <a:gd name="T14" fmla="*/ 123727994 w 67"/>
                <a:gd name="T15" fmla="*/ 70329969 h 42"/>
                <a:gd name="T16" fmla="*/ 173436493 w 67"/>
                <a:gd name="T17" fmla="*/ 75646029 h 42"/>
                <a:gd name="T18" fmla="*/ 191012037 w 67"/>
                <a:gd name="T19" fmla="*/ 18469148 h 42"/>
                <a:gd name="T20" fmla="*/ 220246488 w 67"/>
                <a:gd name="T21" fmla="*/ 21137513 h 42"/>
                <a:gd name="T22" fmla="*/ 207836725 w 67"/>
                <a:gd name="T23" fmla="*/ 110240386 h 42"/>
                <a:gd name="T24" fmla="*/ 0 w 67"/>
                <a:gd name="T25" fmla="*/ 89255294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42"/>
                <a:gd name="T41" fmla="*/ 67 w 67"/>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42">
                  <a:moveTo>
                    <a:pt x="0" y="33"/>
                  </a:moveTo>
                  <a:lnTo>
                    <a:pt x="4" y="0"/>
                  </a:lnTo>
                  <a:lnTo>
                    <a:pt x="15" y="1"/>
                  </a:lnTo>
                  <a:lnTo>
                    <a:pt x="13" y="22"/>
                  </a:lnTo>
                  <a:lnTo>
                    <a:pt x="27" y="25"/>
                  </a:lnTo>
                  <a:lnTo>
                    <a:pt x="30" y="4"/>
                  </a:lnTo>
                  <a:lnTo>
                    <a:pt x="40" y="5"/>
                  </a:lnTo>
                  <a:lnTo>
                    <a:pt x="37" y="26"/>
                  </a:lnTo>
                  <a:lnTo>
                    <a:pt x="52" y="28"/>
                  </a:lnTo>
                  <a:lnTo>
                    <a:pt x="57" y="7"/>
                  </a:lnTo>
                  <a:lnTo>
                    <a:pt x="66" y="8"/>
                  </a:lnTo>
                  <a:lnTo>
                    <a:pt x="62" y="41"/>
                  </a:lnTo>
                  <a:lnTo>
                    <a:pt x="0" y="33"/>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85" name="Freeform 63"/>
            <p:cNvSpPr>
              <a:spLocks/>
            </p:cNvSpPr>
            <p:nvPr/>
          </p:nvSpPr>
          <p:spPr bwMode="auto">
            <a:xfrm>
              <a:off x="1839" y="2974"/>
              <a:ext cx="129" cy="111"/>
            </a:xfrm>
            <a:custGeom>
              <a:avLst/>
              <a:gdLst>
                <a:gd name="T0" fmla="*/ 3173345 w 63"/>
                <a:gd name="T1" fmla="*/ 136948286 h 55"/>
                <a:gd name="T2" fmla="*/ 3173345 w 63"/>
                <a:gd name="T3" fmla="*/ 101481288 h 55"/>
                <a:gd name="T4" fmla="*/ 154126976 w 63"/>
                <a:gd name="T5" fmla="*/ 32436016 h 55"/>
                <a:gd name="T6" fmla="*/ 3173345 w 63"/>
                <a:gd name="T7" fmla="*/ 35466974 h 55"/>
                <a:gd name="T8" fmla="*/ 0 w 63"/>
                <a:gd name="T9" fmla="*/ 7363498 h 55"/>
                <a:gd name="T10" fmla="*/ 209819204 w 63"/>
                <a:gd name="T11" fmla="*/ 0 h 55"/>
                <a:gd name="T12" fmla="*/ 212939422 w 63"/>
                <a:gd name="T13" fmla="*/ 35466974 h 55"/>
                <a:gd name="T14" fmla="*/ 58813004 w 63"/>
                <a:gd name="T15" fmla="*/ 104530321 h 55"/>
                <a:gd name="T16" fmla="*/ 212939422 w 63"/>
                <a:gd name="T17" fmla="*/ 101481288 h 55"/>
                <a:gd name="T18" fmla="*/ 212939422 w 63"/>
                <a:gd name="T19" fmla="*/ 132113770 h 55"/>
                <a:gd name="T20" fmla="*/ 3173345 w 63"/>
                <a:gd name="T21" fmla="*/ 136948286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55"/>
                <a:gd name="T35" fmla="*/ 63 w 63"/>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55">
                  <a:moveTo>
                    <a:pt x="1" y="54"/>
                  </a:moveTo>
                  <a:lnTo>
                    <a:pt x="1" y="40"/>
                  </a:lnTo>
                  <a:lnTo>
                    <a:pt x="45" y="13"/>
                  </a:lnTo>
                  <a:lnTo>
                    <a:pt x="1" y="14"/>
                  </a:lnTo>
                  <a:lnTo>
                    <a:pt x="0" y="3"/>
                  </a:lnTo>
                  <a:lnTo>
                    <a:pt x="61" y="0"/>
                  </a:lnTo>
                  <a:lnTo>
                    <a:pt x="62" y="14"/>
                  </a:lnTo>
                  <a:lnTo>
                    <a:pt x="17" y="41"/>
                  </a:lnTo>
                  <a:lnTo>
                    <a:pt x="62" y="40"/>
                  </a:lnTo>
                  <a:lnTo>
                    <a:pt x="62" y="52"/>
                  </a:lnTo>
                  <a:lnTo>
                    <a:pt x="1" y="54"/>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86" name="Freeform 64"/>
            <p:cNvSpPr>
              <a:spLocks/>
            </p:cNvSpPr>
            <p:nvPr/>
          </p:nvSpPr>
          <p:spPr bwMode="auto">
            <a:xfrm>
              <a:off x="1818" y="2840"/>
              <a:ext cx="136" cy="130"/>
            </a:xfrm>
            <a:custGeom>
              <a:avLst/>
              <a:gdLst>
                <a:gd name="T0" fmla="*/ 133197374 w 66"/>
                <a:gd name="T1" fmla="*/ 182836648 h 64"/>
                <a:gd name="T2" fmla="*/ 114966864 w 66"/>
                <a:gd name="T3" fmla="*/ 182836648 h 64"/>
                <a:gd name="T4" fmla="*/ 98615603 w 66"/>
                <a:gd name="T5" fmla="*/ 180153665 h 64"/>
                <a:gd name="T6" fmla="*/ 70550422 w 66"/>
                <a:gd name="T7" fmla="*/ 171766723 h 64"/>
                <a:gd name="T8" fmla="*/ 47857572 w 66"/>
                <a:gd name="T9" fmla="*/ 163276013 h 64"/>
                <a:gd name="T10" fmla="*/ 30408846 w 66"/>
                <a:gd name="T11" fmla="*/ 151490668 h 64"/>
                <a:gd name="T12" fmla="*/ 14757234 w 66"/>
                <a:gd name="T13" fmla="*/ 133025474 h 64"/>
                <a:gd name="T14" fmla="*/ 3475482 w 66"/>
                <a:gd name="T15" fmla="*/ 118922767 h 64"/>
                <a:gd name="T16" fmla="*/ 0 w 66"/>
                <a:gd name="T17" fmla="*/ 95756840 h 64"/>
                <a:gd name="T18" fmla="*/ 0 w 66"/>
                <a:gd name="T19" fmla="*/ 78596454 h 64"/>
                <a:gd name="T20" fmla="*/ 7161599 w 66"/>
                <a:gd name="T21" fmla="*/ 61388726 h 64"/>
                <a:gd name="T22" fmla="*/ 14757234 w 66"/>
                <a:gd name="T23" fmla="*/ 47141829 h 64"/>
                <a:gd name="T24" fmla="*/ 27075890 w 66"/>
                <a:gd name="T25" fmla="*/ 28822938 h 64"/>
                <a:gd name="T26" fmla="*/ 47857572 w 66"/>
                <a:gd name="T27" fmla="*/ 17035340 h 64"/>
                <a:gd name="T28" fmla="*/ 66347042 w 66"/>
                <a:gd name="T29" fmla="*/ 49824877 h 64"/>
                <a:gd name="T30" fmla="*/ 47857572 w 66"/>
                <a:gd name="T31" fmla="*/ 75913439 h 64"/>
                <a:gd name="T32" fmla="*/ 47857572 w 66"/>
                <a:gd name="T33" fmla="*/ 101206781 h 64"/>
                <a:gd name="T34" fmla="*/ 55792743 w 66"/>
                <a:gd name="T35" fmla="*/ 112627001 h 64"/>
                <a:gd name="T36" fmla="*/ 66347042 w 66"/>
                <a:gd name="T37" fmla="*/ 127389679 h 64"/>
                <a:gd name="T38" fmla="*/ 82094428 w 66"/>
                <a:gd name="T39" fmla="*/ 135839811 h 64"/>
                <a:gd name="T40" fmla="*/ 98615603 w 66"/>
                <a:gd name="T41" fmla="*/ 145541051 h 64"/>
                <a:gd name="T42" fmla="*/ 118442668 w 66"/>
                <a:gd name="T43" fmla="*/ 148553913 h 64"/>
                <a:gd name="T44" fmla="*/ 140447458 w 66"/>
                <a:gd name="T45" fmla="*/ 148553913 h 64"/>
                <a:gd name="T46" fmla="*/ 156072883 w 66"/>
                <a:gd name="T47" fmla="*/ 145541051 h 64"/>
                <a:gd name="T48" fmla="*/ 173524887 w 66"/>
                <a:gd name="T49" fmla="*/ 138523103 h 64"/>
                <a:gd name="T50" fmla="*/ 188305631 w 66"/>
                <a:gd name="T51" fmla="*/ 130314659 h 64"/>
                <a:gd name="T52" fmla="*/ 195989052 w 66"/>
                <a:gd name="T53" fmla="*/ 124695850 h 64"/>
                <a:gd name="T54" fmla="*/ 199716204 w 66"/>
                <a:gd name="T55" fmla="*/ 112627001 h 64"/>
                <a:gd name="T56" fmla="*/ 208136337 w 66"/>
                <a:gd name="T57" fmla="*/ 101206781 h 64"/>
                <a:gd name="T58" fmla="*/ 211865851 w 66"/>
                <a:gd name="T59" fmla="*/ 90011888 h 64"/>
                <a:gd name="T60" fmla="*/ 211865851 w 66"/>
                <a:gd name="T61" fmla="*/ 78596454 h 64"/>
                <a:gd name="T62" fmla="*/ 195989052 w 66"/>
                <a:gd name="T63" fmla="*/ 55447139 h 64"/>
                <a:gd name="T64" fmla="*/ 173524887 w 66"/>
                <a:gd name="T65" fmla="*/ 37372770 h 64"/>
                <a:gd name="T66" fmla="*/ 173524887 w 66"/>
                <a:gd name="T67" fmla="*/ 2769191 h 64"/>
                <a:gd name="T68" fmla="*/ 192508082 w 66"/>
                <a:gd name="T69" fmla="*/ 8386629 h 64"/>
                <a:gd name="T70" fmla="*/ 208136337 w 66"/>
                <a:gd name="T71" fmla="*/ 14189754 h 64"/>
                <a:gd name="T72" fmla="*/ 222965153 w 66"/>
                <a:gd name="T73" fmla="*/ 25976184 h 64"/>
                <a:gd name="T74" fmla="*/ 236901417 w 66"/>
                <a:gd name="T75" fmla="*/ 37372770 h 64"/>
                <a:gd name="T76" fmla="*/ 244063680 w 66"/>
                <a:gd name="T77" fmla="*/ 47141829 h 64"/>
                <a:gd name="T78" fmla="*/ 244063680 w 66"/>
                <a:gd name="T79" fmla="*/ 61388726 h 64"/>
                <a:gd name="T80" fmla="*/ 251258869 w 66"/>
                <a:gd name="T81" fmla="*/ 70287413 h 64"/>
                <a:gd name="T82" fmla="*/ 255163429 w 66"/>
                <a:gd name="T83" fmla="*/ 87324256 h 64"/>
                <a:gd name="T84" fmla="*/ 247573520 w 66"/>
                <a:gd name="T85" fmla="*/ 112627001 h 64"/>
                <a:gd name="T86" fmla="*/ 236901417 w 66"/>
                <a:gd name="T87" fmla="*/ 130314659 h 64"/>
                <a:gd name="T88" fmla="*/ 222965153 w 66"/>
                <a:gd name="T89" fmla="*/ 151490668 h 64"/>
                <a:gd name="T90" fmla="*/ 199716204 w 66"/>
                <a:gd name="T91" fmla="*/ 163276013 h 64"/>
                <a:gd name="T92" fmla="*/ 188305631 w 66"/>
                <a:gd name="T93" fmla="*/ 171766723 h 64"/>
                <a:gd name="T94" fmla="*/ 173524887 w 66"/>
                <a:gd name="T95" fmla="*/ 174694311 h 64"/>
                <a:gd name="T96" fmla="*/ 156072883 w 66"/>
                <a:gd name="T97" fmla="*/ 180153665 h 6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6"/>
                <a:gd name="T148" fmla="*/ 0 h 64"/>
                <a:gd name="T149" fmla="*/ 66 w 66"/>
                <a:gd name="T150" fmla="*/ 64 h 6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6" h="64">
                  <a:moveTo>
                    <a:pt x="36" y="63"/>
                  </a:moveTo>
                  <a:lnTo>
                    <a:pt x="34" y="63"/>
                  </a:lnTo>
                  <a:lnTo>
                    <a:pt x="33" y="63"/>
                  </a:lnTo>
                  <a:lnTo>
                    <a:pt x="29" y="63"/>
                  </a:lnTo>
                  <a:lnTo>
                    <a:pt x="27" y="63"/>
                  </a:lnTo>
                  <a:lnTo>
                    <a:pt x="25" y="62"/>
                  </a:lnTo>
                  <a:lnTo>
                    <a:pt x="21" y="60"/>
                  </a:lnTo>
                  <a:lnTo>
                    <a:pt x="18" y="59"/>
                  </a:lnTo>
                  <a:lnTo>
                    <a:pt x="16" y="58"/>
                  </a:lnTo>
                  <a:lnTo>
                    <a:pt x="12" y="56"/>
                  </a:lnTo>
                  <a:lnTo>
                    <a:pt x="10" y="54"/>
                  </a:lnTo>
                  <a:lnTo>
                    <a:pt x="8" y="52"/>
                  </a:lnTo>
                  <a:lnTo>
                    <a:pt x="6" y="49"/>
                  </a:lnTo>
                  <a:lnTo>
                    <a:pt x="4" y="46"/>
                  </a:lnTo>
                  <a:lnTo>
                    <a:pt x="3" y="43"/>
                  </a:lnTo>
                  <a:lnTo>
                    <a:pt x="1" y="41"/>
                  </a:lnTo>
                  <a:lnTo>
                    <a:pt x="1" y="36"/>
                  </a:lnTo>
                  <a:lnTo>
                    <a:pt x="0" y="33"/>
                  </a:lnTo>
                  <a:lnTo>
                    <a:pt x="0" y="31"/>
                  </a:lnTo>
                  <a:lnTo>
                    <a:pt x="0" y="27"/>
                  </a:lnTo>
                  <a:lnTo>
                    <a:pt x="1" y="24"/>
                  </a:lnTo>
                  <a:lnTo>
                    <a:pt x="2" y="21"/>
                  </a:lnTo>
                  <a:lnTo>
                    <a:pt x="3" y="19"/>
                  </a:lnTo>
                  <a:lnTo>
                    <a:pt x="4" y="16"/>
                  </a:lnTo>
                  <a:lnTo>
                    <a:pt x="5" y="13"/>
                  </a:lnTo>
                  <a:lnTo>
                    <a:pt x="7" y="10"/>
                  </a:lnTo>
                  <a:lnTo>
                    <a:pt x="10" y="8"/>
                  </a:lnTo>
                  <a:lnTo>
                    <a:pt x="12" y="6"/>
                  </a:lnTo>
                  <a:lnTo>
                    <a:pt x="14" y="4"/>
                  </a:lnTo>
                  <a:lnTo>
                    <a:pt x="17" y="17"/>
                  </a:lnTo>
                  <a:lnTo>
                    <a:pt x="14" y="21"/>
                  </a:lnTo>
                  <a:lnTo>
                    <a:pt x="12" y="26"/>
                  </a:lnTo>
                  <a:lnTo>
                    <a:pt x="12" y="30"/>
                  </a:lnTo>
                  <a:lnTo>
                    <a:pt x="12" y="35"/>
                  </a:lnTo>
                  <a:lnTo>
                    <a:pt x="12" y="37"/>
                  </a:lnTo>
                  <a:lnTo>
                    <a:pt x="14" y="39"/>
                  </a:lnTo>
                  <a:lnTo>
                    <a:pt x="14" y="43"/>
                  </a:lnTo>
                  <a:lnTo>
                    <a:pt x="17" y="44"/>
                  </a:lnTo>
                  <a:lnTo>
                    <a:pt x="18" y="46"/>
                  </a:lnTo>
                  <a:lnTo>
                    <a:pt x="21" y="47"/>
                  </a:lnTo>
                  <a:lnTo>
                    <a:pt x="22" y="49"/>
                  </a:lnTo>
                  <a:lnTo>
                    <a:pt x="25" y="50"/>
                  </a:lnTo>
                  <a:lnTo>
                    <a:pt x="27" y="51"/>
                  </a:lnTo>
                  <a:lnTo>
                    <a:pt x="30" y="51"/>
                  </a:lnTo>
                  <a:lnTo>
                    <a:pt x="33" y="51"/>
                  </a:lnTo>
                  <a:lnTo>
                    <a:pt x="36" y="51"/>
                  </a:lnTo>
                  <a:lnTo>
                    <a:pt x="38" y="51"/>
                  </a:lnTo>
                  <a:lnTo>
                    <a:pt x="40" y="50"/>
                  </a:lnTo>
                  <a:lnTo>
                    <a:pt x="42" y="49"/>
                  </a:lnTo>
                  <a:lnTo>
                    <a:pt x="44" y="48"/>
                  </a:lnTo>
                  <a:lnTo>
                    <a:pt x="46" y="47"/>
                  </a:lnTo>
                  <a:lnTo>
                    <a:pt x="48" y="45"/>
                  </a:lnTo>
                  <a:lnTo>
                    <a:pt x="49" y="44"/>
                  </a:lnTo>
                  <a:lnTo>
                    <a:pt x="50" y="43"/>
                  </a:lnTo>
                  <a:lnTo>
                    <a:pt x="51" y="41"/>
                  </a:lnTo>
                  <a:lnTo>
                    <a:pt x="51" y="39"/>
                  </a:lnTo>
                  <a:lnTo>
                    <a:pt x="53" y="37"/>
                  </a:lnTo>
                  <a:lnTo>
                    <a:pt x="53" y="35"/>
                  </a:lnTo>
                  <a:lnTo>
                    <a:pt x="54" y="32"/>
                  </a:lnTo>
                  <a:lnTo>
                    <a:pt x="54" y="31"/>
                  </a:lnTo>
                  <a:lnTo>
                    <a:pt x="54" y="30"/>
                  </a:lnTo>
                  <a:lnTo>
                    <a:pt x="54" y="27"/>
                  </a:lnTo>
                  <a:lnTo>
                    <a:pt x="51" y="23"/>
                  </a:lnTo>
                  <a:lnTo>
                    <a:pt x="50" y="19"/>
                  </a:lnTo>
                  <a:lnTo>
                    <a:pt x="47" y="16"/>
                  </a:lnTo>
                  <a:lnTo>
                    <a:pt x="44" y="13"/>
                  </a:lnTo>
                  <a:lnTo>
                    <a:pt x="41" y="0"/>
                  </a:lnTo>
                  <a:lnTo>
                    <a:pt x="44" y="1"/>
                  </a:lnTo>
                  <a:lnTo>
                    <a:pt x="46" y="2"/>
                  </a:lnTo>
                  <a:lnTo>
                    <a:pt x="49" y="3"/>
                  </a:lnTo>
                  <a:lnTo>
                    <a:pt x="51" y="4"/>
                  </a:lnTo>
                  <a:lnTo>
                    <a:pt x="53" y="5"/>
                  </a:lnTo>
                  <a:lnTo>
                    <a:pt x="55" y="7"/>
                  </a:lnTo>
                  <a:lnTo>
                    <a:pt x="57" y="9"/>
                  </a:lnTo>
                  <a:lnTo>
                    <a:pt x="58" y="11"/>
                  </a:lnTo>
                  <a:lnTo>
                    <a:pt x="60" y="13"/>
                  </a:lnTo>
                  <a:lnTo>
                    <a:pt x="60" y="14"/>
                  </a:lnTo>
                  <a:lnTo>
                    <a:pt x="62" y="16"/>
                  </a:lnTo>
                  <a:lnTo>
                    <a:pt x="62" y="19"/>
                  </a:lnTo>
                  <a:lnTo>
                    <a:pt x="62" y="21"/>
                  </a:lnTo>
                  <a:lnTo>
                    <a:pt x="63" y="21"/>
                  </a:lnTo>
                  <a:lnTo>
                    <a:pt x="64" y="24"/>
                  </a:lnTo>
                  <a:lnTo>
                    <a:pt x="64" y="26"/>
                  </a:lnTo>
                  <a:lnTo>
                    <a:pt x="65" y="30"/>
                  </a:lnTo>
                  <a:lnTo>
                    <a:pt x="64" y="35"/>
                  </a:lnTo>
                  <a:lnTo>
                    <a:pt x="63" y="39"/>
                  </a:lnTo>
                  <a:lnTo>
                    <a:pt x="62" y="41"/>
                  </a:lnTo>
                  <a:lnTo>
                    <a:pt x="60" y="45"/>
                  </a:lnTo>
                  <a:lnTo>
                    <a:pt x="58" y="49"/>
                  </a:lnTo>
                  <a:lnTo>
                    <a:pt x="57" y="52"/>
                  </a:lnTo>
                  <a:lnTo>
                    <a:pt x="53" y="55"/>
                  </a:lnTo>
                  <a:lnTo>
                    <a:pt x="51" y="56"/>
                  </a:lnTo>
                  <a:lnTo>
                    <a:pt x="50" y="58"/>
                  </a:lnTo>
                  <a:lnTo>
                    <a:pt x="48" y="59"/>
                  </a:lnTo>
                  <a:lnTo>
                    <a:pt x="46" y="60"/>
                  </a:lnTo>
                  <a:lnTo>
                    <a:pt x="44" y="60"/>
                  </a:lnTo>
                  <a:lnTo>
                    <a:pt x="41" y="61"/>
                  </a:lnTo>
                  <a:lnTo>
                    <a:pt x="40" y="62"/>
                  </a:lnTo>
                  <a:lnTo>
                    <a:pt x="36" y="63"/>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187" name="Freeform 65"/>
            <p:cNvSpPr>
              <a:spLocks/>
            </p:cNvSpPr>
            <p:nvPr/>
          </p:nvSpPr>
          <p:spPr bwMode="auto">
            <a:xfrm>
              <a:off x="1779" y="2767"/>
              <a:ext cx="146" cy="101"/>
            </a:xfrm>
            <a:custGeom>
              <a:avLst/>
              <a:gdLst>
                <a:gd name="T0" fmla="*/ 67439269 w 71"/>
                <a:gd name="T1" fmla="*/ 126649231 h 50"/>
                <a:gd name="T2" fmla="*/ 49544874 w 71"/>
                <a:gd name="T3" fmla="*/ 96214000 h 50"/>
                <a:gd name="T4" fmla="*/ 135340236 w 71"/>
                <a:gd name="T5" fmla="*/ 38498382 h 50"/>
                <a:gd name="T6" fmla="*/ 14308284 w 71"/>
                <a:gd name="T7" fmla="*/ 30429726 h 50"/>
                <a:gd name="T8" fmla="*/ 0 w 71"/>
                <a:gd name="T9" fmla="*/ 2470466 h 50"/>
                <a:gd name="T10" fmla="*/ 164139712 w 71"/>
                <a:gd name="T11" fmla="*/ 17833340 h 50"/>
                <a:gd name="T12" fmla="*/ 245496212 w 71"/>
                <a:gd name="T13" fmla="*/ 0 h 50"/>
                <a:gd name="T14" fmla="*/ 263185590 w 71"/>
                <a:gd name="T15" fmla="*/ 27969787 h 50"/>
                <a:gd name="T16" fmla="*/ 181221118 w 71"/>
                <a:gd name="T17" fmla="*/ 46104896 h 50"/>
                <a:gd name="T18" fmla="*/ 67439269 w 71"/>
                <a:gd name="T19" fmla="*/ 126649231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50"/>
                <a:gd name="T32" fmla="*/ 71 w 71"/>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50">
                  <a:moveTo>
                    <a:pt x="18" y="49"/>
                  </a:moveTo>
                  <a:lnTo>
                    <a:pt x="13" y="37"/>
                  </a:lnTo>
                  <a:lnTo>
                    <a:pt x="36" y="15"/>
                  </a:lnTo>
                  <a:lnTo>
                    <a:pt x="4" y="12"/>
                  </a:lnTo>
                  <a:lnTo>
                    <a:pt x="0" y="1"/>
                  </a:lnTo>
                  <a:lnTo>
                    <a:pt x="44" y="7"/>
                  </a:lnTo>
                  <a:lnTo>
                    <a:pt x="65" y="0"/>
                  </a:lnTo>
                  <a:lnTo>
                    <a:pt x="70" y="11"/>
                  </a:lnTo>
                  <a:lnTo>
                    <a:pt x="48" y="18"/>
                  </a:lnTo>
                  <a:lnTo>
                    <a:pt x="18" y="49"/>
                  </a:lnTo>
                </a:path>
              </a:pathLst>
            </a:custGeom>
            <a:solidFill>
              <a:schemeClr val="bg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5125" name="Rectangle 70"/>
          <p:cNvSpPr>
            <a:spLocks noChangeArrowheads="1"/>
          </p:cNvSpPr>
          <p:nvPr/>
        </p:nvSpPr>
        <p:spPr bwMode="auto">
          <a:xfrm>
            <a:off x="4724935" y="207097"/>
            <a:ext cx="4279900" cy="165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accent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b="1" dirty="0" smtClean="0"/>
              <a:t>RRT Notification Exercise</a:t>
            </a:r>
            <a:endParaRPr lang="en-US" altLang="en-US" sz="2000" b="1" dirty="0" smtClean="0"/>
          </a:p>
          <a:p>
            <a:pPr algn="ctr" eaLnBrk="1" hangingPunct="1">
              <a:spcBef>
                <a:spcPct val="0"/>
              </a:spcBef>
              <a:buClrTx/>
              <a:buSzTx/>
              <a:buFontTx/>
              <a:buNone/>
            </a:pPr>
            <a:endParaRPr lang="en-US" altLang="en-US" sz="1600" b="1" dirty="0" smtClean="0"/>
          </a:p>
          <a:p>
            <a:pPr algn="ctr" eaLnBrk="1" hangingPunct="1">
              <a:spcBef>
                <a:spcPct val="0"/>
              </a:spcBef>
              <a:buClrTx/>
              <a:buSzTx/>
              <a:buFontTx/>
              <a:buNone/>
            </a:pPr>
            <a:r>
              <a:rPr lang="en-US" altLang="en-US" sz="1600" b="1" dirty="0" smtClean="0"/>
              <a:t>Regional Response Team</a:t>
            </a:r>
            <a:endParaRPr lang="en-US" altLang="en-US" sz="1600" b="1" dirty="0"/>
          </a:p>
          <a:p>
            <a:pPr algn="ctr" eaLnBrk="1" hangingPunct="1">
              <a:spcBef>
                <a:spcPct val="0"/>
              </a:spcBef>
              <a:buClrTx/>
              <a:buSzTx/>
              <a:buFontTx/>
              <a:buNone/>
            </a:pPr>
            <a:r>
              <a:rPr lang="en-US" altLang="en-US" sz="1600" b="1" dirty="0" smtClean="0"/>
              <a:t>May 12, 2016</a:t>
            </a:r>
            <a:endParaRPr lang="en-US" altLang="en-US" sz="1600" b="1" dirty="0"/>
          </a:p>
          <a:p>
            <a:pPr algn="ctr" eaLnBrk="1" hangingPunct="1">
              <a:spcBef>
                <a:spcPct val="0"/>
              </a:spcBef>
              <a:buClrTx/>
              <a:buSzTx/>
              <a:buFontTx/>
              <a:buNone/>
            </a:pPr>
            <a:r>
              <a:rPr lang="en-US" altLang="en-US" sz="1600" b="1" dirty="0" smtClean="0"/>
              <a:t>Denver</a:t>
            </a:r>
            <a:r>
              <a:rPr lang="en-US" altLang="en-US" sz="1600" b="1" dirty="0" smtClean="0"/>
              <a:t>, </a:t>
            </a:r>
            <a:r>
              <a:rPr lang="en-US" altLang="en-US" sz="1600" b="1" dirty="0"/>
              <a:t>Colorado</a:t>
            </a:r>
          </a:p>
        </p:txBody>
      </p:sp>
      <p:pic>
        <p:nvPicPr>
          <p:cNvPr id="5126" name="Picture 2" descr="http://www.jacksonholechamber.com/images/homepage/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2087491"/>
            <a:ext cx="4041775" cy="2655887"/>
          </a:xfrm>
          <a:prstGeom prst="rect">
            <a:avLst/>
          </a:prstGeom>
          <a:noFill/>
          <a:ln>
            <a:noFill/>
          </a:ln>
          <a:effectLst>
            <a:glow rad="228600">
              <a:schemeClr val="accent4">
                <a:satMod val="175000"/>
                <a:alpha val="40000"/>
              </a:schemeClr>
            </a:glo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t>WHY?</a:t>
            </a:r>
            <a:endParaRPr lang="en-US" altLang="en-US" dirty="0" smtClean="0"/>
          </a:p>
        </p:txBody>
      </p:sp>
      <p:sp>
        <p:nvSpPr>
          <p:cNvPr id="7171" name="Rectangle 3"/>
          <p:cNvSpPr>
            <a:spLocks noGrp="1" noChangeArrowheads="1"/>
          </p:cNvSpPr>
          <p:nvPr>
            <p:ph idx="1"/>
          </p:nvPr>
        </p:nvSpPr>
        <p:spPr>
          <a:xfrm>
            <a:off x="1154113" y="1547813"/>
            <a:ext cx="6994525" cy="4267200"/>
          </a:xfrm>
        </p:spPr>
        <p:txBody>
          <a:bodyPr/>
          <a:lstStyle/>
          <a:p>
            <a:pPr eaLnBrk="1" hangingPunct="1">
              <a:lnSpc>
                <a:spcPct val="90000"/>
              </a:lnSpc>
            </a:pPr>
            <a:endParaRPr lang="en-US" altLang="en-US" dirty="0" smtClean="0"/>
          </a:p>
          <a:p>
            <a:pPr lvl="0" eaLnBrk="1" hangingPunct="1">
              <a:lnSpc>
                <a:spcPct val="90000"/>
              </a:lnSpc>
            </a:pPr>
            <a:r>
              <a:rPr lang="en-US" dirty="0"/>
              <a:t>EPA OSWER AA directive – “conduct at least one exercise of its downstream notification procedures by March 31, 2016.”</a:t>
            </a:r>
          </a:p>
          <a:p>
            <a:pPr eaLnBrk="1" hangingPunct="1">
              <a:lnSpc>
                <a:spcPct val="90000"/>
              </a:lnSpc>
            </a:pPr>
            <a:endParaRPr lang="en-US" altLang="en-US" dirty="0" smtClean="0"/>
          </a:p>
          <a:p>
            <a:pPr eaLnBrk="1" hangingPunct="1">
              <a:lnSpc>
                <a:spcPct val="90000"/>
              </a:lnSpc>
              <a:buFont typeface="Wingdings" panose="05000000000000000000" pitchFamily="2" charset="2"/>
              <a:buNone/>
            </a:pPr>
            <a:r>
              <a:rPr lang="en-US" altLang="en-US" dirty="0" smtClean="0">
                <a:solidFill>
                  <a:schemeClr val="bg1"/>
                </a:solidFill>
              </a:rPr>
              <a:t>(8-10 Minutes)</a:t>
            </a:r>
          </a:p>
        </p:txBody>
      </p:sp>
      <p:sp>
        <p:nvSpPr>
          <p:cNvPr id="717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AC1CADE7-68A0-4A08-9558-03FE0EFD4DE8}" type="slidenum">
              <a:rPr lang="en-US" altLang="en-US" sz="1800" smtClean="0"/>
              <a:pPr>
                <a:spcBef>
                  <a:spcPct val="0"/>
                </a:spcBef>
                <a:buClrTx/>
                <a:buSzTx/>
                <a:buFontTx/>
                <a:buNone/>
              </a:pPr>
              <a:t>2</a:t>
            </a:fld>
            <a:endParaRPr lang="en-US" altLang="en-US" sz="1800" smtClean="0"/>
          </a:p>
        </p:txBody>
      </p:sp>
      <p:pic>
        <p:nvPicPr>
          <p:cNvPr id="6" name="Picture 9" descr="https://c1.staticflickr.com/5/4116/4825819386_2e343b770f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9115" y="3681834"/>
            <a:ext cx="4884333" cy="2585793"/>
          </a:xfrm>
          <a:prstGeom prst="rect">
            <a:avLst/>
          </a:prstGeom>
          <a:ln>
            <a:noFill/>
          </a:ln>
          <a:effectLst>
            <a:softEdge rad="127000"/>
          </a:effectLst>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t>WHAT?</a:t>
            </a:r>
            <a:endParaRPr lang="en-US" altLang="en-US" dirty="0" smtClean="0"/>
          </a:p>
        </p:txBody>
      </p:sp>
      <p:sp>
        <p:nvSpPr>
          <p:cNvPr id="7171" name="Rectangle 3"/>
          <p:cNvSpPr>
            <a:spLocks noGrp="1" noChangeArrowheads="1"/>
          </p:cNvSpPr>
          <p:nvPr>
            <p:ph idx="1"/>
          </p:nvPr>
        </p:nvSpPr>
        <p:spPr>
          <a:xfrm>
            <a:off x="1154113" y="1547812"/>
            <a:ext cx="6994525" cy="4859337"/>
          </a:xfrm>
        </p:spPr>
        <p:txBody>
          <a:bodyPr/>
          <a:lstStyle/>
          <a:p>
            <a:pPr marL="0" lvl="0" indent="0">
              <a:buNone/>
            </a:pPr>
            <a:r>
              <a:rPr lang="en-US" sz="2400" b="1" dirty="0"/>
              <a:t>Identified exercise objectives (what capability are we testing or seeking to </a:t>
            </a:r>
            <a:r>
              <a:rPr lang="en-US" sz="2400" b="1" dirty="0" smtClean="0"/>
              <a:t>improve?):</a:t>
            </a:r>
          </a:p>
          <a:p>
            <a:pPr marL="0" lvl="0" indent="0">
              <a:buNone/>
            </a:pPr>
            <a:endParaRPr lang="en-US" sz="2400" b="1" dirty="0"/>
          </a:p>
          <a:p>
            <a:pPr lvl="0"/>
            <a:r>
              <a:rPr lang="en-US" sz="2400" b="1" dirty="0"/>
              <a:t>Determine agencies’ downstream notifications of an oil release for all Region 8 states within the first 24 hours.</a:t>
            </a:r>
          </a:p>
          <a:p>
            <a:pPr lvl="0"/>
            <a:r>
              <a:rPr lang="en-US" sz="2400" b="1" dirty="0"/>
              <a:t>Determine agencies’ downstream notifications of an oil release for two Region 8 tribes within the first 24 hours.</a:t>
            </a:r>
          </a:p>
          <a:p>
            <a:pPr lvl="0"/>
            <a:r>
              <a:rPr lang="en-US" sz="2400" b="1" dirty="0"/>
              <a:t>Determine consistency of notification within the Sub-Area Contingency Plans and the Regional Contingency Plan.</a:t>
            </a:r>
          </a:p>
          <a:p>
            <a:pPr eaLnBrk="1" hangingPunct="1">
              <a:lnSpc>
                <a:spcPct val="90000"/>
              </a:lnSpc>
            </a:pPr>
            <a:endParaRPr lang="en-US" altLang="en-US" dirty="0" smtClean="0"/>
          </a:p>
          <a:p>
            <a:pPr eaLnBrk="1" hangingPunct="1">
              <a:lnSpc>
                <a:spcPct val="90000"/>
              </a:lnSpc>
            </a:pPr>
            <a:endParaRPr lang="en-US" altLang="en-US" dirty="0" smtClean="0"/>
          </a:p>
          <a:p>
            <a:pPr eaLnBrk="1" hangingPunct="1">
              <a:lnSpc>
                <a:spcPct val="90000"/>
              </a:lnSpc>
              <a:buFont typeface="Wingdings" panose="05000000000000000000" pitchFamily="2" charset="2"/>
              <a:buNone/>
            </a:pPr>
            <a:r>
              <a:rPr lang="en-US" altLang="en-US" dirty="0" smtClean="0">
                <a:solidFill>
                  <a:schemeClr val="bg1"/>
                </a:solidFill>
              </a:rPr>
              <a:t>(8-10 Minutes)</a:t>
            </a:r>
          </a:p>
        </p:txBody>
      </p:sp>
      <p:sp>
        <p:nvSpPr>
          <p:cNvPr id="717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AC1CADE7-68A0-4A08-9558-03FE0EFD4DE8}" type="slidenum">
              <a:rPr lang="en-US" altLang="en-US" sz="1800" smtClean="0"/>
              <a:pPr>
                <a:spcBef>
                  <a:spcPct val="0"/>
                </a:spcBef>
                <a:buClrTx/>
                <a:buSzTx/>
                <a:buFontTx/>
                <a:buNone/>
              </a:pPr>
              <a:t>3</a:t>
            </a:fld>
            <a:endParaRPr lang="en-US" altLang="en-US" sz="1800" smtClean="0"/>
          </a:p>
        </p:txBody>
      </p:sp>
    </p:spTree>
    <p:extLst>
      <p:ext uri="{BB962C8B-B14F-4D97-AF65-F5344CB8AC3E}">
        <p14:creationId xmlns:p14="http://schemas.microsoft.com/office/powerpoint/2010/main" val="373019443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t>WHAT? (continued)</a:t>
            </a:r>
            <a:endParaRPr lang="en-US" altLang="en-US" dirty="0" smtClean="0"/>
          </a:p>
        </p:txBody>
      </p:sp>
      <p:sp>
        <p:nvSpPr>
          <p:cNvPr id="7171" name="Rectangle 3"/>
          <p:cNvSpPr>
            <a:spLocks noGrp="1" noChangeArrowheads="1"/>
          </p:cNvSpPr>
          <p:nvPr>
            <p:ph idx="1"/>
          </p:nvPr>
        </p:nvSpPr>
        <p:spPr>
          <a:xfrm>
            <a:off x="1154113" y="1854395"/>
            <a:ext cx="6994525" cy="4267200"/>
          </a:xfrm>
        </p:spPr>
        <p:txBody>
          <a:bodyPr/>
          <a:lstStyle/>
          <a:p>
            <a:pPr eaLnBrk="1" hangingPunct="1">
              <a:lnSpc>
                <a:spcPct val="90000"/>
              </a:lnSpc>
            </a:pPr>
            <a:r>
              <a:rPr lang="en-US" sz="2400" b="1" dirty="0"/>
              <a:t>Evaluate the EPA Region 8 Phone Duty Officer’s notifications of a release within the first 24 hours</a:t>
            </a:r>
            <a:r>
              <a:rPr lang="en-US" sz="2400" b="1" dirty="0" smtClean="0"/>
              <a:t>.</a:t>
            </a:r>
            <a:endParaRPr lang="en-US" altLang="en-US" sz="2400" b="1" dirty="0" smtClean="0"/>
          </a:p>
          <a:p>
            <a:pPr lvl="0"/>
            <a:r>
              <a:rPr lang="en-US" sz="2400" b="1" dirty="0"/>
              <a:t>Developed exercise scenarios for each R8 state and two tribes (8 total).</a:t>
            </a:r>
          </a:p>
          <a:p>
            <a:pPr lvl="0"/>
            <a:r>
              <a:rPr lang="en-US" sz="2400" b="1" dirty="0"/>
              <a:t>Contacted the state 24hr spill line.</a:t>
            </a:r>
          </a:p>
          <a:p>
            <a:pPr lvl="0"/>
            <a:r>
              <a:rPr lang="en-US" sz="2400" b="1" dirty="0"/>
              <a:t>Explained ourselves and posed scenario to Duty Officer.</a:t>
            </a:r>
          </a:p>
          <a:p>
            <a:pPr lvl="0"/>
            <a:r>
              <a:rPr lang="en-US" sz="2400" b="1" dirty="0"/>
              <a:t>All scenarios were WCDs per FRP plans or otherwise very large, very bad spills.</a:t>
            </a:r>
          </a:p>
          <a:p>
            <a:pPr eaLnBrk="1" hangingPunct="1">
              <a:lnSpc>
                <a:spcPct val="90000"/>
              </a:lnSpc>
            </a:pPr>
            <a:endParaRPr lang="en-US" altLang="en-US" sz="2400" dirty="0" smtClean="0"/>
          </a:p>
          <a:p>
            <a:pPr eaLnBrk="1" hangingPunct="1">
              <a:lnSpc>
                <a:spcPct val="90000"/>
              </a:lnSpc>
              <a:buFont typeface="Wingdings" panose="05000000000000000000" pitchFamily="2" charset="2"/>
              <a:buNone/>
            </a:pPr>
            <a:r>
              <a:rPr lang="en-US" altLang="en-US" dirty="0" smtClean="0">
                <a:solidFill>
                  <a:schemeClr val="bg1"/>
                </a:solidFill>
              </a:rPr>
              <a:t>(8-10 Minutes)</a:t>
            </a:r>
          </a:p>
        </p:txBody>
      </p:sp>
      <p:sp>
        <p:nvSpPr>
          <p:cNvPr id="717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AC1CADE7-68A0-4A08-9558-03FE0EFD4DE8}" type="slidenum">
              <a:rPr lang="en-US" altLang="en-US" sz="1800" smtClean="0"/>
              <a:pPr>
                <a:spcBef>
                  <a:spcPct val="0"/>
                </a:spcBef>
                <a:buClrTx/>
                <a:buSzTx/>
                <a:buFontTx/>
                <a:buNone/>
              </a:pPr>
              <a:t>4</a:t>
            </a:fld>
            <a:endParaRPr lang="en-US" altLang="en-US" sz="1800" smtClean="0"/>
          </a:p>
        </p:txBody>
      </p:sp>
    </p:spTree>
    <p:extLst>
      <p:ext uri="{BB962C8B-B14F-4D97-AF65-F5344CB8AC3E}">
        <p14:creationId xmlns:p14="http://schemas.microsoft.com/office/powerpoint/2010/main" val="235677391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t>GENERAL FINDINGS</a:t>
            </a:r>
            <a:endParaRPr lang="en-US" altLang="en-US" dirty="0" smtClean="0"/>
          </a:p>
        </p:txBody>
      </p:sp>
      <p:sp>
        <p:nvSpPr>
          <p:cNvPr id="7171" name="Rectangle 3"/>
          <p:cNvSpPr>
            <a:spLocks noGrp="1" noChangeArrowheads="1"/>
          </p:cNvSpPr>
          <p:nvPr>
            <p:ph idx="1"/>
          </p:nvPr>
        </p:nvSpPr>
        <p:spPr>
          <a:xfrm>
            <a:off x="1149571" y="1815990"/>
            <a:ext cx="6994525" cy="4267200"/>
          </a:xfrm>
        </p:spPr>
        <p:txBody>
          <a:bodyPr/>
          <a:lstStyle/>
          <a:p>
            <a:pPr lvl="0"/>
            <a:r>
              <a:rPr lang="en-US" sz="2000" b="1" dirty="0"/>
              <a:t>All R8 states have written procedures of some form.</a:t>
            </a:r>
          </a:p>
          <a:p>
            <a:pPr lvl="0"/>
            <a:r>
              <a:rPr lang="en-US" sz="2000" b="1" dirty="0"/>
              <a:t>All Duty Officers recognized the significance of spill posed in scenario (all were worst case discharges and/or sizeable discharges).</a:t>
            </a:r>
          </a:p>
          <a:p>
            <a:pPr lvl="0"/>
            <a:r>
              <a:rPr lang="en-US" sz="2000" b="1" dirty="0"/>
              <a:t>All Duty Officers would call the affected counties, either the Emergency Manager, Coordinator or Health Departments; thus, contact with locals is nearly immediate.</a:t>
            </a:r>
          </a:p>
          <a:p>
            <a:pPr lvl="0"/>
            <a:r>
              <a:rPr lang="en-US" sz="2000" b="1" dirty="0"/>
              <a:t>All states, except Wyoming (Wyoming does not have primacy for SDWA), would contact their respective Water Quality Divisions to contact downstream public water supplies .</a:t>
            </a:r>
          </a:p>
          <a:p>
            <a:pPr eaLnBrk="1" hangingPunct="1">
              <a:lnSpc>
                <a:spcPct val="90000"/>
              </a:lnSpc>
            </a:pPr>
            <a:endParaRPr lang="en-US" altLang="en-US" dirty="0" smtClean="0"/>
          </a:p>
          <a:p>
            <a:pPr eaLnBrk="1" hangingPunct="1">
              <a:lnSpc>
                <a:spcPct val="90000"/>
              </a:lnSpc>
            </a:pPr>
            <a:endParaRPr lang="en-US" altLang="en-US" dirty="0" smtClean="0"/>
          </a:p>
          <a:p>
            <a:pPr eaLnBrk="1" hangingPunct="1">
              <a:lnSpc>
                <a:spcPct val="90000"/>
              </a:lnSpc>
              <a:buFont typeface="Wingdings" panose="05000000000000000000" pitchFamily="2" charset="2"/>
              <a:buNone/>
            </a:pPr>
            <a:r>
              <a:rPr lang="en-US" altLang="en-US" dirty="0" smtClean="0">
                <a:solidFill>
                  <a:schemeClr val="bg1"/>
                </a:solidFill>
              </a:rPr>
              <a:t>(</a:t>
            </a:r>
            <a:r>
              <a:rPr lang="en-US" altLang="en-US" dirty="0" smtClean="0">
                <a:solidFill>
                  <a:schemeClr val="bg1"/>
                </a:solidFill>
              </a:rPr>
              <a:t>8-10 Minutes)</a:t>
            </a:r>
          </a:p>
        </p:txBody>
      </p:sp>
      <p:sp>
        <p:nvSpPr>
          <p:cNvPr id="717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AC1CADE7-68A0-4A08-9558-03FE0EFD4DE8}" type="slidenum">
              <a:rPr lang="en-US" altLang="en-US" sz="1800" smtClean="0"/>
              <a:pPr>
                <a:spcBef>
                  <a:spcPct val="0"/>
                </a:spcBef>
                <a:buClrTx/>
                <a:buSzTx/>
                <a:buFontTx/>
                <a:buNone/>
              </a:pPr>
              <a:t>5</a:t>
            </a:fld>
            <a:endParaRPr lang="en-US" altLang="en-US" sz="1800" smtClean="0"/>
          </a:p>
        </p:txBody>
      </p:sp>
    </p:spTree>
    <p:extLst>
      <p:ext uri="{BB962C8B-B14F-4D97-AF65-F5344CB8AC3E}">
        <p14:creationId xmlns:p14="http://schemas.microsoft.com/office/powerpoint/2010/main" val="427089640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t>GENERAL FINDINGS (continued)</a:t>
            </a:r>
            <a:endParaRPr lang="en-US" altLang="en-US" dirty="0" smtClean="0"/>
          </a:p>
        </p:txBody>
      </p:sp>
      <p:sp>
        <p:nvSpPr>
          <p:cNvPr id="7171" name="Rectangle 3"/>
          <p:cNvSpPr>
            <a:spLocks noGrp="1" noChangeArrowheads="1"/>
          </p:cNvSpPr>
          <p:nvPr>
            <p:ph idx="1"/>
          </p:nvPr>
        </p:nvSpPr>
        <p:spPr>
          <a:xfrm>
            <a:off x="1154113" y="1815990"/>
            <a:ext cx="6994525" cy="4267200"/>
          </a:xfrm>
        </p:spPr>
        <p:txBody>
          <a:bodyPr/>
          <a:lstStyle/>
          <a:p>
            <a:pPr lvl="0"/>
            <a:r>
              <a:rPr lang="en-US" sz="2000" b="1" dirty="0"/>
              <a:t>All Duty Officers have means of escalating notification (many discussed who would contact the Governor).</a:t>
            </a:r>
          </a:p>
          <a:p>
            <a:pPr lvl="0"/>
            <a:r>
              <a:rPr lang="en-US" sz="2000" b="1" dirty="0"/>
              <a:t>All states have ability to notify agricultural users via the State Dept of Agriculture .</a:t>
            </a:r>
          </a:p>
          <a:p>
            <a:pPr lvl="0"/>
            <a:r>
              <a:rPr lang="en-US" sz="2000" b="1" dirty="0"/>
              <a:t>Some states have relationships and means of contacting neighboring states (and even Canada!); however this is not in written procedures for all states.</a:t>
            </a:r>
          </a:p>
          <a:p>
            <a:pPr lvl="0"/>
            <a:r>
              <a:rPr lang="en-US" sz="2000" b="1" dirty="0"/>
              <a:t>All Duty Officers were well versed &amp; experienced in addressing notifications to the appropriate entities.</a:t>
            </a:r>
          </a:p>
          <a:p>
            <a:pPr lvl="0"/>
            <a:r>
              <a:rPr lang="en-US" sz="2000" b="1" dirty="0"/>
              <a:t>Both tribal exercises were unsuccessful – unable to contact tribes (caveats to this).</a:t>
            </a:r>
          </a:p>
          <a:p>
            <a:pPr eaLnBrk="1" hangingPunct="1">
              <a:lnSpc>
                <a:spcPct val="90000"/>
              </a:lnSpc>
            </a:pPr>
            <a:endParaRPr lang="en-US" altLang="en-US" dirty="0" smtClean="0"/>
          </a:p>
          <a:p>
            <a:pPr eaLnBrk="1" hangingPunct="1">
              <a:lnSpc>
                <a:spcPct val="90000"/>
              </a:lnSpc>
              <a:buFont typeface="Wingdings" panose="05000000000000000000" pitchFamily="2" charset="2"/>
              <a:buNone/>
            </a:pPr>
            <a:r>
              <a:rPr lang="en-US" altLang="en-US" dirty="0" smtClean="0">
                <a:solidFill>
                  <a:schemeClr val="bg1"/>
                </a:solidFill>
              </a:rPr>
              <a:t>(</a:t>
            </a:r>
            <a:r>
              <a:rPr lang="en-US" altLang="en-US" dirty="0" smtClean="0">
                <a:solidFill>
                  <a:schemeClr val="bg1"/>
                </a:solidFill>
              </a:rPr>
              <a:t>8-10 Minutes)</a:t>
            </a:r>
          </a:p>
        </p:txBody>
      </p:sp>
      <p:sp>
        <p:nvSpPr>
          <p:cNvPr id="717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AC1CADE7-68A0-4A08-9558-03FE0EFD4DE8}" type="slidenum">
              <a:rPr lang="en-US" altLang="en-US" sz="1800" smtClean="0"/>
              <a:pPr>
                <a:spcBef>
                  <a:spcPct val="0"/>
                </a:spcBef>
                <a:buClrTx/>
                <a:buSzTx/>
                <a:buFontTx/>
                <a:buNone/>
              </a:pPr>
              <a:t>6</a:t>
            </a:fld>
            <a:endParaRPr lang="en-US" altLang="en-US" sz="1800" smtClean="0"/>
          </a:p>
        </p:txBody>
      </p:sp>
    </p:spTree>
    <p:extLst>
      <p:ext uri="{BB962C8B-B14F-4D97-AF65-F5344CB8AC3E}">
        <p14:creationId xmlns:p14="http://schemas.microsoft.com/office/powerpoint/2010/main" val="383798959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t>EPA LESSONS LEARNED</a:t>
            </a:r>
            <a:endParaRPr lang="en-US" altLang="en-US" dirty="0" smtClean="0"/>
          </a:p>
        </p:txBody>
      </p:sp>
      <p:sp>
        <p:nvSpPr>
          <p:cNvPr id="7171" name="Rectangle 3"/>
          <p:cNvSpPr>
            <a:spLocks noGrp="1" noChangeArrowheads="1"/>
          </p:cNvSpPr>
          <p:nvPr>
            <p:ph idx="1"/>
          </p:nvPr>
        </p:nvSpPr>
        <p:spPr>
          <a:xfrm>
            <a:off x="1154113" y="1547813"/>
            <a:ext cx="6994525" cy="4267200"/>
          </a:xfrm>
        </p:spPr>
        <p:txBody>
          <a:bodyPr/>
          <a:lstStyle/>
          <a:p>
            <a:pPr lvl="0"/>
            <a:r>
              <a:rPr lang="en-US" sz="2000" b="1" dirty="0"/>
              <a:t>EPA will finalize RCP language and institute formal procedures to contact our Drinking Water Direct Implementation Team for spills in Wyoming and on Tribal land to ensure public water supplies are notified, as needed</a:t>
            </a:r>
          </a:p>
          <a:p>
            <a:pPr lvl="0"/>
            <a:r>
              <a:rPr lang="en-US" sz="2000" b="1" dirty="0"/>
              <a:t>EPA has instituted formal procedures to contact downstream EPA Regions (5, 6, 7, 9, or 10) via their EOC 24hr number if a spill could impact the neighboring region. All downstream regions have agreed and will make subsequent notifications when necessary.</a:t>
            </a:r>
          </a:p>
          <a:p>
            <a:pPr lvl="0"/>
            <a:r>
              <a:rPr lang="en-US" sz="2000" b="1" dirty="0"/>
              <a:t>EPA must continue to work with its Tribal Assistance Program and R8 Tribes to further develop notification protocols for incidents that affect Tribal lands.</a:t>
            </a:r>
          </a:p>
          <a:p>
            <a:pPr eaLnBrk="1" hangingPunct="1">
              <a:lnSpc>
                <a:spcPct val="90000"/>
              </a:lnSpc>
            </a:pPr>
            <a:endParaRPr lang="en-US" altLang="en-US" dirty="0" smtClean="0"/>
          </a:p>
          <a:p>
            <a:pPr eaLnBrk="1" hangingPunct="1">
              <a:lnSpc>
                <a:spcPct val="90000"/>
              </a:lnSpc>
            </a:pPr>
            <a:endParaRPr lang="en-US" altLang="en-US" dirty="0" smtClean="0"/>
          </a:p>
          <a:p>
            <a:pPr eaLnBrk="1" hangingPunct="1">
              <a:lnSpc>
                <a:spcPct val="90000"/>
              </a:lnSpc>
              <a:buFont typeface="Wingdings" panose="05000000000000000000" pitchFamily="2" charset="2"/>
              <a:buNone/>
            </a:pPr>
            <a:r>
              <a:rPr lang="en-US" altLang="en-US" dirty="0" smtClean="0">
                <a:solidFill>
                  <a:schemeClr val="bg1"/>
                </a:solidFill>
              </a:rPr>
              <a:t>(</a:t>
            </a:r>
            <a:r>
              <a:rPr lang="en-US" altLang="en-US" dirty="0" smtClean="0">
                <a:solidFill>
                  <a:schemeClr val="bg1"/>
                </a:solidFill>
              </a:rPr>
              <a:t>8-10 Minutes)</a:t>
            </a:r>
          </a:p>
        </p:txBody>
      </p:sp>
      <p:sp>
        <p:nvSpPr>
          <p:cNvPr id="717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AC1CADE7-68A0-4A08-9558-03FE0EFD4DE8}" type="slidenum">
              <a:rPr lang="en-US" altLang="en-US" sz="1800" smtClean="0"/>
              <a:pPr>
                <a:spcBef>
                  <a:spcPct val="0"/>
                </a:spcBef>
                <a:buClrTx/>
                <a:buSzTx/>
                <a:buFontTx/>
                <a:buNone/>
              </a:pPr>
              <a:t>7</a:t>
            </a:fld>
            <a:endParaRPr lang="en-US" altLang="en-US" sz="1800" smtClean="0"/>
          </a:p>
        </p:txBody>
      </p:sp>
    </p:spTree>
    <p:extLst>
      <p:ext uri="{BB962C8B-B14F-4D97-AF65-F5344CB8AC3E}">
        <p14:creationId xmlns:p14="http://schemas.microsoft.com/office/powerpoint/2010/main" val="160839848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7200" y="76200"/>
            <a:ext cx="8229600" cy="1143000"/>
          </a:xfrm>
        </p:spPr>
        <p:txBody>
          <a:bodyPr/>
          <a:lstStyle/>
          <a:p>
            <a:pPr eaLnBrk="1" hangingPunct="1"/>
            <a:r>
              <a:rPr lang="en-US" altLang="en-US" dirty="0" smtClean="0"/>
              <a:t>Questions?    </a:t>
            </a:r>
          </a:p>
        </p:txBody>
      </p:sp>
      <p:sp>
        <p:nvSpPr>
          <p:cNvPr id="128003" name="Rectangle 3"/>
          <p:cNvSpPr>
            <a:spLocks noGrp="1" noChangeArrowheads="1"/>
          </p:cNvSpPr>
          <p:nvPr>
            <p:ph type="body" idx="1"/>
          </p:nvPr>
        </p:nvSpPr>
        <p:spPr>
          <a:xfrm>
            <a:off x="423863" y="1355725"/>
            <a:ext cx="8001000" cy="4646410"/>
          </a:xfrm>
        </p:spPr>
        <p:txBody>
          <a:bodyPr/>
          <a:lstStyle/>
          <a:p>
            <a:pPr lvl="1">
              <a:spcBef>
                <a:spcPct val="0"/>
              </a:spcBef>
              <a:buFontTx/>
              <a:buNone/>
            </a:pPr>
            <a:endParaRPr lang="en-US" altLang="en-US" dirty="0" smtClean="0"/>
          </a:p>
          <a:p>
            <a:pPr lvl="1">
              <a:spcBef>
                <a:spcPct val="0"/>
              </a:spcBef>
              <a:buFontTx/>
              <a:buNone/>
            </a:pPr>
            <a:endParaRPr lang="en-US" altLang="en-US" dirty="0" smtClean="0"/>
          </a:p>
          <a:p>
            <a:pPr lvl="1">
              <a:spcBef>
                <a:spcPct val="0"/>
              </a:spcBef>
              <a:buFontTx/>
              <a:buNone/>
            </a:pPr>
            <a:r>
              <a:rPr lang="en-US" altLang="en-US" sz="1800" b="1" dirty="0" smtClean="0"/>
              <a:t>Gina Cristiano</a:t>
            </a:r>
          </a:p>
          <a:p>
            <a:pPr lvl="1">
              <a:spcBef>
                <a:spcPct val="0"/>
              </a:spcBef>
              <a:buFontTx/>
              <a:buNone/>
            </a:pPr>
            <a:r>
              <a:rPr lang="en-US" altLang="en-US" sz="1800" b="1" dirty="0" smtClean="0"/>
              <a:t>303-312-6688</a:t>
            </a:r>
          </a:p>
          <a:p>
            <a:pPr lvl="1">
              <a:spcBef>
                <a:spcPct val="0"/>
              </a:spcBef>
              <a:buFontTx/>
              <a:buNone/>
            </a:pPr>
            <a:r>
              <a:rPr lang="en-US" altLang="en-US" sz="1800" dirty="0" smtClean="0">
                <a:hlinkClick r:id="rId3"/>
              </a:rPr>
              <a:t>Cristiano.gina@epa.gov</a:t>
            </a:r>
            <a:endParaRPr lang="en-US" altLang="en-US" sz="1800" dirty="0" smtClean="0"/>
          </a:p>
          <a:p>
            <a:pPr lvl="1">
              <a:spcBef>
                <a:spcPct val="0"/>
              </a:spcBef>
              <a:buFontTx/>
              <a:buNone/>
            </a:pPr>
            <a:endParaRPr lang="en-US" altLang="en-US" sz="1800" b="1" dirty="0" smtClean="0"/>
          </a:p>
          <a:p>
            <a:pPr lvl="1" eaLnBrk="1" hangingPunct="1">
              <a:spcBef>
                <a:spcPct val="0"/>
              </a:spcBef>
              <a:buFontTx/>
              <a:buNone/>
            </a:pPr>
            <a:r>
              <a:rPr lang="en-US" altLang="en-US" sz="1800" b="1" dirty="0" smtClean="0"/>
              <a:t>Luke Chavez</a:t>
            </a:r>
          </a:p>
          <a:p>
            <a:pPr lvl="1" eaLnBrk="1" hangingPunct="1">
              <a:spcBef>
                <a:spcPct val="0"/>
              </a:spcBef>
              <a:buFontTx/>
              <a:buNone/>
            </a:pPr>
            <a:r>
              <a:rPr lang="en-US" altLang="en-US" sz="1800" b="1" dirty="0" smtClean="0"/>
              <a:t>303-312-6512</a:t>
            </a:r>
            <a:endParaRPr lang="en-US" altLang="en-US" sz="1800" b="1" dirty="0" smtClean="0"/>
          </a:p>
          <a:p>
            <a:pPr lvl="1" eaLnBrk="1" hangingPunct="1">
              <a:spcBef>
                <a:spcPct val="0"/>
              </a:spcBef>
              <a:buFontTx/>
              <a:buNone/>
            </a:pPr>
            <a:r>
              <a:rPr lang="en-US" altLang="en-US" sz="1800" dirty="0" smtClean="0">
                <a:hlinkClick r:id="rId4"/>
              </a:rPr>
              <a:t>chavez.luke@epa.gov</a:t>
            </a:r>
            <a:endParaRPr lang="en-US" altLang="en-US" sz="1800" dirty="0" smtClean="0"/>
          </a:p>
          <a:p>
            <a:pPr lvl="1" eaLnBrk="1" hangingPunct="1">
              <a:spcBef>
                <a:spcPct val="0"/>
              </a:spcBef>
              <a:buFontTx/>
              <a:buNone/>
            </a:pPr>
            <a:endParaRPr lang="en-US" altLang="en-US" dirty="0" smtClean="0"/>
          </a:p>
          <a:p>
            <a:pPr lvl="1" eaLnBrk="1" hangingPunct="1">
              <a:spcBef>
                <a:spcPct val="0"/>
              </a:spcBef>
              <a:buFontTx/>
              <a:buNone/>
            </a:pPr>
            <a:endParaRPr lang="en-US" altLang="en-US" dirty="0" smtClean="0"/>
          </a:p>
          <a:p>
            <a:pPr lvl="1" eaLnBrk="1" hangingPunct="1">
              <a:spcBef>
                <a:spcPct val="0"/>
              </a:spcBef>
              <a:buFontTx/>
              <a:buNone/>
            </a:pPr>
            <a:endParaRPr lang="en-US" altLang="en-US" dirty="0" smtClean="0"/>
          </a:p>
          <a:p>
            <a:pPr lvl="1" eaLnBrk="1" hangingPunct="1">
              <a:spcBef>
                <a:spcPct val="0"/>
              </a:spcBef>
              <a:buFontTx/>
              <a:buNone/>
            </a:pPr>
            <a:r>
              <a:rPr lang="en-US" altLang="en-US" sz="3600" b="1" dirty="0" smtClean="0"/>
              <a:t>THANK YOU!</a:t>
            </a:r>
          </a:p>
        </p:txBody>
      </p:sp>
      <p:pic>
        <p:nvPicPr>
          <p:cNvPr id="1280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1452563"/>
            <a:ext cx="3390900"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5" name="Rectangle 5"/>
          <p:cNvSpPr>
            <a:spLocks noChangeArrowheads="1"/>
          </p:cNvSpPr>
          <p:nvPr/>
        </p:nvSpPr>
        <p:spPr bwMode="auto">
          <a:xfrm>
            <a:off x="4424363" y="5022850"/>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accent1"/>
              </a:buClr>
              <a:buSzPct val="75000"/>
              <a:buFont typeface="Wingdings" panose="05000000000000000000" pitchFamily="2" charset="2"/>
              <a:buChar char="l"/>
              <a:defRPr sz="2800">
                <a:solidFill>
                  <a:schemeClr val="tx1"/>
                </a:solidFill>
                <a:latin typeface="Arial" panose="020B0604020202020204" pitchFamily="34" charset="0"/>
              </a:defRPr>
            </a:lvl1pPr>
            <a:lvl2pPr>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lvl="1" algn="ctr" eaLnBrk="1" hangingPunct="1">
              <a:spcBef>
                <a:spcPct val="0"/>
              </a:spcBef>
              <a:buClrTx/>
              <a:buSzTx/>
              <a:buFontTx/>
              <a:buNone/>
            </a:pPr>
            <a:r>
              <a:rPr lang="en-US" altLang="en-US" sz="2000" b="1" dirty="0"/>
              <a:t>National Response Center: </a:t>
            </a:r>
          </a:p>
          <a:p>
            <a:pPr lvl="1" algn="ctr" eaLnBrk="1" hangingPunct="1">
              <a:spcBef>
                <a:spcPct val="0"/>
              </a:spcBef>
              <a:buClrTx/>
              <a:buSzTx/>
              <a:buFontTx/>
              <a:buNone/>
            </a:pPr>
            <a:r>
              <a:rPr lang="en-US" altLang="en-US" sz="2000" b="1" dirty="0">
                <a:solidFill>
                  <a:srgbClr val="FF0000"/>
                </a:solidFill>
              </a:rPr>
              <a:t>800-424-8802</a:t>
            </a:r>
          </a:p>
          <a:p>
            <a:pPr lvl="1" algn="ctr" eaLnBrk="1" hangingPunct="1">
              <a:spcBef>
                <a:spcPct val="0"/>
              </a:spcBef>
              <a:buClrTx/>
              <a:buSzTx/>
              <a:buFontTx/>
              <a:buNone/>
            </a:pPr>
            <a:r>
              <a:rPr lang="en-US" altLang="en-US" sz="2000" b="1" dirty="0"/>
              <a:t>EPA Region 8 Duty OSC (24/7):</a:t>
            </a:r>
          </a:p>
          <a:p>
            <a:pPr lvl="1" algn="ctr" eaLnBrk="1" hangingPunct="1">
              <a:spcBef>
                <a:spcPct val="0"/>
              </a:spcBef>
              <a:buClrTx/>
              <a:buSzTx/>
              <a:buFontTx/>
              <a:buNone/>
            </a:pPr>
            <a:r>
              <a:rPr lang="en-US" altLang="en-US" sz="2000" b="1" dirty="0">
                <a:solidFill>
                  <a:srgbClr val="FF0000"/>
                </a:solidFill>
              </a:rPr>
              <a:t>303-293-1788</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D9BA61F4-1308-4929-A540-AEE5C0C08A8B}">
  <ds:schemaRefs>
    <ds:schemaRef ds:uri="ESRI.ArcGIS.Mapping.OfficeIntegration.PowerPointInfo"/>
  </ds:schemaRefs>
</ds:datastoreItem>
</file>

<file path=customXml/itemProps2.xml><?xml version="1.0" encoding="utf-8"?>
<ds:datastoreItem xmlns:ds="http://schemas.openxmlformats.org/officeDocument/2006/customXml" ds:itemID="{99B9F59A-4825-49D6-A511-335D17A69753}">
  <ds:schemaRefs>
    <ds:schemaRef ds:uri="ESRI.ArcGIS.Mapping.OfficeIntegration.PowerPointInfo"/>
  </ds:schemaRefs>
</ds:datastoreItem>
</file>

<file path=customXml/itemProps3.xml><?xml version="1.0" encoding="utf-8"?>
<ds:datastoreItem xmlns:ds="http://schemas.openxmlformats.org/officeDocument/2006/customXml" ds:itemID="{10944F61-F3AD-499F-A04F-0074294E9BEF}">
  <ds:schemaRefs>
    <ds:schemaRef ds:uri="ESRI.ArcGIS.Mapping.OfficeIntegration.PowerPointInfo"/>
  </ds:schemaRefs>
</ds:datastoreItem>
</file>

<file path=customXml/itemProps4.xml><?xml version="1.0" encoding="utf-8"?>
<ds:datastoreItem xmlns:ds="http://schemas.openxmlformats.org/officeDocument/2006/customXml" ds:itemID="{C72F97B6-CDDA-46F2-B9D7-D919E265C369}">
  <ds:schemaRefs>
    <ds:schemaRef ds:uri="ESRI.ArcGIS.Mapping.OfficeIntegration.PowerPointInfo"/>
  </ds:schemaRefs>
</ds:datastoreItem>
</file>

<file path=customXml/itemProps5.xml><?xml version="1.0" encoding="utf-8"?>
<ds:datastoreItem xmlns:ds="http://schemas.openxmlformats.org/officeDocument/2006/customXml" ds:itemID="{31CE02D5-5384-4F1B-AEE1-41994C0AC9B3}">
  <ds:schemaRefs>
    <ds:schemaRef ds:uri="ESRI.ArcGIS.Mapping.OfficeIntegration.PowerPointInfo"/>
  </ds:schemaRefs>
</ds:datastoreItem>
</file>

<file path=customXml/itemProps6.xml><?xml version="1.0" encoding="utf-8"?>
<ds:datastoreItem xmlns:ds="http://schemas.openxmlformats.org/officeDocument/2006/customXml" ds:itemID="{3AA6D301-184F-4E4D-8A92-76A75294C90C}">
  <ds:schemaRefs>
    <ds:schemaRef ds:uri="ESRI.ArcGIS.Mapping.OfficeIntegration.PowerPointInfo"/>
  </ds:schemaRefs>
</ds:datastoreItem>
</file>

<file path=customXml/itemProps7.xml><?xml version="1.0" encoding="utf-8"?>
<ds:datastoreItem xmlns:ds="http://schemas.openxmlformats.org/officeDocument/2006/customXml" ds:itemID="{3BBF5704-C1FD-4E06-9BA8-B949111296B4}">
  <ds:schemaRefs>
    <ds:schemaRef ds:uri="ESRI.ArcGIS.Mapping.OfficeIntegration.PowerPointInfo"/>
  </ds:schemaRefs>
</ds:datastoreItem>
</file>

<file path=customXml/itemProps8.xml><?xml version="1.0" encoding="utf-8"?>
<ds:datastoreItem xmlns:ds="http://schemas.openxmlformats.org/officeDocument/2006/customXml" ds:itemID="{0F0657A7-6141-4C22-9241-4AA2A7C56DB5}">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Ion</Template>
  <TotalTime>17066</TotalTime>
  <Words>551</Words>
  <Application>Microsoft Office PowerPoint</Application>
  <PresentationFormat>On-screen Show (4:3)</PresentationFormat>
  <Paragraphs>86</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Times New Roman</vt:lpstr>
      <vt:lpstr>Arial</vt:lpstr>
      <vt:lpstr>Wingdings</vt:lpstr>
      <vt:lpstr>Capsules</vt:lpstr>
      <vt:lpstr>US Environmental Protection Agency Region 8</vt:lpstr>
      <vt:lpstr>WHY?</vt:lpstr>
      <vt:lpstr>WHAT?</vt:lpstr>
      <vt:lpstr>WHAT? (continued)</vt:lpstr>
      <vt:lpstr>GENERAL FINDINGS</vt:lpstr>
      <vt:lpstr>GENERAL FINDINGS (continued)</vt:lpstr>
      <vt:lpstr>EPA LESSONS LEARNED</vt:lpstr>
      <vt:lpstr>Questions?    </vt:lpstr>
    </vt:vector>
  </TitlesOfParts>
  <Company>ICF Consulting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ICF</dc:creator>
  <cp:lastModifiedBy>Chavez, Luke</cp:lastModifiedBy>
  <cp:revision>271</cp:revision>
  <dcterms:created xsi:type="dcterms:W3CDTF">2002-01-03T16:16:38Z</dcterms:created>
  <dcterms:modified xsi:type="dcterms:W3CDTF">2016-05-11T21:49:15Z</dcterms:modified>
</cp:coreProperties>
</file>