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customXml/itemProps12.xml" ContentType="application/vnd.openxmlformats-officedocument.customXmlProperties+xml"/>
  <Override PartName="/customXml/itemProps13.xml" ContentType="application/vnd.openxmlformats-officedocument.customXmlProperties+xml"/>
  <Override PartName="/customXml/itemProps14.xml" ContentType="application/vnd.openxmlformats-officedocument.customXmlProperties+xml"/>
  <Override PartName="/customXml/itemProps15.xml" ContentType="application/vnd.openxmlformats-officedocument.customXmlProperties+xml"/>
  <Override PartName="/customXml/itemProps16.xml" ContentType="application/vnd.openxmlformats-officedocument.customXmlProperties+xml"/>
  <Override PartName="/customXml/itemProps17.xml" ContentType="application/vnd.openxmlformats-officedocument.customXmlProperties+xml"/>
  <Override PartName="/customXml/itemProps18.xml" ContentType="application/vnd.openxmlformats-officedocument.customXmlProperties+xml"/>
  <Override PartName="/customXml/itemProps19.xml" ContentType="application/vnd.openxmlformats-officedocument.customXmlProperties+xml"/>
  <Override PartName="/customXml/itemProps20.xml" ContentType="application/vnd.openxmlformats-officedocument.customXmlProperties+xml"/>
  <Override PartName="/customXml/itemProps21.xml" ContentType="application/vnd.openxmlformats-officedocument.customXmlProperties+xml"/>
  <Override PartName="/customXml/itemProps22.xml" ContentType="application/vnd.openxmlformats-officedocument.customXmlProperties+xml"/>
  <Override PartName="/customXml/itemProps23.xml" ContentType="application/vnd.openxmlformats-officedocument.customXmlProperties+xml"/>
  <Override PartName="/customXml/itemProps24.xml" ContentType="application/vnd.openxmlformats-officedocument.customXmlProperties+xml"/>
  <Override PartName="/customXml/itemProps25.xml" ContentType="application/vnd.openxmlformats-officedocument.customXmlProperties+xml"/>
  <Override PartName="/customXml/itemProps26.xml" ContentType="application/vnd.openxmlformats-officedocument.customXmlProperties+xml"/>
  <Override PartName="/customXml/itemProps27.xml" ContentType="application/vnd.openxmlformats-officedocument.customXmlProperties+xml"/>
  <Override PartName="/customXml/itemProps28.xml" ContentType="application/vnd.openxmlformats-officedocument.customXmlProperties+xml"/>
  <Override PartName="/customXml/itemProps29.xml" ContentType="application/vnd.openxmlformats-officedocument.customXmlProperties+xml"/>
  <Override PartName="/customXml/itemProps30.xml" ContentType="application/vnd.openxmlformats-officedocument.customXmlProperties+xml"/>
  <Override PartName="/customXml/itemProps31.xml" ContentType="application/vnd.openxmlformats-officedocument.customXmlProperties+xml"/>
  <Override PartName="/customXml/itemProps32.xml" ContentType="application/vnd.openxmlformats-officedocument.customXmlProperties+xml"/>
  <Override PartName="/customXml/itemProps33.xml" ContentType="application/vnd.openxmlformats-officedocument.customXmlProperties+xml"/>
  <Override PartName="/customXml/itemProps34.xml" ContentType="application/vnd.openxmlformats-officedocument.customXmlProperties+xml"/>
  <Override PartName="/customXml/itemProps35.xml" ContentType="application/vnd.openxmlformats-officedocument.customXmlProperties+xml"/>
  <Override PartName="/customXml/itemProps36.xml" ContentType="application/vnd.openxmlformats-officedocument.customXmlProperties+xml"/>
  <Override PartName="/customXml/itemProps37.xml" ContentType="application/vnd.openxmlformats-officedocument.customXmlProperties+xml"/>
  <Override PartName="/customXml/itemProps38.xml" ContentType="application/vnd.openxmlformats-officedocument.customXmlProperties+xml"/>
  <Override PartName="/customXml/itemProps39.xml" ContentType="application/vnd.openxmlformats-officedocument.customXmlProperties+xml"/>
  <Override PartName="/customXml/itemProps40.xml" ContentType="application/vnd.openxmlformats-officedocument.customXmlProperties+xml"/>
  <Override PartName="/customXml/itemProps41.xml" ContentType="application/vnd.openxmlformats-officedocument.customXmlProperties+xml"/>
  <Override PartName="/customXml/itemProps42.xml" ContentType="application/vnd.openxmlformats-officedocument.customXmlProperties+xml"/>
  <Override PartName="/customXml/itemProps43.xml" ContentType="application/vnd.openxmlformats-officedocument.customXmlProperties+xml"/>
  <Override PartName="/customXml/itemProps44.xml" ContentType="application/vnd.openxmlformats-officedocument.customXmlProperties+xml"/>
  <Override PartName="/customXml/itemProps45.xml" ContentType="application/vnd.openxmlformats-officedocument.customXmlProperties+xml"/>
  <Override PartName="/customXml/itemProps46.xml" ContentType="application/vnd.openxmlformats-officedocument.customXmlProperties+xml"/>
  <Override PartName="/customXml/itemProps47.xml" ContentType="application/vnd.openxmlformats-officedocument.customXmlProperties+xml"/>
  <Override PartName="/customXml/itemProps48.xml" ContentType="application/vnd.openxmlformats-officedocument.customXmlProperties+xml"/>
  <Override PartName="/customXml/itemProps49.xml" ContentType="application/vnd.openxmlformats-officedocument.customXmlProperties+xml"/>
  <Override PartName="/customXml/itemProps50.xml" ContentType="application/vnd.openxmlformats-officedocument.customXmlProperties+xml"/>
  <Override PartName="/customXml/itemProps51.xml" ContentType="application/vnd.openxmlformats-officedocument.customXmlProperties+xml"/>
  <Override PartName="/customXml/itemProps52.xml" ContentType="application/vnd.openxmlformats-officedocument.customXmlProperties+xml"/>
  <Override PartName="/customXml/itemProps53.xml" ContentType="application/vnd.openxmlformats-officedocument.customXmlProperties+xml"/>
  <Override PartName="/customXml/itemProps54.xml" ContentType="application/vnd.openxmlformats-officedocument.customXmlProperties+xml"/>
  <Override PartName="/customXml/itemProps55.xml" ContentType="application/vnd.openxmlformats-officedocument.customXmlProperties+xml"/>
  <Override PartName="/customXml/itemProps56.xml" ContentType="application/vnd.openxmlformats-officedocument.customXmlProperties+xml"/>
  <Override PartName="/customXml/itemProps57.xml" ContentType="application/vnd.openxmlformats-officedocument.customXmlProperties+xml"/>
  <Override PartName="/customXml/itemProps58.xml" ContentType="application/vnd.openxmlformats-officedocument.customXmlProperties+xml"/>
  <Override PartName="/customXml/itemProps59.xml" ContentType="application/vnd.openxmlformats-officedocument.customXmlProperties+xml"/>
  <Override PartName="/customXml/itemProps60.xml" ContentType="application/vnd.openxmlformats-officedocument.customXmlProperties+xml"/>
  <Override PartName="/customXml/itemProps61.xml" ContentType="application/vnd.openxmlformats-officedocument.customXmlProperties+xml"/>
  <Override PartName="/customXml/itemProps62.xml" ContentType="application/vnd.openxmlformats-officedocument.customXmlProperties+xml"/>
  <Override PartName="/customXml/itemProps63.xml" ContentType="application/vnd.openxmlformats-officedocument.customXmlProperties+xml"/>
  <Override PartName="/customXml/itemProps64.xml" ContentType="application/vnd.openxmlformats-officedocument.customXmlProperties+xml"/>
  <Override PartName="/customXml/itemProps65.xml" ContentType="application/vnd.openxmlformats-officedocument.customXmlProperties+xml"/>
  <Override PartName="/customXml/itemProps66.xml" ContentType="application/vnd.openxmlformats-officedocument.customXmlProperties+xml"/>
  <Override PartName="/customXml/itemProps67.xml" ContentType="application/vnd.openxmlformats-officedocument.customXmlProperties+xml"/>
  <Override PartName="/customXml/itemProps68.xml" ContentType="application/vnd.openxmlformats-officedocument.customXmlProperties+xml"/>
  <Override PartName="/customXml/itemProps69.xml" ContentType="application/vnd.openxmlformats-officedocument.customXmlProperties+xml"/>
  <Override PartName="/customXml/itemProps70.xml" ContentType="application/vnd.openxmlformats-officedocument.customXmlProperties+xml"/>
  <Override PartName="/customXml/itemProps71.xml" ContentType="application/vnd.openxmlformats-officedocument.customXmlProperties+xml"/>
  <Override PartName="/customXml/itemProps72.xml" ContentType="application/vnd.openxmlformats-officedocument.customXmlProperties+xml"/>
  <Override PartName="/customXml/itemProps73.xml" ContentType="application/vnd.openxmlformats-officedocument.customXmlProperties+xml"/>
  <Override PartName="/customXml/itemProps74.xml" ContentType="application/vnd.openxmlformats-officedocument.customXmlProperties+xml"/>
  <Override PartName="/customXml/itemProps75.xml" ContentType="application/vnd.openxmlformats-officedocument.customXmlProperties+xml"/>
  <Override PartName="/customXml/itemProps76.xml" ContentType="application/vnd.openxmlformats-officedocument.customXmlProperties+xml"/>
  <Override PartName="/customXml/itemProps77.xml" ContentType="application/vnd.openxmlformats-officedocument.customXmlProperties+xml"/>
  <Override PartName="/customXml/itemProps78.xml" ContentType="application/vnd.openxmlformats-officedocument.customXmlProperties+xml"/>
  <Override PartName="/customXml/itemProps79.xml" ContentType="application/vnd.openxmlformats-officedocument.customXmlProperties+xml"/>
  <Override PartName="/customXml/itemProps80.xml" ContentType="application/vnd.openxmlformats-officedocument.customXmlProperties+xml"/>
  <Override PartName="/customXml/itemProps81.xml" ContentType="application/vnd.openxmlformats-officedocument.customXmlProperties+xml"/>
  <Override PartName="/customXml/itemProps82.xml" ContentType="application/vnd.openxmlformats-officedocument.customXmlProperties+xml"/>
  <Override PartName="/customXml/itemProps83.xml" ContentType="application/vnd.openxmlformats-officedocument.customXmlProperties+xml"/>
  <Override PartName="/customXml/itemProps84.xml" ContentType="application/vnd.openxmlformats-officedocument.customXmlProperties+xml"/>
  <Override PartName="/customXml/itemProps85.xml" ContentType="application/vnd.openxmlformats-officedocument.customXmlProperties+xml"/>
  <Override PartName="/customXml/itemProps86.xml" ContentType="application/vnd.openxmlformats-officedocument.customXmlProperties+xml"/>
  <Override PartName="/customXml/itemProps87.xml" ContentType="application/vnd.openxmlformats-officedocument.customXmlProperties+xml"/>
  <Override PartName="/customXml/itemProps88.xml" ContentType="application/vnd.openxmlformats-officedocument.customXmlProperties+xml"/>
  <Override PartName="/customXml/itemProps89.xml" ContentType="application/vnd.openxmlformats-officedocument.customXmlProperties+xml"/>
  <Override PartName="/customXml/itemProps90.xml" ContentType="application/vnd.openxmlformats-officedocument.customXmlProperties+xml"/>
  <Override PartName="/customXml/itemProps91.xml" ContentType="application/vnd.openxmlformats-officedocument.customXmlProperties+xml"/>
  <Override PartName="/customXml/itemProps92.xml" ContentType="application/vnd.openxmlformats-officedocument.customXmlProperties+xml"/>
  <Override PartName="/customXml/itemProps93.xml" ContentType="application/vnd.openxmlformats-officedocument.customXmlProperties+xml"/>
  <Override PartName="/customXml/itemProps94.xml" ContentType="application/vnd.openxmlformats-officedocument.customXmlProperties+xml"/>
  <Override PartName="/customXml/itemProps95.xml" ContentType="application/vnd.openxmlformats-officedocument.customXmlProperties+xml"/>
  <Override PartName="/customXml/itemProps96.xml" ContentType="application/vnd.openxmlformats-officedocument.customXmlProperties+xml"/>
  <Override PartName="/customXml/itemProps97.xml" ContentType="application/vnd.openxmlformats-officedocument.customXmlProperties+xml"/>
  <Override PartName="/customXml/itemProps98.xml" ContentType="application/vnd.openxmlformats-officedocument.customXmlProperties+xml"/>
  <Override PartName="/customXml/itemProps99.xml" ContentType="application/vnd.openxmlformats-officedocument.customXmlProperties+xml"/>
  <Override PartName="/customXml/itemProps100.xml" ContentType="application/vnd.openxmlformats-officedocument.customXmlProperties+xml"/>
  <Override PartName="/customXml/itemProps101.xml" ContentType="application/vnd.openxmlformats-officedocument.customXmlProperties+xml"/>
  <Override PartName="/customXml/itemProps102.xml" ContentType="application/vnd.openxmlformats-officedocument.customXmlProperties+xml"/>
  <Override PartName="/customXml/itemProps103.xml" ContentType="application/vnd.openxmlformats-officedocument.customXmlProperties+xml"/>
  <Override PartName="/customXml/itemProps104.xml" ContentType="application/vnd.openxmlformats-officedocument.customXmlProperties+xml"/>
  <Override PartName="/customXml/itemProps105.xml" ContentType="application/vnd.openxmlformats-officedocument.customXmlProperties+xml"/>
  <Override PartName="/customXml/itemProps106.xml" ContentType="application/vnd.openxmlformats-officedocument.customXmlProperties+xml"/>
  <Override PartName="/customXml/itemProps107.xml" ContentType="application/vnd.openxmlformats-officedocument.customXmlProperties+xml"/>
  <Override PartName="/customXml/itemProps108.xml" ContentType="application/vnd.openxmlformats-officedocument.customXmlProperties+xml"/>
  <Override PartName="/customXml/itemProps109.xml" ContentType="application/vnd.openxmlformats-officedocument.customXmlProperties+xml"/>
  <Override PartName="/customXml/itemProps110.xml" ContentType="application/vnd.openxmlformats-officedocument.customXmlProperties+xml"/>
  <Override PartName="/customXml/itemProps111.xml" ContentType="application/vnd.openxmlformats-officedocument.customXmlProperties+xml"/>
  <Override PartName="/customXml/itemProps112.xml" ContentType="application/vnd.openxmlformats-officedocument.customXmlProperties+xml"/>
  <Override PartName="/customXml/itemProps113.xml" ContentType="application/vnd.openxmlformats-officedocument.customXmlProperties+xml"/>
  <Override PartName="/customXml/itemProps114.xml" ContentType="application/vnd.openxmlformats-officedocument.customXmlProperties+xml"/>
  <Override PartName="/customXml/itemProps115.xml" ContentType="application/vnd.openxmlformats-officedocument.customXmlProperties+xml"/>
  <Override PartName="/customXml/itemProps116.xml" ContentType="application/vnd.openxmlformats-officedocument.customXmlProperties+xml"/>
  <Override PartName="/customXml/itemProps117.xml" ContentType="application/vnd.openxmlformats-officedocument.customXmlProperties+xml"/>
  <Override PartName="/customXml/itemProps118.xml" ContentType="application/vnd.openxmlformats-officedocument.customXmlProperties+xml"/>
  <Override PartName="/customXml/itemProps119.xml" ContentType="application/vnd.openxmlformats-officedocument.customXmlProperties+xml"/>
  <Override PartName="/customXml/itemProps120.xml" ContentType="application/vnd.openxmlformats-officedocument.customXmlProperties+xml"/>
  <Override PartName="/customXml/itemProps121.xml" ContentType="application/vnd.openxmlformats-officedocument.customXmlProperties+xml"/>
  <Override PartName="/customXml/itemProps122.xml" ContentType="application/vnd.openxmlformats-officedocument.customXmlProperties+xml"/>
  <Override PartName="/customXml/itemProps123.xml" ContentType="application/vnd.openxmlformats-officedocument.customXmlProperties+xml"/>
  <Override PartName="/customXml/itemProps124.xml" ContentType="application/vnd.openxmlformats-officedocument.customXmlProperties+xml"/>
  <Override PartName="/customXml/itemProps125.xml" ContentType="application/vnd.openxmlformats-officedocument.customXmlProperties+xml"/>
  <Override PartName="/customXml/itemProps126.xml" ContentType="application/vnd.openxmlformats-officedocument.customXmlProperties+xml"/>
  <Override PartName="/customXml/itemProps127.xml" ContentType="application/vnd.openxmlformats-officedocument.customXmlProperties+xml"/>
  <Override PartName="/customXml/itemProps128.xml" ContentType="application/vnd.openxmlformats-officedocument.customXmlProperties+xml"/>
  <Override PartName="/customXml/itemProps129.xml" ContentType="application/vnd.openxmlformats-officedocument.customXmlProperties+xml"/>
  <Override PartName="/customXml/itemProps130.xml" ContentType="application/vnd.openxmlformats-officedocument.customXmlProperties+xml"/>
  <Override PartName="/customXml/itemProps131.xml" ContentType="application/vnd.openxmlformats-officedocument.customXmlProperties+xml"/>
  <Override PartName="/customXml/itemProps132.xml" ContentType="application/vnd.openxmlformats-officedocument.customXmlProperties+xml"/>
  <Override PartName="/customXml/itemProps133.xml" ContentType="application/vnd.openxmlformats-officedocument.customXmlProperties+xml"/>
  <Override PartName="/customXml/itemProps134.xml" ContentType="application/vnd.openxmlformats-officedocument.customXmlProperties+xml"/>
  <Override PartName="/customXml/itemProps135.xml" ContentType="application/vnd.openxmlformats-officedocument.customXmlProperties+xml"/>
  <Override PartName="/customXml/itemProps136.xml" ContentType="application/vnd.openxmlformats-officedocument.customXmlProperties+xml"/>
  <Override PartName="/customXml/itemProps137.xml" ContentType="application/vnd.openxmlformats-officedocument.customXmlProperties+xml"/>
  <Override PartName="/customXml/itemProps138.xml" ContentType="application/vnd.openxmlformats-officedocument.customXmlProperties+xml"/>
  <Override PartName="/customXml/itemProps139.xml" ContentType="application/vnd.openxmlformats-officedocument.customXmlProperties+xml"/>
  <Override PartName="/customXml/itemProps140.xml" ContentType="application/vnd.openxmlformats-officedocument.customXmlProperties+xml"/>
  <Override PartName="/customXml/itemProps141.xml" ContentType="application/vnd.openxmlformats-officedocument.customXmlProperties+xml"/>
  <Override PartName="/customXml/itemProps142.xml" ContentType="application/vnd.openxmlformats-officedocument.customXmlProperties+xml"/>
  <Override PartName="/customXml/itemProps143.xml" ContentType="application/vnd.openxmlformats-officedocument.customXmlProperties+xml"/>
  <Override PartName="/customXml/itemProps144.xml" ContentType="application/vnd.openxmlformats-officedocument.customXmlProperties+xml"/>
  <Override PartName="/customXml/itemProps145.xml" ContentType="application/vnd.openxmlformats-officedocument.customXmlProperties+xml"/>
  <Override PartName="/customXml/itemProps146.xml" ContentType="application/vnd.openxmlformats-officedocument.customXmlProperties+xml"/>
  <Override PartName="/customXml/itemProps147.xml" ContentType="application/vnd.openxmlformats-officedocument.customXmlProperties+xml"/>
  <Override PartName="/customXml/itemProps148.xml" ContentType="application/vnd.openxmlformats-officedocument.customXmlProperties+xml"/>
  <Override PartName="/customXml/itemProps149.xml" ContentType="application/vnd.openxmlformats-officedocument.customXmlProperties+xml"/>
  <Override PartName="/customXml/itemProps150.xml" ContentType="application/vnd.openxmlformats-officedocument.customXmlProperties+xml"/>
  <Override PartName="/customXml/itemProps151.xml" ContentType="application/vnd.openxmlformats-officedocument.customXmlProperties+xml"/>
  <Override PartName="/customXml/itemProps152.xml" ContentType="application/vnd.openxmlformats-officedocument.customXmlProperties+xml"/>
  <Override PartName="/customXml/itemProps153.xml" ContentType="application/vnd.openxmlformats-officedocument.customXmlProperties+xml"/>
  <Override PartName="/customXml/itemProps154.xml" ContentType="application/vnd.openxmlformats-officedocument.customXmlProperties+xml"/>
  <Override PartName="/customXml/itemProps155.xml" ContentType="application/vnd.openxmlformats-officedocument.customXmlProperties+xml"/>
  <Override PartName="/customXml/itemProps156.xml" ContentType="application/vnd.openxmlformats-officedocument.customXmlProperties+xml"/>
  <Override PartName="/customXml/itemProps157.xml" ContentType="application/vnd.openxmlformats-officedocument.customXmlProperties+xml"/>
  <Override PartName="/customXml/itemProps158.xml" ContentType="application/vnd.openxmlformats-officedocument.customXmlProperties+xml"/>
  <Override PartName="/customXml/itemProps159.xml" ContentType="application/vnd.openxmlformats-officedocument.customXmlProperties+xml"/>
  <Override PartName="/customXml/itemProps160.xml" ContentType="application/vnd.openxmlformats-officedocument.customXmlProperties+xml"/>
  <Override PartName="/customXml/itemProps161.xml" ContentType="application/vnd.openxmlformats-officedocument.customXmlProperties+xml"/>
  <Override PartName="/customXml/itemProps162.xml" ContentType="application/vnd.openxmlformats-officedocument.customXmlProperties+xml"/>
  <Override PartName="/customXml/itemProps163.xml" ContentType="application/vnd.openxmlformats-officedocument.customXmlProperties+xml"/>
  <Override PartName="/customXml/itemProps164.xml" ContentType="application/vnd.openxmlformats-officedocument.customXmlProperties+xml"/>
  <Override PartName="/customXml/itemProps165.xml" ContentType="application/vnd.openxmlformats-officedocument.customXmlProperties+xml"/>
  <Override PartName="/customXml/itemProps166.xml" ContentType="application/vnd.openxmlformats-officedocument.customXmlProperties+xml"/>
  <Override PartName="/customXml/itemProps167.xml" ContentType="application/vnd.openxmlformats-officedocument.customXmlProperties+xml"/>
  <Override PartName="/customXml/itemProps168.xml" ContentType="application/vnd.openxmlformats-officedocument.customXmlProperties+xml"/>
  <Override PartName="/customXml/itemProps169.xml" ContentType="application/vnd.openxmlformats-officedocument.customXmlProperties+xml"/>
  <Override PartName="/customXml/itemProps170.xml" ContentType="application/vnd.openxmlformats-officedocument.customXmlProperties+xml"/>
  <Override PartName="/customXml/itemProps171.xml" ContentType="application/vnd.openxmlformats-officedocument.customXmlProperties+xml"/>
  <Override PartName="/customXml/itemProps172.xml" ContentType="application/vnd.openxmlformats-officedocument.customXmlProperties+xml"/>
  <Override PartName="/customXml/itemProps173.xml" ContentType="application/vnd.openxmlformats-officedocument.customXmlProperties+xml"/>
  <Override PartName="/customXml/itemProps174.xml" ContentType="application/vnd.openxmlformats-officedocument.customXmlProperties+xml"/>
  <Override PartName="/customXml/itemProps175.xml" ContentType="application/vnd.openxmlformats-officedocument.customXmlProperties+xml"/>
  <Override PartName="/customXml/itemProps176.xml" ContentType="application/vnd.openxmlformats-officedocument.customXmlProperties+xml"/>
  <Override PartName="/customXml/itemProps177.xml" ContentType="application/vnd.openxmlformats-officedocument.customXmlProperties+xml"/>
  <Override PartName="/customXml/itemProps178.xml" ContentType="application/vnd.openxmlformats-officedocument.customXmlProperties+xml"/>
  <Override PartName="/customXml/itemProps179.xml" ContentType="application/vnd.openxmlformats-officedocument.customXmlProperties+xml"/>
  <Override PartName="/customXml/itemProps180.xml" ContentType="application/vnd.openxmlformats-officedocument.customXmlProperties+xml"/>
  <Override PartName="/customXml/itemProps181.xml" ContentType="application/vnd.openxmlformats-officedocument.customXmlProperties+xml"/>
  <Override PartName="/customXml/itemProps182.xml" ContentType="application/vnd.openxmlformats-officedocument.customXmlProperties+xml"/>
  <Override PartName="/customXml/itemProps183.xml" ContentType="application/vnd.openxmlformats-officedocument.customXmlProperties+xml"/>
  <Override PartName="/customXml/itemProps184.xml" ContentType="application/vnd.openxmlformats-officedocument.customXmlProperties+xml"/>
  <Override PartName="/customXml/itemProps185.xml" ContentType="application/vnd.openxmlformats-officedocument.customXmlProperties+xml"/>
  <Override PartName="/customXml/itemProps186.xml" ContentType="application/vnd.openxmlformats-officedocument.customXmlProperties+xml"/>
  <Override PartName="/customXml/itemProps187.xml" ContentType="application/vnd.openxmlformats-officedocument.customXmlProperties+xml"/>
  <Override PartName="/customXml/itemProps188.xml" ContentType="application/vnd.openxmlformats-officedocument.customXmlProperties+xml"/>
  <Override PartName="/customXml/itemProps189.xml" ContentType="application/vnd.openxmlformats-officedocument.customXmlProperties+xml"/>
  <Override PartName="/customXml/itemProps190.xml" ContentType="application/vnd.openxmlformats-officedocument.customXmlProperties+xml"/>
  <Override PartName="/customXml/itemProps191.xml" ContentType="application/vnd.openxmlformats-officedocument.customXmlProperties+xml"/>
  <Override PartName="/customXml/itemProps192.xml" ContentType="application/vnd.openxmlformats-officedocument.customXmlProperties+xml"/>
  <Override PartName="/customXml/itemProps193.xml" ContentType="application/vnd.openxmlformats-officedocument.customXmlProperties+xml"/>
  <Override PartName="/customXml/itemProps194.xml" ContentType="application/vnd.openxmlformats-officedocument.customXmlProperties+xml"/>
  <Override PartName="/customXml/itemProps195.xml" ContentType="application/vnd.openxmlformats-officedocument.customXmlProperties+xml"/>
  <Override PartName="/customXml/itemProps196.xml" ContentType="application/vnd.openxmlformats-officedocument.customXmlProperties+xml"/>
  <Override PartName="/customXml/itemProps197.xml" ContentType="application/vnd.openxmlformats-officedocument.customXmlProperties+xml"/>
  <Override PartName="/customXml/itemProps198.xml" ContentType="application/vnd.openxmlformats-officedocument.customXmlProperties+xml"/>
  <Override PartName="/customXml/itemProps199.xml" ContentType="application/vnd.openxmlformats-officedocument.customXmlProperties+xml"/>
  <Override PartName="/customXml/itemProps200.xml" ContentType="application/vnd.openxmlformats-officedocument.customXmlProperties+xml"/>
  <Override PartName="/customXml/itemProps201.xml" ContentType="application/vnd.openxmlformats-officedocument.customXmlProperties+xml"/>
  <Override PartName="/customXml/itemProps202.xml" ContentType="application/vnd.openxmlformats-officedocument.customXmlProperties+xml"/>
  <Override PartName="/customXml/itemProps203.xml" ContentType="application/vnd.openxmlformats-officedocument.customXmlProperties+xml"/>
  <Override PartName="/customXml/itemProps204.xml" ContentType="application/vnd.openxmlformats-officedocument.customXmlProperties+xml"/>
  <Override PartName="/customXml/itemProps205.xml" ContentType="application/vnd.openxmlformats-officedocument.customXmlProperties+xml"/>
  <Override PartName="/customXml/itemProps206.xml" ContentType="application/vnd.openxmlformats-officedocument.customXmlProperties+xml"/>
  <Override PartName="/customXml/itemProps207.xml" ContentType="application/vnd.openxmlformats-officedocument.customXmlProperties+xml"/>
  <Override PartName="/customXml/itemProps208.xml" ContentType="application/vnd.openxmlformats-officedocument.customXmlProperties+xml"/>
  <Override PartName="/customXml/itemProps209.xml" ContentType="application/vnd.openxmlformats-officedocument.customXmlProperties+xml"/>
  <Override PartName="/customXml/itemProps210.xml" ContentType="application/vnd.openxmlformats-officedocument.customXmlProperties+xml"/>
  <Override PartName="/customXml/itemProps211.xml" ContentType="application/vnd.openxmlformats-officedocument.customXmlProperties+xml"/>
  <Override PartName="/customXml/itemProps212.xml" ContentType="application/vnd.openxmlformats-officedocument.customXmlProperties+xml"/>
  <Override PartName="/customXml/itemProps213.xml" ContentType="application/vnd.openxmlformats-officedocument.customXmlProperties+xml"/>
  <Override PartName="/customXml/itemProps214.xml" ContentType="application/vnd.openxmlformats-officedocument.customXmlProperties+xml"/>
  <Override PartName="/customXml/itemProps215.xml" ContentType="application/vnd.openxmlformats-officedocument.customXmlProperties+xml"/>
  <Override PartName="/customXml/itemProps216.xml" ContentType="application/vnd.openxmlformats-officedocument.customXmlProperties+xml"/>
  <Override PartName="/customXml/itemProps217.xml" ContentType="application/vnd.openxmlformats-officedocument.customXmlProperties+xml"/>
  <Override PartName="/customXml/itemProps218.xml" ContentType="application/vnd.openxmlformats-officedocument.customXmlProperties+xml"/>
  <Override PartName="/customXml/itemProps219.xml" ContentType="application/vnd.openxmlformats-officedocument.customXmlProperties+xml"/>
  <Override PartName="/customXml/itemProps220.xml" ContentType="application/vnd.openxmlformats-officedocument.customXmlProperties+xml"/>
  <Override PartName="/customXml/itemProps221.xml" ContentType="application/vnd.openxmlformats-officedocument.customXmlProperties+xml"/>
  <Override PartName="/customXml/itemProps222.xml" ContentType="application/vnd.openxmlformats-officedocument.customXmlProperties+xml"/>
  <Override PartName="/customXml/itemProps223.xml" ContentType="application/vnd.openxmlformats-officedocument.customXmlProperties+xml"/>
  <Override PartName="/customXml/itemProps224.xml" ContentType="application/vnd.openxmlformats-officedocument.customXmlProperties+xml"/>
  <Override PartName="/customXml/itemProps225.xml" ContentType="application/vnd.openxmlformats-officedocument.customXmlProperties+xml"/>
  <Override PartName="/customXml/itemProps226.xml" ContentType="application/vnd.openxmlformats-officedocument.customXmlProperties+xml"/>
  <Override PartName="/customXml/itemProps227.xml" ContentType="application/vnd.openxmlformats-officedocument.customXmlProperties+xml"/>
  <Override PartName="/customXml/itemProps228.xml" ContentType="application/vnd.openxmlformats-officedocument.customXmlProperties+xml"/>
  <Override PartName="/customXml/itemProps229.xml" ContentType="application/vnd.openxmlformats-officedocument.customXmlProperties+xml"/>
  <Override PartName="/customXml/itemProps230.xml" ContentType="application/vnd.openxmlformats-officedocument.customXmlProperties+xml"/>
  <Override PartName="/customXml/itemProps231.xml" ContentType="application/vnd.openxmlformats-officedocument.customXmlProperties+xml"/>
  <Override PartName="/customXml/itemProps232.xml" ContentType="application/vnd.openxmlformats-officedocument.customXmlProperties+xml"/>
  <Override PartName="/customXml/itemProps233.xml" ContentType="application/vnd.openxmlformats-officedocument.customXmlProperties+xml"/>
  <Override PartName="/customXml/itemProps234.xml" ContentType="application/vnd.openxmlformats-officedocument.customXmlProperties+xml"/>
  <Override PartName="/customXml/itemProps235.xml" ContentType="application/vnd.openxmlformats-officedocument.customXmlProperties+xml"/>
  <Override PartName="/customXml/itemProps236.xml" ContentType="application/vnd.openxmlformats-officedocument.customXmlProperties+xml"/>
  <Override PartName="/customXml/itemProps237.xml" ContentType="application/vnd.openxmlformats-officedocument.customXmlProperties+xml"/>
  <Override PartName="/customXml/itemProps238.xml" ContentType="application/vnd.openxmlformats-officedocument.customXmlProperties+xml"/>
  <Override PartName="/customXml/itemProps239.xml" ContentType="application/vnd.openxmlformats-officedocument.customXmlProperties+xml"/>
  <Override PartName="/customXml/itemProps240.xml" ContentType="application/vnd.openxmlformats-officedocument.customXmlProperties+xml"/>
  <Override PartName="/customXml/itemProps241.xml" ContentType="application/vnd.openxmlformats-officedocument.customXmlProperties+xml"/>
  <Override PartName="/customXml/itemProps242.xml" ContentType="application/vnd.openxmlformats-officedocument.customXmlProperties+xml"/>
  <Override PartName="/customXml/itemProps243.xml" ContentType="application/vnd.openxmlformats-officedocument.customXmlProperties+xml"/>
  <Override PartName="/customXml/itemProps244.xml" ContentType="application/vnd.openxmlformats-officedocument.customXmlProperties+xml"/>
  <Override PartName="/customXml/itemProps245.xml" ContentType="application/vnd.openxmlformats-officedocument.customXmlProperties+xml"/>
  <Override PartName="/customXml/itemProps246.xml" ContentType="application/vnd.openxmlformats-officedocument.customXmlProperties+xml"/>
  <Override PartName="/customXml/itemProps247.xml" ContentType="application/vnd.openxmlformats-officedocument.customXmlProperties+xml"/>
  <Override PartName="/customXml/itemProps248.xml" ContentType="application/vnd.openxmlformats-officedocument.customXmlProperties+xml"/>
  <Override PartName="/customXml/itemProps249.xml" ContentType="application/vnd.openxmlformats-officedocument.customXmlProperties+xml"/>
  <Override PartName="/customXml/itemProps250.xml" ContentType="application/vnd.openxmlformats-officedocument.customXmlProperties+xml"/>
  <Override PartName="/customXml/itemProps251.xml" ContentType="application/vnd.openxmlformats-officedocument.customXmlProperties+xml"/>
  <Override PartName="/customXml/itemProps252.xml" ContentType="application/vnd.openxmlformats-officedocument.customXmlProperties+xml"/>
  <Override PartName="/customXml/itemProps253.xml" ContentType="application/vnd.openxmlformats-officedocument.customXmlProperties+xml"/>
  <Override PartName="/customXml/itemProps254.xml" ContentType="application/vnd.openxmlformats-officedocument.customXmlProperties+xml"/>
  <Override PartName="/customXml/itemProps255.xml" ContentType="application/vnd.openxmlformats-officedocument.customXmlProperties+xml"/>
  <Override PartName="/customXml/itemProps256.xml" ContentType="application/vnd.openxmlformats-officedocument.customXmlProperties+xml"/>
  <Override PartName="/customXml/itemProps257.xml" ContentType="application/vnd.openxmlformats-officedocument.customXmlProperties+xml"/>
  <Override PartName="/customXml/itemProps258.xml" ContentType="application/vnd.openxmlformats-officedocument.customXmlProperties+xml"/>
  <Override PartName="/customXml/itemProps259.xml" ContentType="application/vnd.openxmlformats-officedocument.customXmlProperties+xml"/>
  <Override PartName="/customXml/itemProps260.xml" ContentType="application/vnd.openxmlformats-officedocument.customXmlProperties+xml"/>
  <Override PartName="/customXml/itemProps261.xml" ContentType="application/vnd.openxmlformats-officedocument.customXmlProperties+xml"/>
  <Override PartName="/customXml/itemProps262.xml" ContentType="application/vnd.openxmlformats-officedocument.customXmlProperties+xml"/>
  <Override PartName="/customXml/itemProps263.xml" ContentType="application/vnd.openxmlformats-officedocument.customXmlProperties+xml"/>
  <Override PartName="/customXml/itemProps264.xml" ContentType="application/vnd.openxmlformats-officedocument.customXmlProperties+xml"/>
  <Override PartName="/customXml/itemProps265.xml" ContentType="application/vnd.openxmlformats-officedocument.customXmlProperties+xml"/>
  <Override PartName="/customXml/itemProps266.xml" ContentType="application/vnd.openxmlformats-officedocument.customXmlProperties+xml"/>
  <Override PartName="/customXml/itemProps267.xml" ContentType="application/vnd.openxmlformats-officedocument.customXmlProperties+xml"/>
  <Override PartName="/customXml/itemProps268.xml" ContentType="application/vnd.openxmlformats-officedocument.customXmlProperties+xml"/>
  <Override PartName="/customXml/itemProps269.xml" ContentType="application/vnd.openxmlformats-officedocument.customXmlProperties+xml"/>
  <Override PartName="/customXml/itemProps270.xml" ContentType="application/vnd.openxmlformats-officedocument.customXmlProperties+xml"/>
  <Override PartName="/customXml/itemProps271.xml" ContentType="application/vnd.openxmlformats-officedocument.customXmlProperties+xml"/>
  <Override PartName="/customXml/itemProps272.xml" ContentType="application/vnd.openxmlformats-officedocument.customXmlProperties+xml"/>
  <Override PartName="/customXml/itemProps273.xml" ContentType="application/vnd.openxmlformats-officedocument.customXmlProperties+xml"/>
  <Override PartName="/customXml/itemProps274.xml" ContentType="application/vnd.openxmlformats-officedocument.customXmlProperties+xml"/>
  <Override PartName="/customXml/itemProps275.xml" ContentType="application/vnd.openxmlformats-officedocument.customXmlProperties+xml"/>
  <Override PartName="/customXml/itemProps276.xml" ContentType="application/vnd.openxmlformats-officedocument.customXmlProperties+xml"/>
  <Override PartName="/customXml/itemProps277.xml" ContentType="application/vnd.openxmlformats-officedocument.customXmlProperties+xml"/>
  <Override PartName="/customXml/itemProps278.xml" ContentType="application/vnd.openxmlformats-officedocument.customXmlProperties+xml"/>
  <Override PartName="/customXml/itemProps279.xml" ContentType="application/vnd.openxmlformats-officedocument.customXmlProperties+xml"/>
  <Override PartName="/customXml/itemProps280.xml" ContentType="application/vnd.openxmlformats-officedocument.customXmlProperties+xml"/>
  <Override PartName="/customXml/itemProps281.xml" ContentType="application/vnd.openxmlformats-officedocument.customXmlProperties+xml"/>
  <Override PartName="/customXml/itemProps282.xml" ContentType="application/vnd.openxmlformats-officedocument.customXmlProperties+xml"/>
  <Override PartName="/customXml/itemProps283.xml" ContentType="application/vnd.openxmlformats-officedocument.customXmlProperties+xml"/>
  <Override PartName="/customXml/itemProps284.xml" ContentType="application/vnd.openxmlformats-officedocument.customXmlProperties+xml"/>
  <Override PartName="/customXml/itemProps285.xml" ContentType="application/vnd.openxmlformats-officedocument.customXmlProperties+xml"/>
  <Override PartName="/customXml/itemProps286.xml" ContentType="application/vnd.openxmlformats-officedocument.customXmlProperties+xml"/>
  <Override PartName="/customXml/itemProps287.xml" ContentType="application/vnd.openxmlformats-officedocument.customXmlProperties+xml"/>
  <Override PartName="/customXml/itemProps288.xml" ContentType="application/vnd.openxmlformats-officedocument.customXmlProperties+xml"/>
  <Override PartName="/customXml/itemProps289.xml" ContentType="application/vnd.openxmlformats-officedocument.customXmlProperties+xml"/>
  <Override PartName="/customXml/itemProps290.xml" ContentType="application/vnd.openxmlformats-officedocument.customXmlProperties+xml"/>
  <Override PartName="/customXml/itemProps291.xml" ContentType="application/vnd.openxmlformats-officedocument.customXmlProperties+xml"/>
  <Override PartName="/customXml/itemProps292.xml" ContentType="application/vnd.openxmlformats-officedocument.customXmlProperties+xml"/>
  <Override PartName="/customXml/itemProps293.xml" ContentType="application/vnd.openxmlformats-officedocument.customXmlProperties+xml"/>
  <Override PartName="/customXml/itemProps294.xml" ContentType="application/vnd.openxmlformats-officedocument.customXmlProperties+xml"/>
  <Override PartName="/customXml/itemProps295.xml" ContentType="application/vnd.openxmlformats-officedocument.customXmlProperties+xml"/>
  <Override PartName="/customXml/itemProps296.xml" ContentType="application/vnd.openxmlformats-officedocument.customXmlProperties+xml"/>
  <Override PartName="/customXml/itemProps297.xml" ContentType="application/vnd.openxmlformats-officedocument.customXmlProperties+xml"/>
  <Override PartName="/customXml/itemProps298.xml" ContentType="application/vnd.openxmlformats-officedocument.customXmlProperties+xml"/>
  <Override PartName="/customXml/itemProps299.xml" ContentType="application/vnd.openxmlformats-officedocument.customXmlProperties+xml"/>
  <Override PartName="/customXml/itemProps300.xml" ContentType="application/vnd.openxmlformats-officedocument.customXmlProperties+xml"/>
  <Override PartName="/customXml/itemProps301.xml" ContentType="application/vnd.openxmlformats-officedocument.customXmlProperties+xml"/>
  <Override PartName="/customXml/itemProps302.xml" ContentType="application/vnd.openxmlformats-officedocument.customXmlProperties+xml"/>
  <Override PartName="/customXml/itemProps303.xml" ContentType="application/vnd.openxmlformats-officedocument.customXmlProperties+xml"/>
  <Override PartName="/customXml/itemProps304.xml" ContentType="application/vnd.openxmlformats-officedocument.customXmlProperties+xml"/>
  <Override PartName="/customXml/itemProps305.xml" ContentType="application/vnd.openxmlformats-officedocument.customXmlProperties+xml"/>
  <Override PartName="/customXml/itemProps306.xml" ContentType="application/vnd.openxmlformats-officedocument.customXmlProperties+xml"/>
  <Override PartName="/customXml/itemProps307.xml" ContentType="application/vnd.openxmlformats-officedocument.customXmlProperties+xml"/>
  <Override PartName="/customXml/itemProps308.xml" ContentType="application/vnd.openxmlformats-officedocument.customXmlProperties+xml"/>
  <Override PartName="/customXml/itemProps309.xml" ContentType="application/vnd.openxmlformats-officedocument.customXmlProperties+xml"/>
  <Override PartName="/customXml/itemProps310.xml" ContentType="application/vnd.openxmlformats-officedocument.customXmlProperties+xml"/>
  <Override PartName="/customXml/itemProps311.xml" ContentType="application/vnd.openxmlformats-officedocument.customXmlProperties+xml"/>
  <Override PartName="/customXml/itemProps312.xml" ContentType="application/vnd.openxmlformats-officedocument.customXmlProperties+xml"/>
  <Override PartName="/customXml/itemProps313.xml" ContentType="application/vnd.openxmlformats-officedocument.customXmlProperties+xml"/>
  <Override PartName="/customXml/itemProps314.xml" ContentType="application/vnd.openxmlformats-officedocument.customXmlProperties+xml"/>
  <Override PartName="/customXml/itemProps315.xml" ContentType="application/vnd.openxmlformats-officedocument.customXmlProperties+xml"/>
  <Override PartName="/customXml/itemProps316.xml" ContentType="application/vnd.openxmlformats-officedocument.customXmlProperties+xml"/>
  <Override PartName="/customXml/itemProps317.xml" ContentType="application/vnd.openxmlformats-officedocument.customXmlProperties+xml"/>
  <Override PartName="/customXml/itemProps318.xml" ContentType="application/vnd.openxmlformats-officedocument.customXmlProperties+xml"/>
  <Override PartName="/customXml/itemProps319.xml" ContentType="application/vnd.openxmlformats-officedocument.customXmlProperties+xml"/>
  <Override PartName="/customXml/itemProps320.xml" ContentType="application/vnd.openxmlformats-officedocument.customXmlProperties+xml"/>
  <Override PartName="/customXml/itemProps321.xml" ContentType="application/vnd.openxmlformats-officedocument.customXmlProperties+xml"/>
  <Override PartName="/customXml/itemProps322.xml" ContentType="application/vnd.openxmlformats-officedocument.customXmlProperties+xml"/>
  <Override PartName="/customXml/itemProps323.xml" ContentType="application/vnd.openxmlformats-officedocument.customXmlProperties+xml"/>
  <Override PartName="/customXml/itemProps324.xml" ContentType="application/vnd.openxmlformats-officedocument.customXmlProperties+xml"/>
  <Override PartName="/customXml/itemProps325.xml" ContentType="application/vnd.openxmlformats-officedocument.customXmlProperties+xml"/>
  <Override PartName="/customXml/itemProps326.xml" ContentType="application/vnd.openxmlformats-officedocument.customXmlProperties+xml"/>
  <Override PartName="/customXml/itemProps327.xml" ContentType="application/vnd.openxmlformats-officedocument.customXmlProperties+xml"/>
  <Override PartName="/customXml/itemProps328.xml" ContentType="application/vnd.openxmlformats-officedocument.customXmlProperties+xml"/>
  <Override PartName="/customXml/itemProps329.xml" ContentType="application/vnd.openxmlformats-officedocument.customXmlProperties+xml"/>
  <Override PartName="/customXml/itemProps330.xml" ContentType="application/vnd.openxmlformats-officedocument.customXmlProperties+xml"/>
  <Override PartName="/customXml/itemProps331.xml" ContentType="application/vnd.openxmlformats-officedocument.customXmlProperties+xml"/>
  <Override PartName="/customXml/itemProps332.xml" ContentType="application/vnd.openxmlformats-officedocument.customXmlProperties+xml"/>
  <Override PartName="/customXml/itemProps333.xml" ContentType="application/vnd.openxmlformats-officedocument.customXmlProperties+xml"/>
  <Override PartName="/customXml/itemProps334.xml" ContentType="application/vnd.openxmlformats-officedocument.customXmlProperties+xml"/>
  <Override PartName="/customXml/itemProps335.xml" ContentType="application/vnd.openxmlformats-officedocument.customXmlProperties+xml"/>
  <Override PartName="/customXml/itemProps336.xml" ContentType="application/vnd.openxmlformats-officedocument.customXmlProperties+xml"/>
  <Override PartName="/customXml/itemProps337.xml" ContentType="application/vnd.openxmlformats-officedocument.customXmlProperties+xml"/>
  <Override PartName="/customXml/itemProps338.xml" ContentType="application/vnd.openxmlformats-officedocument.customXmlProperties+xml"/>
  <Override PartName="/customXml/itemProps339.xml" ContentType="application/vnd.openxmlformats-officedocument.customXmlProperties+xml"/>
  <Override PartName="/customXml/itemProps340.xml" ContentType="application/vnd.openxmlformats-officedocument.customXmlProperties+xml"/>
  <Override PartName="/customXml/itemProps341.xml" ContentType="application/vnd.openxmlformats-officedocument.customXmlProperties+xml"/>
  <Override PartName="/customXml/itemProps342.xml" ContentType="application/vnd.openxmlformats-officedocument.customXmlProperties+xml"/>
  <Override PartName="/customXml/itemProps343.xml" ContentType="application/vnd.openxmlformats-officedocument.customXmlProperties+xml"/>
  <Override PartName="/customXml/itemProps344.xml" ContentType="application/vnd.openxmlformats-officedocument.customXmlProperties+xml"/>
  <Override PartName="/customXml/itemProps345.xml" ContentType="application/vnd.openxmlformats-officedocument.customXmlProperties+xml"/>
  <Override PartName="/customXml/itemProps346.xml" ContentType="application/vnd.openxmlformats-officedocument.customXmlProperties+xml"/>
  <Override PartName="/customXml/itemProps347.xml" ContentType="application/vnd.openxmlformats-officedocument.customXmlProperties+xml"/>
  <Override PartName="/customXml/itemProps348.xml" ContentType="application/vnd.openxmlformats-officedocument.customXmlProperties+xml"/>
  <Override PartName="/customXml/itemProps349.xml" ContentType="application/vnd.openxmlformats-officedocument.customXmlProperties+xml"/>
  <Override PartName="/customXml/itemProps350.xml" ContentType="application/vnd.openxmlformats-officedocument.customXmlProperties+xml"/>
  <Override PartName="/customXml/itemProps351.xml" ContentType="application/vnd.openxmlformats-officedocument.customXmlProperties+xml"/>
  <Override PartName="/customXml/itemProps352.xml" ContentType="application/vnd.openxmlformats-officedocument.customXmlProperties+xml"/>
  <Override PartName="/customXml/itemProps353.xml" ContentType="application/vnd.openxmlformats-officedocument.customXmlProperties+xml"/>
  <Override PartName="/customXml/itemProps354.xml" ContentType="application/vnd.openxmlformats-officedocument.customXmlProperties+xml"/>
  <Override PartName="/customXml/itemProps355.xml" ContentType="application/vnd.openxmlformats-officedocument.customXmlProperties+xml"/>
  <Override PartName="/customXml/itemProps356.xml" ContentType="application/vnd.openxmlformats-officedocument.customXmlProperties+xml"/>
  <Override PartName="/customXml/itemProps357.xml" ContentType="application/vnd.openxmlformats-officedocument.customXmlProperties+xml"/>
  <Override PartName="/customXml/itemProps358.xml" ContentType="application/vnd.openxmlformats-officedocument.customXmlProperties+xml"/>
  <Override PartName="/customXml/itemProps359.xml" ContentType="application/vnd.openxmlformats-officedocument.customXmlProperties+xml"/>
  <Override PartName="/customXml/itemProps360.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80" r:id="rId361"/>
  </p:sldMasterIdLst>
  <p:notesMasterIdLst>
    <p:notesMasterId r:id="rId398"/>
  </p:notesMasterIdLst>
  <p:handoutMasterIdLst>
    <p:handoutMasterId r:id="rId399"/>
  </p:handoutMasterIdLst>
  <p:sldIdLst>
    <p:sldId id="256" r:id="rId362"/>
    <p:sldId id="393" r:id="rId363"/>
    <p:sldId id="394" r:id="rId364"/>
    <p:sldId id="395" r:id="rId365"/>
    <p:sldId id="396" r:id="rId366"/>
    <p:sldId id="406" r:id="rId367"/>
    <p:sldId id="397" r:id="rId368"/>
    <p:sldId id="398" r:id="rId369"/>
    <p:sldId id="399" r:id="rId370"/>
    <p:sldId id="392" r:id="rId371"/>
    <p:sldId id="400" r:id="rId372"/>
    <p:sldId id="401" r:id="rId373"/>
    <p:sldId id="404" r:id="rId374"/>
    <p:sldId id="402" r:id="rId375"/>
    <p:sldId id="403" r:id="rId376"/>
    <p:sldId id="405" r:id="rId377"/>
    <p:sldId id="389" r:id="rId378"/>
    <p:sldId id="257" r:id="rId379"/>
    <p:sldId id="388" r:id="rId380"/>
    <p:sldId id="383" r:id="rId381"/>
    <p:sldId id="261" r:id="rId382"/>
    <p:sldId id="262" r:id="rId383"/>
    <p:sldId id="382" r:id="rId384"/>
    <p:sldId id="266" r:id="rId385"/>
    <p:sldId id="320" r:id="rId386"/>
    <p:sldId id="327" r:id="rId387"/>
    <p:sldId id="336" r:id="rId388"/>
    <p:sldId id="322" r:id="rId389"/>
    <p:sldId id="324" r:id="rId390"/>
    <p:sldId id="347" r:id="rId391"/>
    <p:sldId id="348" r:id="rId392"/>
    <p:sldId id="329" r:id="rId393"/>
    <p:sldId id="331" r:id="rId394"/>
    <p:sldId id="386" r:id="rId395"/>
    <p:sldId id="387" r:id="rId396"/>
    <p:sldId id="296" r:id="rId397"/>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Gioffre, Patricia" initials="GP [2]" lastIdx="1" clrIdx="6">
    <p:extLst>
      <p:ext uri="{19B8F6BF-5375-455C-9EA6-DF929625EA0E}">
        <p15:presenceInfo xmlns:p15="http://schemas.microsoft.com/office/powerpoint/2012/main" userId="S0033FFF838217A8@LIVE.COM" providerId="AD"/>
      </p:ext>
    </p:extLst>
  </p:cmAuthor>
  <p:cmAuthor id="1" name="Belke, Jim" initials="BJ" lastIdx="25" clrIdx="0">
    <p:extLst>
      <p:ext uri="{19B8F6BF-5375-455C-9EA6-DF929625EA0E}">
        <p15:presenceInfo xmlns:p15="http://schemas.microsoft.com/office/powerpoint/2012/main" userId="S-1-5-21-1339303556-449845944-1601390327-147084" providerId="AD"/>
      </p:ext>
    </p:extLst>
  </p:cmAuthor>
  <p:cmAuthor id="8" name="Kathy" initials="K" lastIdx="5" clrIdx="7"/>
  <p:cmAuthor id="2" name="Franklin, Kathy" initials="FK" lastIdx="3" clrIdx="1">
    <p:extLst>
      <p:ext uri="{19B8F6BF-5375-455C-9EA6-DF929625EA0E}">
        <p15:presenceInfo xmlns:p15="http://schemas.microsoft.com/office/powerpoint/2012/main" userId="S-1-5-21-1339303556-449845944-1601390327-147085" providerId="AD"/>
      </p:ext>
    </p:extLst>
  </p:cmAuthor>
  <p:cmAuthor id="3" name="Jennings, Kim" initials="JK" lastIdx="12" clrIdx="2">
    <p:extLst>
      <p:ext uri="{19B8F6BF-5375-455C-9EA6-DF929625EA0E}">
        <p15:presenceInfo xmlns:p15="http://schemas.microsoft.com/office/powerpoint/2012/main" userId="S-1-5-21-1339303556-449845944-1601390327-147087" providerId="AD"/>
      </p:ext>
    </p:extLst>
  </p:cmAuthor>
  <p:cmAuthor id="4" name="Gioffre, Patricia" initials="GP" lastIdx="28" clrIdx="3">
    <p:extLst>
      <p:ext uri="{19B8F6BF-5375-455C-9EA6-DF929625EA0E}">
        <p15:presenceInfo xmlns:p15="http://schemas.microsoft.com/office/powerpoint/2012/main" userId="S-1-5-21-1339303556-449845944-1601390327-147115" providerId="AD"/>
      </p:ext>
    </p:extLst>
  </p:cmAuthor>
  <p:cmAuthor id="5" name="Free, Laura" initials="FL" lastIdx="13" clrIdx="4">
    <p:extLst>
      <p:ext uri="{19B8F6BF-5375-455C-9EA6-DF929625EA0E}">
        <p15:presenceInfo xmlns:p15="http://schemas.microsoft.com/office/powerpoint/2012/main" userId="S-1-5-21-1339303556-449845944-1601390327-275644" providerId="AD"/>
      </p:ext>
    </p:extLst>
  </p:cmAuthor>
  <p:cmAuthor id="6" name="Bosecker, Elizabeth" initials="BE" lastIdx="7" clrIdx="5">
    <p:extLst>
      <p:ext uri="{19B8F6BF-5375-455C-9EA6-DF929625EA0E}">
        <p15:presenceInfo xmlns:p15="http://schemas.microsoft.com/office/powerpoint/2012/main" userId="S-1-5-21-1339303556-449845944-1601390327-17949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8F1E3"/>
    <a:srgbClr val="DDEBD5"/>
    <a:srgbClr val="C9F7D4"/>
    <a:srgbClr val="E7FDE8"/>
    <a:srgbClr val="C5F1D7"/>
    <a:srgbClr val="F5D9CC"/>
    <a:srgbClr val="FAEDE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35" autoAdjust="0"/>
    <p:restoredTop sz="73357" autoAdjust="0"/>
  </p:normalViewPr>
  <p:slideViewPr>
    <p:cSldViewPr snapToGrid="0">
      <p:cViewPr varScale="1">
        <p:scale>
          <a:sx n="53" d="100"/>
          <a:sy n="53" d="100"/>
        </p:scale>
        <p:origin x="852" y="84"/>
      </p:cViewPr>
      <p:guideLst>
        <p:guide orient="horz" pos="2160"/>
        <p:guide pos="2880"/>
      </p:guideLst>
    </p:cSldViewPr>
  </p:slideViewPr>
  <p:outlineViewPr>
    <p:cViewPr>
      <p:scale>
        <a:sx n="33" d="100"/>
        <a:sy n="33" d="100"/>
      </p:scale>
      <p:origin x="0" y="-1872"/>
    </p:cViewPr>
  </p:outlineViewPr>
  <p:notesTextViewPr>
    <p:cViewPr>
      <p:scale>
        <a:sx n="125" d="100"/>
        <a:sy n="125" d="100"/>
      </p:scale>
      <p:origin x="0" y="0"/>
    </p:cViewPr>
  </p:notesTextViewPr>
  <p:sorterViewPr>
    <p:cViewPr>
      <p:scale>
        <a:sx n="100" d="100"/>
        <a:sy n="100" d="100"/>
      </p:scale>
      <p:origin x="0" y="-1308"/>
    </p:cViewPr>
  </p:sorterViewPr>
  <p:notesViewPr>
    <p:cSldViewPr snapToGrid="0">
      <p:cViewPr varScale="1">
        <p:scale>
          <a:sx n="85" d="100"/>
          <a:sy n="85" d="100"/>
        </p:scale>
        <p:origin x="1110" y="-858"/>
      </p:cViewPr>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customXml" Target="../customXml/item117.xml"/><Relationship Id="rId299" Type="http://schemas.openxmlformats.org/officeDocument/2006/relationships/customXml" Target="../customXml/item299.xml"/><Relationship Id="rId21" Type="http://schemas.openxmlformats.org/officeDocument/2006/relationships/customXml" Target="../customXml/item21.xml"/><Relationship Id="rId63" Type="http://schemas.openxmlformats.org/officeDocument/2006/relationships/customXml" Target="../customXml/item63.xml"/><Relationship Id="rId159" Type="http://schemas.openxmlformats.org/officeDocument/2006/relationships/customXml" Target="../customXml/item159.xml"/><Relationship Id="rId324" Type="http://schemas.openxmlformats.org/officeDocument/2006/relationships/customXml" Target="../customXml/item324.xml"/><Relationship Id="rId366" Type="http://schemas.openxmlformats.org/officeDocument/2006/relationships/slide" Target="slides/slide5.xml"/><Relationship Id="rId170" Type="http://schemas.openxmlformats.org/officeDocument/2006/relationships/customXml" Target="../customXml/item170.xml"/><Relationship Id="rId226" Type="http://schemas.openxmlformats.org/officeDocument/2006/relationships/customXml" Target="../customXml/item226.xml"/><Relationship Id="rId268" Type="http://schemas.openxmlformats.org/officeDocument/2006/relationships/customXml" Target="../customXml/item268.xml"/><Relationship Id="rId11" Type="http://schemas.openxmlformats.org/officeDocument/2006/relationships/customXml" Target="../customXml/item11.xml"/><Relationship Id="rId32" Type="http://schemas.openxmlformats.org/officeDocument/2006/relationships/customXml" Target="../customXml/item32.xml"/><Relationship Id="rId53" Type="http://schemas.openxmlformats.org/officeDocument/2006/relationships/customXml" Target="../customXml/item53.xml"/><Relationship Id="rId74" Type="http://schemas.openxmlformats.org/officeDocument/2006/relationships/customXml" Target="../customXml/item74.xml"/><Relationship Id="rId128" Type="http://schemas.openxmlformats.org/officeDocument/2006/relationships/customXml" Target="../customXml/item128.xml"/><Relationship Id="rId149" Type="http://schemas.openxmlformats.org/officeDocument/2006/relationships/customXml" Target="../customXml/item149.xml"/><Relationship Id="rId314" Type="http://schemas.openxmlformats.org/officeDocument/2006/relationships/customXml" Target="../customXml/item314.xml"/><Relationship Id="rId335" Type="http://schemas.openxmlformats.org/officeDocument/2006/relationships/customXml" Target="../customXml/item335.xml"/><Relationship Id="rId356" Type="http://schemas.openxmlformats.org/officeDocument/2006/relationships/customXml" Target="../customXml/item356.xml"/><Relationship Id="rId377" Type="http://schemas.openxmlformats.org/officeDocument/2006/relationships/slide" Target="slides/slide16.xml"/><Relationship Id="rId398" Type="http://schemas.openxmlformats.org/officeDocument/2006/relationships/notesMaster" Target="notesMasters/notesMaster1.xml"/><Relationship Id="rId5" Type="http://schemas.openxmlformats.org/officeDocument/2006/relationships/customXml" Target="../customXml/item5.xml"/><Relationship Id="rId95" Type="http://schemas.openxmlformats.org/officeDocument/2006/relationships/customXml" Target="../customXml/item95.xml"/><Relationship Id="rId160" Type="http://schemas.openxmlformats.org/officeDocument/2006/relationships/customXml" Target="../customXml/item160.xml"/><Relationship Id="rId181" Type="http://schemas.openxmlformats.org/officeDocument/2006/relationships/customXml" Target="../customXml/item181.xml"/><Relationship Id="rId216" Type="http://schemas.openxmlformats.org/officeDocument/2006/relationships/customXml" Target="../customXml/item216.xml"/><Relationship Id="rId237" Type="http://schemas.openxmlformats.org/officeDocument/2006/relationships/customXml" Target="../customXml/item237.xml"/><Relationship Id="rId402" Type="http://schemas.openxmlformats.org/officeDocument/2006/relationships/viewProps" Target="viewProps.xml"/><Relationship Id="rId258" Type="http://schemas.openxmlformats.org/officeDocument/2006/relationships/customXml" Target="../customXml/item258.xml"/><Relationship Id="rId279" Type="http://schemas.openxmlformats.org/officeDocument/2006/relationships/customXml" Target="../customXml/item279.xml"/><Relationship Id="rId22" Type="http://schemas.openxmlformats.org/officeDocument/2006/relationships/customXml" Target="../customXml/item22.xml"/><Relationship Id="rId43" Type="http://schemas.openxmlformats.org/officeDocument/2006/relationships/customXml" Target="../customXml/item43.xml"/><Relationship Id="rId64" Type="http://schemas.openxmlformats.org/officeDocument/2006/relationships/customXml" Target="../customXml/item64.xml"/><Relationship Id="rId118" Type="http://schemas.openxmlformats.org/officeDocument/2006/relationships/customXml" Target="../customXml/item118.xml"/><Relationship Id="rId139" Type="http://schemas.openxmlformats.org/officeDocument/2006/relationships/customXml" Target="../customXml/item139.xml"/><Relationship Id="rId290" Type="http://schemas.openxmlformats.org/officeDocument/2006/relationships/customXml" Target="../customXml/item290.xml"/><Relationship Id="rId304" Type="http://schemas.openxmlformats.org/officeDocument/2006/relationships/customXml" Target="../customXml/item304.xml"/><Relationship Id="rId325" Type="http://schemas.openxmlformats.org/officeDocument/2006/relationships/customXml" Target="../customXml/item325.xml"/><Relationship Id="rId346" Type="http://schemas.openxmlformats.org/officeDocument/2006/relationships/customXml" Target="../customXml/item346.xml"/><Relationship Id="rId367" Type="http://schemas.openxmlformats.org/officeDocument/2006/relationships/slide" Target="slides/slide6.xml"/><Relationship Id="rId388" Type="http://schemas.openxmlformats.org/officeDocument/2006/relationships/slide" Target="slides/slide27.xml"/><Relationship Id="rId85" Type="http://schemas.openxmlformats.org/officeDocument/2006/relationships/customXml" Target="../customXml/item85.xml"/><Relationship Id="rId150" Type="http://schemas.openxmlformats.org/officeDocument/2006/relationships/customXml" Target="../customXml/item150.xml"/><Relationship Id="rId171" Type="http://schemas.openxmlformats.org/officeDocument/2006/relationships/customXml" Target="../customXml/item171.xml"/><Relationship Id="rId192" Type="http://schemas.openxmlformats.org/officeDocument/2006/relationships/customXml" Target="../customXml/item192.xml"/><Relationship Id="rId206" Type="http://schemas.openxmlformats.org/officeDocument/2006/relationships/customXml" Target="../customXml/item206.xml"/><Relationship Id="rId227" Type="http://schemas.openxmlformats.org/officeDocument/2006/relationships/customXml" Target="../customXml/item227.xml"/><Relationship Id="rId248" Type="http://schemas.openxmlformats.org/officeDocument/2006/relationships/customXml" Target="../customXml/item248.xml"/><Relationship Id="rId269" Type="http://schemas.openxmlformats.org/officeDocument/2006/relationships/customXml" Target="../customXml/item269.xml"/><Relationship Id="rId12" Type="http://schemas.openxmlformats.org/officeDocument/2006/relationships/customXml" Target="../customXml/item12.xml"/><Relationship Id="rId33" Type="http://schemas.openxmlformats.org/officeDocument/2006/relationships/customXml" Target="../customXml/item33.xml"/><Relationship Id="rId108" Type="http://schemas.openxmlformats.org/officeDocument/2006/relationships/customXml" Target="../customXml/item108.xml"/><Relationship Id="rId129" Type="http://schemas.openxmlformats.org/officeDocument/2006/relationships/customXml" Target="../customXml/item129.xml"/><Relationship Id="rId280" Type="http://schemas.openxmlformats.org/officeDocument/2006/relationships/customXml" Target="../customXml/item280.xml"/><Relationship Id="rId315" Type="http://schemas.openxmlformats.org/officeDocument/2006/relationships/customXml" Target="../customXml/item315.xml"/><Relationship Id="rId336" Type="http://schemas.openxmlformats.org/officeDocument/2006/relationships/customXml" Target="../customXml/item336.xml"/><Relationship Id="rId357" Type="http://schemas.openxmlformats.org/officeDocument/2006/relationships/customXml" Target="../customXml/item357.xml"/><Relationship Id="rId54" Type="http://schemas.openxmlformats.org/officeDocument/2006/relationships/customXml" Target="../customXml/item54.xml"/><Relationship Id="rId75" Type="http://schemas.openxmlformats.org/officeDocument/2006/relationships/customXml" Target="../customXml/item75.xml"/><Relationship Id="rId96" Type="http://schemas.openxmlformats.org/officeDocument/2006/relationships/customXml" Target="../customXml/item96.xml"/><Relationship Id="rId140" Type="http://schemas.openxmlformats.org/officeDocument/2006/relationships/customXml" Target="../customXml/item140.xml"/><Relationship Id="rId161" Type="http://schemas.openxmlformats.org/officeDocument/2006/relationships/customXml" Target="../customXml/item161.xml"/><Relationship Id="rId182" Type="http://schemas.openxmlformats.org/officeDocument/2006/relationships/customXml" Target="../customXml/item182.xml"/><Relationship Id="rId217" Type="http://schemas.openxmlformats.org/officeDocument/2006/relationships/customXml" Target="../customXml/item217.xml"/><Relationship Id="rId378" Type="http://schemas.openxmlformats.org/officeDocument/2006/relationships/slide" Target="slides/slide17.xml"/><Relationship Id="rId399" Type="http://schemas.openxmlformats.org/officeDocument/2006/relationships/handoutMaster" Target="handoutMasters/handoutMaster1.xml"/><Relationship Id="rId403" Type="http://schemas.openxmlformats.org/officeDocument/2006/relationships/theme" Target="theme/theme1.xml"/><Relationship Id="rId6" Type="http://schemas.openxmlformats.org/officeDocument/2006/relationships/customXml" Target="../customXml/item6.xml"/><Relationship Id="rId238" Type="http://schemas.openxmlformats.org/officeDocument/2006/relationships/customXml" Target="../customXml/item238.xml"/><Relationship Id="rId259" Type="http://schemas.openxmlformats.org/officeDocument/2006/relationships/customXml" Target="../customXml/item259.xml"/><Relationship Id="rId23" Type="http://schemas.openxmlformats.org/officeDocument/2006/relationships/customXml" Target="../customXml/item23.xml"/><Relationship Id="rId119" Type="http://schemas.openxmlformats.org/officeDocument/2006/relationships/customXml" Target="../customXml/item119.xml"/><Relationship Id="rId270" Type="http://schemas.openxmlformats.org/officeDocument/2006/relationships/customXml" Target="../customXml/item270.xml"/><Relationship Id="rId291" Type="http://schemas.openxmlformats.org/officeDocument/2006/relationships/customXml" Target="../customXml/item291.xml"/><Relationship Id="rId305" Type="http://schemas.openxmlformats.org/officeDocument/2006/relationships/customXml" Target="../customXml/item305.xml"/><Relationship Id="rId326" Type="http://schemas.openxmlformats.org/officeDocument/2006/relationships/customXml" Target="../customXml/item326.xml"/><Relationship Id="rId347" Type="http://schemas.openxmlformats.org/officeDocument/2006/relationships/customXml" Target="../customXml/item347.xml"/><Relationship Id="rId44" Type="http://schemas.openxmlformats.org/officeDocument/2006/relationships/customXml" Target="../customXml/item44.xml"/><Relationship Id="rId65" Type="http://schemas.openxmlformats.org/officeDocument/2006/relationships/customXml" Target="../customXml/item65.xml"/><Relationship Id="rId86" Type="http://schemas.openxmlformats.org/officeDocument/2006/relationships/customXml" Target="../customXml/item86.xml"/><Relationship Id="rId130" Type="http://schemas.openxmlformats.org/officeDocument/2006/relationships/customXml" Target="../customXml/item130.xml"/><Relationship Id="rId151" Type="http://schemas.openxmlformats.org/officeDocument/2006/relationships/customXml" Target="../customXml/item151.xml"/><Relationship Id="rId368" Type="http://schemas.openxmlformats.org/officeDocument/2006/relationships/slide" Target="slides/slide7.xml"/><Relationship Id="rId389" Type="http://schemas.openxmlformats.org/officeDocument/2006/relationships/slide" Target="slides/slide28.xml"/><Relationship Id="rId172" Type="http://schemas.openxmlformats.org/officeDocument/2006/relationships/customXml" Target="../customXml/item172.xml"/><Relationship Id="rId193" Type="http://schemas.openxmlformats.org/officeDocument/2006/relationships/customXml" Target="../customXml/item193.xml"/><Relationship Id="rId207" Type="http://schemas.openxmlformats.org/officeDocument/2006/relationships/customXml" Target="../customXml/item207.xml"/><Relationship Id="rId228" Type="http://schemas.openxmlformats.org/officeDocument/2006/relationships/customXml" Target="../customXml/item228.xml"/><Relationship Id="rId249" Type="http://schemas.openxmlformats.org/officeDocument/2006/relationships/customXml" Target="../customXml/item249.xml"/><Relationship Id="rId13" Type="http://schemas.openxmlformats.org/officeDocument/2006/relationships/customXml" Target="../customXml/item13.xml"/><Relationship Id="rId109" Type="http://schemas.openxmlformats.org/officeDocument/2006/relationships/customXml" Target="../customXml/item109.xml"/><Relationship Id="rId260" Type="http://schemas.openxmlformats.org/officeDocument/2006/relationships/customXml" Target="../customXml/item260.xml"/><Relationship Id="rId281" Type="http://schemas.openxmlformats.org/officeDocument/2006/relationships/customXml" Target="../customXml/item281.xml"/><Relationship Id="rId316" Type="http://schemas.openxmlformats.org/officeDocument/2006/relationships/customXml" Target="../customXml/item316.xml"/><Relationship Id="rId337" Type="http://schemas.openxmlformats.org/officeDocument/2006/relationships/customXml" Target="../customXml/item337.xml"/><Relationship Id="rId34" Type="http://schemas.openxmlformats.org/officeDocument/2006/relationships/customXml" Target="../customXml/item34.xml"/><Relationship Id="rId55" Type="http://schemas.openxmlformats.org/officeDocument/2006/relationships/customXml" Target="../customXml/item55.xml"/><Relationship Id="rId76" Type="http://schemas.openxmlformats.org/officeDocument/2006/relationships/customXml" Target="../customXml/item76.xml"/><Relationship Id="rId97" Type="http://schemas.openxmlformats.org/officeDocument/2006/relationships/customXml" Target="../customXml/item97.xml"/><Relationship Id="rId120" Type="http://schemas.openxmlformats.org/officeDocument/2006/relationships/customXml" Target="../customXml/item120.xml"/><Relationship Id="rId141" Type="http://schemas.openxmlformats.org/officeDocument/2006/relationships/customXml" Target="../customXml/item141.xml"/><Relationship Id="rId358" Type="http://schemas.openxmlformats.org/officeDocument/2006/relationships/customXml" Target="../customXml/item358.xml"/><Relationship Id="rId379" Type="http://schemas.openxmlformats.org/officeDocument/2006/relationships/slide" Target="slides/slide18.xml"/><Relationship Id="rId7" Type="http://schemas.openxmlformats.org/officeDocument/2006/relationships/customXml" Target="../customXml/item7.xml"/><Relationship Id="rId162" Type="http://schemas.openxmlformats.org/officeDocument/2006/relationships/customXml" Target="../customXml/item162.xml"/><Relationship Id="rId183" Type="http://schemas.openxmlformats.org/officeDocument/2006/relationships/customXml" Target="../customXml/item183.xml"/><Relationship Id="rId218" Type="http://schemas.openxmlformats.org/officeDocument/2006/relationships/customXml" Target="../customXml/item218.xml"/><Relationship Id="rId239" Type="http://schemas.openxmlformats.org/officeDocument/2006/relationships/customXml" Target="../customXml/item239.xml"/><Relationship Id="rId390" Type="http://schemas.openxmlformats.org/officeDocument/2006/relationships/slide" Target="slides/slide29.xml"/><Relationship Id="rId404" Type="http://schemas.openxmlformats.org/officeDocument/2006/relationships/tableStyles" Target="tableStyles.xml"/><Relationship Id="rId250" Type="http://schemas.openxmlformats.org/officeDocument/2006/relationships/customXml" Target="../customXml/item250.xml"/><Relationship Id="rId271" Type="http://schemas.openxmlformats.org/officeDocument/2006/relationships/customXml" Target="../customXml/item271.xml"/><Relationship Id="rId292" Type="http://schemas.openxmlformats.org/officeDocument/2006/relationships/customXml" Target="../customXml/item292.xml"/><Relationship Id="rId306" Type="http://schemas.openxmlformats.org/officeDocument/2006/relationships/customXml" Target="../customXml/item306.xml"/><Relationship Id="rId24" Type="http://schemas.openxmlformats.org/officeDocument/2006/relationships/customXml" Target="../customXml/item24.xml"/><Relationship Id="rId45" Type="http://schemas.openxmlformats.org/officeDocument/2006/relationships/customXml" Target="../customXml/item45.xml"/><Relationship Id="rId66" Type="http://schemas.openxmlformats.org/officeDocument/2006/relationships/customXml" Target="../customXml/item66.xml"/><Relationship Id="rId87" Type="http://schemas.openxmlformats.org/officeDocument/2006/relationships/customXml" Target="../customXml/item87.xml"/><Relationship Id="rId110" Type="http://schemas.openxmlformats.org/officeDocument/2006/relationships/customXml" Target="../customXml/item110.xml"/><Relationship Id="rId131" Type="http://schemas.openxmlformats.org/officeDocument/2006/relationships/customXml" Target="../customXml/item131.xml"/><Relationship Id="rId327" Type="http://schemas.openxmlformats.org/officeDocument/2006/relationships/customXml" Target="../customXml/item327.xml"/><Relationship Id="rId348" Type="http://schemas.openxmlformats.org/officeDocument/2006/relationships/customXml" Target="../customXml/item348.xml"/><Relationship Id="rId369" Type="http://schemas.openxmlformats.org/officeDocument/2006/relationships/slide" Target="slides/slide8.xml"/><Relationship Id="rId152" Type="http://schemas.openxmlformats.org/officeDocument/2006/relationships/customXml" Target="../customXml/item152.xml"/><Relationship Id="rId173" Type="http://schemas.openxmlformats.org/officeDocument/2006/relationships/customXml" Target="../customXml/item173.xml"/><Relationship Id="rId194" Type="http://schemas.openxmlformats.org/officeDocument/2006/relationships/customXml" Target="../customXml/item194.xml"/><Relationship Id="rId208" Type="http://schemas.openxmlformats.org/officeDocument/2006/relationships/customXml" Target="../customXml/item208.xml"/><Relationship Id="rId229" Type="http://schemas.openxmlformats.org/officeDocument/2006/relationships/customXml" Target="../customXml/item229.xml"/><Relationship Id="rId380" Type="http://schemas.openxmlformats.org/officeDocument/2006/relationships/slide" Target="slides/slide19.xml"/><Relationship Id="rId240" Type="http://schemas.openxmlformats.org/officeDocument/2006/relationships/customXml" Target="../customXml/item240.xml"/><Relationship Id="rId261" Type="http://schemas.openxmlformats.org/officeDocument/2006/relationships/customXml" Target="../customXml/item261.xml"/><Relationship Id="rId14" Type="http://schemas.openxmlformats.org/officeDocument/2006/relationships/customXml" Target="../customXml/item14.xml"/><Relationship Id="rId35" Type="http://schemas.openxmlformats.org/officeDocument/2006/relationships/customXml" Target="../customXml/item35.xml"/><Relationship Id="rId56" Type="http://schemas.openxmlformats.org/officeDocument/2006/relationships/customXml" Target="../customXml/item56.xml"/><Relationship Id="rId77" Type="http://schemas.openxmlformats.org/officeDocument/2006/relationships/customXml" Target="../customXml/item77.xml"/><Relationship Id="rId100" Type="http://schemas.openxmlformats.org/officeDocument/2006/relationships/customXml" Target="../customXml/item100.xml"/><Relationship Id="rId282" Type="http://schemas.openxmlformats.org/officeDocument/2006/relationships/customXml" Target="../customXml/item282.xml"/><Relationship Id="rId317" Type="http://schemas.openxmlformats.org/officeDocument/2006/relationships/customXml" Target="../customXml/item317.xml"/><Relationship Id="rId338" Type="http://schemas.openxmlformats.org/officeDocument/2006/relationships/customXml" Target="../customXml/item338.xml"/><Relationship Id="rId359" Type="http://schemas.openxmlformats.org/officeDocument/2006/relationships/customXml" Target="../customXml/item359.xml"/><Relationship Id="rId8" Type="http://schemas.openxmlformats.org/officeDocument/2006/relationships/customXml" Target="../customXml/item8.xml"/><Relationship Id="rId98" Type="http://schemas.openxmlformats.org/officeDocument/2006/relationships/customXml" Target="../customXml/item98.xml"/><Relationship Id="rId121" Type="http://schemas.openxmlformats.org/officeDocument/2006/relationships/customXml" Target="../customXml/item121.xml"/><Relationship Id="rId142" Type="http://schemas.openxmlformats.org/officeDocument/2006/relationships/customXml" Target="../customXml/item142.xml"/><Relationship Id="rId163" Type="http://schemas.openxmlformats.org/officeDocument/2006/relationships/customXml" Target="../customXml/item163.xml"/><Relationship Id="rId184" Type="http://schemas.openxmlformats.org/officeDocument/2006/relationships/customXml" Target="../customXml/item184.xml"/><Relationship Id="rId219" Type="http://schemas.openxmlformats.org/officeDocument/2006/relationships/customXml" Target="../customXml/item219.xml"/><Relationship Id="rId370" Type="http://schemas.openxmlformats.org/officeDocument/2006/relationships/slide" Target="slides/slide9.xml"/><Relationship Id="rId391" Type="http://schemas.openxmlformats.org/officeDocument/2006/relationships/slide" Target="slides/slide30.xml"/><Relationship Id="rId230" Type="http://schemas.openxmlformats.org/officeDocument/2006/relationships/customXml" Target="../customXml/item230.xml"/><Relationship Id="rId251" Type="http://schemas.openxmlformats.org/officeDocument/2006/relationships/customXml" Target="../customXml/item251.xml"/><Relationship Id="rId25" Type="http://schemas.openxmlformats.org/officeDocument/2006/relationships/customXml" Target="../customXml/item25.xml"/><Relationship Id="rId46" Type="http://schemas.openxmlformats.org/officeDocument/2006/relationships/customXml" Target="../customXml/item46.xml"/><Relationship Id="rId67" Type="http://schemas.openxmlformats.org/officeDocument/2006/relationships/customXml" Target="../customXml/item67.xml"/><Relationship Id="rId272" Type="http://schemas.openxmlformats.org/officeDocument/2006/relationships/customXml" Target="../customXml/item272.xml"/><Relationship Id="rId293" Type="http://schemas.openxmlformats.org/officeDocument/2006/relationships/customXml" Target="../customXml/item293.xml"/><Relationship Id="rId307" Type="http://schemas.openxmlformats.org/officeDocument/2006/relationships/customXml" Target="../customXml/item307.xml"/><Relationship Id="rId328" Type="http://schemas.openxmlformats.org/officeDocument/2006/relationships/customXml" Target="../customXml/item328.xml"/><Relationship Id="rId349" Type="http://schemas.openxmlformats.org/officeDocument/2006/relationships/customXml" Target="../customXml/item349.xml"/><Relationship Id="rId88" Type="http://schemas.openxmlformats.org/officeDocument/2006/relationships/customXml" Target="../customXml/item88.xml"/><Relationship Id="rId111" Type="http://schemas.openxmlformats.org/officeDocument/2006/relationships/customXml" Target="../customXml/item111.xml"/><Relationship Id="rId132" Type="http://schemas.openxmlformats.org/officeDocument/2006/relationships/customXml" Target="../customXml/item132.xml"/><Relationship Id="rId153" Type="http://schemas.openxmlformats.org/officeDocument/2006/relationships/customXml" Target="../customXml/item153.xml"/><Relationship Id="rId174" Type="http://schemas.openxmlformats.org/officeDocument/2006/relationships/customXml" Target="../customXml/item174.xml"/><Relationship Id="rId195" Type="http://schemas.openxmlformats.org/officeDocument/2006/relationships/customXml" Target="../customXml/item195.xml"/><Relationship Id="rId209" Type="http://schemas.openxmlformats.org/officeDocument/2006/relationships/customXml" Target="../customXml/item209.xml"/><Relationship Id="rId360" Type="http://schemas.openxmlformats.org/officeDocument/2006/relationships/customXml" Target="../customXml/item360.xml"/><Relationship Id="rId381" Type="http://schemas.openxmlformats.org/officeDocument/2006/relationships/slide" Target="slides/slide20.xml"/><Relationship Id="rId220" Type="http://schemas.openxmlformats.org/officeDocument/2006/relationships/customXml" Target="../customXml/item220.xml"/><Relationship Id="rId241" Type="http://schemas.openxmlformats.org/officeDocument/2006/relationships/customXml" Target="../customXml/item241.xml"/><Relationship Id="rId15" Type="http://schemas.openxmlformats.org/officeDocument/2006/relationships/customXml" Target="../customXml/item15.xml"/><Relationship Id="rId36" Type="http://schemas.openxmlformats.org/officeDocument/2006/relationships/customXml" Target="../customXml/item36.xml"/><Relationship Id="rId57" Type="http://schemas.openxmlformats.org/officeDocument/2006/relationships/customXml" Target="../customXml/item57.xml"/><Relationship Id="rId262" Type="http://schemas.openxmlformats.org/officeDocument/2006/relationships/customXml" Target="../customXml/item262.xml"/><Relationship Id="rId283" Type="http://schemas.openxmlformats.org/officeDocument/2006/relationships/customXml" Target="../customXml/item283.xml"/><Relationship Id="rId318" Type="http://schemas.openxmlformats.org/officeDocument/2006/relationships/customXml" Target="../customXml/item318.xml"/><Relationship Id="rId339" Type="http://schemas.openxmlformats.org/officeDocument/2006/relationships/customXml" Target="../customXml/item339.xml"/><Relationship Id="rId78" Type="http://schemas.openxmlformats.org/officeDocument/2006/relationships/customXml" Target="../customXml/item78.xml"/><Relationship Id="rId99" Type="http://schemas.openxmlformats.org/officeDocument/2006/relationships/customXml" Target="../customXml/item99.xml"/><Relationship Id="rId101" Type="http://schemas.openxmlformats.org/officeDocument/2006/relationships/customXml" Target="../customXml/item101.xml"/><Relationship Id="rId122" Type="http://schemas.openxmlformats.org/officeDocument/2006/relationships/customXml" Target="../customXml/item122.xml"/><Relationship Id="rId143" Type="http://schemas.openxmlformats.org/officeDocument/2006/relationships/customXml" Target="../customXml/item143.xml"/><Relationship Id="rId164" Type="http://schemas.openxmlformats.org/officeDocument/2006/relationships/customXml" Target="../customXml/item164.xml"/><Relationship Id="rId185" Type="http://schemas.openxmlformats.org/officeDocument/2006/relationships/customXml" Target="../customXml/item185.xml"/><Relationship Id="rId350" Type="http://schemas.openxmlformats.org/officeDocument/2006/relationships/customXml" Target="../customXml/item350.xml"/><Relationship Id="rId371" Type="http://schemas.openxmlformats.org/officeDocument/2006/relationships/slide" Target="slides/slide10.xml"/><Relationship Id="rId9" Type="http://schemas.openxmlformats.org/officeDocument/2006/relationships/customXml" Target="../customXml/item9.xml"/><Relationship Id="rId210" Type="http://schemas.openxmlformats.org/officeDocument/2006/relationships/customXml" Target="../customXml/item210.xml"/><Relationship Id="rId392" Type="http://schemas.openxmlformats.org/officeDocument/2006/relationships/slide" Target="slides/slide31.xml"/><Relationship Id="rId26" Type="http://schemas.openxmlformats.org/officeDocument/2006/relationships/customXml" Target="../customXml/item26.xml"/><Relationship Id="rId231" Type="http://schemas.openxmlformats.org/officeDocument/2006/relationships/customXml" Target="../customXml/item231.xml"/><Relationship Id="rId252" Type="http://schemas.openxmlformats.org/officeDocument/2006/relationships/customXml" Target="../customXml/item252.xml"/><Relationship Id="rId273" Type="http://schemas.openxmlformats.org/officeDocument/2006/relationships/customXml" Target="../customXml/item273.xml"/><Relationship Id="rId294" Type="http://schemas.openxmlformats.org/officeDocument/2006/relationships/customXml" Target="../customXml/item294.xml"/><Relationship Id="rId308" Type="http://schemas.openxmlformats.org/officeDocument/2006/relationships/customXml" Target="../customXml/item308.xml"/><Relationship Id="rId329" Type="http://schemas.openxmlformats.org/officeDocument/2006/relationships/customXml" Target="../customXml/item329.xml"/><Relationship Id="rId47" Type="http://schemas.openxmlformats.org/officeDocument/2006/relationships/customXml" Target="../customXml/item47.xml"/><Relationship Id="rId68" Type="http://schemas.openxmlformats.org/officeDocument/2006/relationships/customXml" Target="../customXml/item68.xml"/><Relationship Id="rId89" Type="http://schemas.openxmlformats.org/officeDocument/2006/relationships/customXml" Target="../customXml/item89.xml"/><Relationship Id="rId112" Type="http://schemas.openxmlformats.org/officeDocument/2006/relationships/customXml" Target="../customXml/item112.xml"/><Relationship Id="rId133" Type="http://schemas.openxmlformats.org/officeDocument/2006/relationships/customXml" Target="../customXml/item133.xml"/><Relationship Id="rId154" Type="http://schemas.openxmlformats.org/officeDocument/2006/relationships/customXml" Target="../customXml/item154.xml"/><Relationship Id="rId175" Type="http://schemas.openxmlformats.org/officeDocument/2006/relationships/customXml" Target="../customXml/item175.xml"/><Relationship Id="rId340" Type="http://schemas.openxmlformats.org/officeDocument/2006/relationships/customXml" Target="../customXml/item340.xml"/><Relationship Id="rId361" Type="http://schemas.openxmlformats.org/officeDocument/2006/relationships/slideMaster" Target="slideMasters/slideMaster1.xml"/><Relationship Id="rId196" Type="http://schemas.openxmlformats.org/officeDocument/2006/relationships/customXml" Target="../customXml/item196.xml"/><Relationship Id="rId200" Type="http://schemas.openxmlformats.org/officeDocument/2006/relationships/customXml" Target="../customXml/item200.xml"/><Relationship Id="rId382" Type="http://schemas.openxmlformats.org/officeDocument/2006/relationships/slide" Target="slides/slide21.xml"/><Relationship Id="rId16" Type="http://schemas.openxmlformats.org/officeDocument/2006/relationships/customXml" Target="../customXml/item16.xml"/><Relationship Id="rId221" Type="http://schemas.openxmlformats.org/officeDocument/2006/relationships/customXml" Target="../customXml/item221.xml"/><Relationship Id="rId242" Type="http://schemas.openxmlformats.org/officeDocument/2006/relationships/customXml" Target="../customXml/item242.xml"/><Relationship Id="rId263" Type="http://schemas.openxmlformats.org/officeDocument/2006/relationships/customXml" Target="../customXml/item263.xml"/><Relationship Id="rId284" Type="http://schemas.openxmlformats.org/officeDocument/2006/relationships/customXml" Target="../customXml/item284.xml"/><Relationship Id="rId319" Type="http://schemas.openxmlformats.org/officeDocument/2006/relationships/customXml" Target="../customXml/item319.xml"/><Relationship Id="rId37" Type="http://schemas.openxmlformats.org/officeDocument/2006/relationships/customXml" Target="../customXml/item37.xml"/><Relationship Id="rId58" Type="http://schemas.openxmlformats.org/officeDocument/2006/relationships/customXml" Target="../customXml/item58.xml"/><Relationship Id="rId79" Type="http://schemas.openxmlformats.org/officeDocument/2006/relationships/customXml" Target="../customXml/item79.xml"/><Relationship Id="rId102" Type="http://schemas.openxmlformats.org/officeDocument/2006/relationships/customXml" Target="../customXml/item102.xml"/><Relationship Id="rId123" Type="http://schemas.openxmlformats.org/officeDocument/2006/relationships/customXml" Target="../customXml/item123.xml"/><Relationship Id="rId144" Type="http://schemas.openxmlformats.org/officeDocument/2006/relationships/customXml" Target="../customXml/item144.xml"/><Relationship Id="rId330" Type="http://schemas.openxmlformats.org/officeDocument/2006/relationships/customXml" Target="../customXml/item330.xml"/><Relationship Id="rId90" Type="http://schemas.openxmlformats.org/officeDocument/2006/relationships/customXml" Target="../customXml/item90.xml"/><Relationship Id="rId165" Type="http://schemas.openxmlformats.org/officeDocument/2006/relationships/customXml" Target="../customXml/item165.xml"/><Relationship Id="rId186" Type="http://schemas.openxmlformats.org/officeDocument/2006/relationships/customXml" Target="../customXml/item186.xml"/><Relationship Id="rId351" Type="http://schemas.openxmlformats.org/officeDocument/2006/relationships/customXml" Target="../customXml/item351.xml"/><Relationship Id="rId372" Type="http://schemas.openxmlformats.org/officeDocument/2006/relationships/slide" Target="slides/slide11.xml"/><Relationship Id="rId393" Type="http://schemas.openxmlformats.org/officeDocument/2006/relationships/slide" Target="slides/slide32.xml"/><Relationship Id="rId211" Type="http://schemas.openxmlformats.org/officeDocument/2006/relationships/customXml" Target="../customXml/item211.xml"/><Relationship Id="rId232" Type="http://schemas.openxmlformats.org/officeDocument/2006/relationships/customXml" Target="../customXml/item232.xml"/><Relationship Id="rId253" Type="http://schemas.openxmlformats.org/officeDocument/2006/relationships/customXml" Target="../customXml/item253.xml"/><Relationship Id="rId274" Type="http://schemas.openxmlformats.org/officeDocument/2006/relationships/customXml" Target="../customXml/item274.xml"/><Relationship Id="rId295" Type="http://schemas.openxmlformats.org/officeDocument/2006/relationships/customXml" Target="../customXml/item295.xml"/><Relationship Id="rId309" Type="http://schemas.openxmlformats.org/officeDocument/2006/relationships/customXml" Target="../customXml/item309.xml"/><Relationship Id="rId27" Type="http://schemas.openxmlformats.org/officeDocument/2006/relationships/customXml" Target="../customXml/item27.xml"/><Relationship Id="rId48" Type="http://schemas.openxmlformats.org/officeDocument/2006/relationships/customXml" Target="../customXml/item48.xml"/><Relationship Id="rId69" Type="http://schemas.openxmlformats.org/officeDocument/2006/relationships/customXml" Target="../customXml/item69.xml"/><Relationship Id="rId113" Type="http://schemas.openxmlformats.org/officeDocument/2006/relationships/customXml" Target="../customXml/item113.xml"/><Relationship Id="rId134" Type="http://schemas.openxmlformats.org/officeDocument/2006/relationships/customXml" Target="../customXml/item134.xml"/><Relationship Id="rId320" Type="http://schemas.openxmlformats.org/officeDocument/2006/relationships/customXml" Target="../customXml/item320.xml"/><Relationship Id="rId80" Type="http://schemas.openxmlformats.org/officeDocument/2006/relationships/customXml" Target="../customXml/item80.xml"/><Relationship Id="rId155" Type="http://schemas.openxmlformats.org/officeDocument/2006/relationships/customXml" Target="../customXml/item155.xml"/><Relationship Id="rId176" Type="http://schemas.openxmlformats.org/officeDocument/2006/relationships/customXml" Target="../customXml/item176.xml"/><Relationship Id="rId197" Type="http://schemas.openxmlformats.org/officeDocument/2006/relationships/customXml" Target="../customXml/item197.xml"/><Relationship Id="rId341" Type="http://schemas.openxmlformats.org/officeDocument/2006/relationships/customXml" Target="../customXml/item341.xml"/><Relationship Id="rId362" Type="http://schemas.openxmlformats.org/officeDocument/2006/relationships/slide" Target="slides/slide1.xml"/><Relationship Id="rId383" Type="http://schemas.openxmlformats.org/officeDocument/2006/relationships/slide" Target="slides/slide22.xml"/><Relationship Id="rId201" Type="http://schemas.openxmlformats.org/officeDocument/2006/relationships/customXml" Target="../customXml/item201.xml"/><Relationship Id="rId222" Type="http://schemas.openxmlformats.org/officeDocument/2006/relationships/customXml" Target="../customXml/item222.xml"/><Relationship Id="rId243" Type="http://schemas.openxmlformats.org/officeDocument/2006/relationships/customXml" Target="../customXml/item243.xml"/><Relationship Id="rId264" Type="http://schemas.openxmlformats.org/officeDocument/2006/relationships/customXml" Target="../customXml/item264.xml"/><Relationship Id="rId285" Type="http://schemas.openxmlformats.org/officeDocument/2006/relationships/customXml" Target="../customXml/item285.xml"/><Relationship Id="rId17" Type="http://schemas.openxmlformats.org/officeDocument/2006/relationships/customXml" Target="../customXml/item17.xml"/><Relationship Id="rId38" Type="http://schemas.openxmlformats.org/officeDocument/2006/relationships/customXml" Target="../customXml/item38.xml"/><Relationship Id="rId59" Type="http://schemas.openxmlformats.org/officeDocument/2006/relationships/customXml" Target="../customXml/item59.xml"/><Relationship Id="rId103" Type="http://schemas.openxmlformats.org/officeDocument/2006/relationships/customXml" Target="../customXml/item103.xml"/><Relationship Id="rId124" Type="http://schemas.openxmlformats.org/officeDocument/2006/relationships/customXml" Target="../customXml/item124.xml"/><Relationship Id="rId310" Type="http://schemas.openxmlformats.org/officeDocument/2006/relationships/customXml" Target="../customXml/item310.xml"/><Relationship Id="rId70" Type="http://schemas.openxmlformats.org/officeDocument/2006/relationships/customXml" Target="../customXml/item70.xml"/><Relationship Id="rId91" Type="http://schemas.openxmlformats.org/officeDocument/2006/relationships/customXml" Target="../customXml/item91.xml"/><Relationship Id="rId145" Type="http://schemas.openxmlformats.org/officeDocument/2006/relationships/customXml" Target="../customXml/item145.xml"/><Relationship Id="rId166" Type="http://schemas.openxmlformats.org/officeDocument/2006/relationships/customXml" Target="../customXml/item166.xml"/><Relationship Id="rId187" Type="http://schemas.openxmlformats.org/officeDocument/2006/relationships/customXml" Target="../customXml/item187.xml"/><Relationship Id="rId331" Type="http://schemas.openxmlformats.org/officeDocument/2006/relationships/customXml" Target="../customXml/item331.xml"/><Relationship Id="rId352" Type="http://schemas.openxmlformats.org/officeDocument/2006/relationships/customXml" Target="../customXml/item352.xml"/><Relationship Id="rId373" Type="http://schemas.openxmlformats.org/officeDocument/2006/relationships/slide" Target="slides/slide12.xml"/><Relationship Id="rId394" Type="http://schemas.openxmlformats.org/officeDocument/2006/relationships/slide" Target="slides/slide33.xml"/><Relationship Id="rId1" Type="http://schemas.openxmlformats.org/officeDocument/2006/relationships/customXml" Target="../customXml/item1.xml"/><Relationship Id="rId212" Type="http://schemas.openxmlformats.org/officeDocument/2006/relationships/customXml" Target="../customXml/item212.xml"/><Relationship Id="rId233" Type="http://schemas.openxmlformats.org/officeDocument/2006/relationships/customXml" Target="../customXml/item233.xml"/><Relationship Id="rId254" Type="http://schemas.openxmlformats.org/officeDocument/2006/relationships/customXml" Target="../customXml/item254.xml"/><Relationship Id="rId28" Type="http://schemas.openxmlformats.org/officeDocument/2006/relationships/customXml" Target="../customXml/item28.xml"/><Relationship Id="rId49" Type="http://schemas.openxmlformats.org/officeDocument/2006/relationships/customXml" Target="../customXml/item49.xml"/><Relationship Id="rId114" Type="http://schemas.openxmlformats.org/officeDocument/2006/relationships/customXml" Target="../customXml/item114.xml"/><Relationship Id="rId275" Type="http://schemas.openxmlformats.org/officeDocument/2006/relationships/customXml" Target="../customXml/item275.xml"/><Relationship Id="rId296" Type="http://schemas.openxmlformats.org/officeDocument/2006/relationships/customXml" Target="../customXml/item296.xml"/><Relationship Id="rId300" Type="http://schemas.openxmlformats.org/officeDocument/2006/relationships/customXml" Target="../customXml/item300.xml"/><Relationship Id="rId60" Type="http://schemas.openxmlformats.org/officeDocument/2006/relationships/customXml" Target="../customXml/item60.xml"/><Relationship Id="rId81" Type="http://schemas.openxmlformats.org/officeDocument/2006/relationships/customXml" Target="../customXml/item81.xml"/><Relationship Id="rId135" Type="http://schemas.openxmlformats.org/officeDocument/2006/relationships/customXml" Target="../customXml/item135.xml"/><Relationship Id="rId156" Type="http://schemas.openxmlformats.org/officeDocument/2006/relationships/customXml" Target="../customXml/item156.xml"/><Relationship Id="rId177" Type="http://schemas.openxmlformats.org/officeDocument/2006/relationships/customXml" Target="../customXml/item177.xml"/><Relationship Id="rId198" Type="http://schemas.openxmlformats.org/officeDocument/2006/relationships/customXml" Target="../customXml/item198.xml"/><Relationship Id="rId321" Type="http://schemas.openxmlformats.org/officeDocument/2006/relationships/customXml" Target="../customXml/item321.xml"/><Relationship Id="rId342" Type="http://schemas.openxmlformats.org/officeDocument/2006/relationships/customXml" Target="../customXml/item342.xml"/><Relationship Id="rId363" Type="http://schemas.openxmlformats.org/officeDocument/2006/relationships/slide" Target="slides/slide2.xml"/><Relationship Id="rId384" Type="http://schemas.openxmlformats.org/officeDocument/2006/relationships/slide" Target="slides/slide23.xml"/><Relationship Id="rId202" Type="http://schemas.openxmlformats.org/officeDocument/2006/relationships/customXml" Target="../customXml/item202.xml"/><Relationship Id="rId223" Type="http://schemas.openxmlformats.org/officeDocument/2006/relationships/customXml" Target="../customXml/item223.xml"/><Relationship Id="rId244" Type="http://schemas.openxmlformats.org/officeDocument/2006/relationships/customXml" Target="../customXml/item244.xml"/><Relationship Id="rId18" Type="http://schemas.openxmlformats.org/officeDocument/2006/relationships/customXml" Target="../customXml/item18.xml"/><Relationship Id="rId39" Type="http://schemas.openxmlformats.org/officeDocument/2006/relationships/customXml" Target="../customXml/item39.xml"/><Relationship Id="rId265" Type="http://schemas.openxmlformats.org/officeDocument/2006/relationships/customXml" Target="../customXml/item265.xml"/><Relationship Id="rId286" Type="http://schemas.openxmlformats.org/officeDocument/2006/relationships/customXml" Target="../customXml/item286.xml"/><Relationship Id="rId50" Type="http://schemas.openxmlformats.org/officeDocument/2006/relationships/customXml" Target="../customXml/item50.xml"/><Relationship Id="rId104" Type="http://schemas.openxmlformats.org/officeDocument/2006/relationships/customXml" Target="../customXml/item104.xml"/><Relationship Id="rId125" Type="http://schemas.openxmlformats.org/officeDocument/2006/relationships/customXml" Target="../customXml/item125.xml"/><Relationship Id="rId146" Type="http://schemas.openxmlformats.org/officeDocument/2006/relationships/customXml" Target="../customXml/item146.xml"/><Relationship Id="rId167" Type="http://schemas.openxmlformats.org/officeDocument/2006/relationships/customXml" Target="../customXml/item167.xml"/><Relationship Id="rId188" Type="http://schemas.openxmlformats.org/officeDocument/2006/relationships/customXml" Target="../customXml/item188.xml"/><Relationship Id="rId311" Type="http://schemas.openxmlformats.org/officeDocument/2006/relationships/customXml" Target="../customXml/item311.xml"/><Relationship Id="rId332" Type="http://schemas.openxmlformats.org/officeDocument/2006/relationships/customXml" Target="../customXml/item332.xml"/><Relationship Id="rId353" Type="http://schemas.openxmlformats.org/officeDocument/2006/relationships/customXml" Target="../customXml/item353.xml"/><Relationship Id="rId374" Type="http://schemas.openxmlformats.org/officeDocument/2006/relationships/slide" Target="slides/slide13.xml"/><Relationship Id="rId395" Type="http://schemas.openxmlformats.org/officeDocument/2006/relationships/slide" Target="slides/slide34.xml"/><Relationship Id="rId71" Type="http://schemas.openxmlformats.org/officeDocument/2006/relationships/customXml" Target="../customXml/item71.xml"/><Relationship Id="rId92" Type="http://schemas.openxmlformats.org/officeDocument/2006/relationships/customXml" Target="../customXml/item92.xml"/><Relationship Id="rId213" Type="http://schemas.openxmlformats.org/officeDocument/2006/relationships/customXml" Target="../customXml/item213.xml"/><Relationship Id="rId234" Type="http://schemas.openxmlformats.org/officeDocument/2006/relationships/customXml" Target="../customXml/item234.xml"/><Relationship Id="rId2" Type="http://schemas.openxmlformats.org/officeDocument/2006/relationships/customXml" Target="../customXml/item2.xml"/><Relationship Id="rId29" Type="http://schemas.openxmlformats.org/officeDocument/2006/relationships/customXml" Target="../customXml/item29.xml"/><Relationship Id="rId255" Type="http://schemas.openxmlformats.org/officeDocument/2006/relationships/customXml" Target="../customXml/item255.xml"/><Relationship Id="rId276" Type="http://schemas.openxmlformats.org/officeDocument/2006/relationships/customXml" Target="../customXml/item276.xml"/><Relationship Id="rId297" Type="http://schemas.openxmlformats.org/officeDocument/2006/relationships/customXml" Target="../customXml/item297.xml"/><Relationship Id="rId40" Type="http://schemas.openxmlformats.org/officeDocument/2006/relationships/customXml" Target="../customXml/item40.xml"/><Relationship Id="rId115" Type="http://schemas.openxmlformats.org/officeDocument/2006/relationships/customXml" Target="../customXml/item115.xml"/><Relationship Id="rId136" Type="http://schemas.openxmlformats.org/officeDocument/2006/relationships/customXml" Target="../customXml/item136.xml"/><Relationship Id="rId157" Type="http://schemas.openxmlformats.org/officeDocument/2006/relationships/customXml" Target="../customXml/item157.xml"/><Relationship Id="rId178" Type="http://schemas.openxmlformats.org/officeDocument/2006/relationships/customXml" Target="../customXml/item178.xml"/><Relationship Id="rId301" Type="http://schemas.openxmlformats.org/officeDocument/2006/relationships/customXml" Target="../customXml/item301.xml"/><Relationship Id="rId322" Type="http://schemas.openxmlformats.org/officeDocument/2006/relationships/customXml" Target="../customXml/item322.xml"/><Relationship Id="rId343" Type="http://schemas.openxmlformats.org/officeDocument/2006/relationships/customXml" Target="../customXml/item343.xml"/><Relationship Id="rId364" Type="http://schemas.openxmlformats.org/officeDocument/2006/relationships/slide" Target="slides/slide3.xml"/><Relationship Id="rId61" Type="http://schemas.openxmlformats.org/officeDocument/2006/relationships/customXml" Target="../customXml/item61.xml"/><Relationship Id="rId82" Type="http://schemas.openxmlformats.org/officeDocument/2006/relationships/customXml" Target="../customXml/item82.xml"/><Relationship Id="rId199" Type="http://schemas.openxmlformats.org/officeDocument/2006/relationships/customXml" Target="../customXml/item199.xml"/><Relationship Id="rId203" Type="http://schemas.openxmlformats.org/officeDocument/2006/relationships/customXml" Target="../customXml/item203.xml"/><Relationship Id="rId385" Type="http://schemas.openxmlformats.org/officeDocument/2006/relationships/slide" Target="slides/slide24.xml"/><Relationship Id="rId19" Type="http://schemas.openxmlformats.org/officeDocument/2006/relationships/customXml" Target="../customXml/item19.xml"/><Relationship Id="rId224" Type="http://schemas.openxmlformats.org/officeDocument/2006/relationships/customXml" Target="../customXml/item224.xml"/><Relationship Id="rId245" Type="http://schemas.openxmlformats.org/officeDocument/2006/relationships/customXml" Target="../customXml/item245.xml"/><Relationship Id="rId266" Type="http://schemas.openxmlformats.org/officeDocument/2006/relationships/customXml" Target="../customXml/item266.xml"/><Relationship Id="rId287" Type="http://schemas.openxmlformats.org/officeDocument/2006/relationships/customXml" Target="../customXml/item287.xml"/><Relationship Id="rId30" Type="http://schemas.openxmlformats.org/officeDocument/2006/relationships/customXml" Target="../customXml/item30.xml"/><Relationship Id="rId105" Type="http://schemas.openxmlformats.org/officeDocument/2006/relationships/customXml" Target="../customXml/item105.xml"/><Relationship Id="rId126" Type="http://schemas.openxmlformats.org/officeDocument/2006/relationships/customXml" Target="../customXml/item126.xml"/><Relationship Id="rId147" Type="http://schemas.openxmlformats.org/officeDocument/2006/relationships/customXml" Target="../customXml/item147.xml"/><Relationship Id="rId168" Type="http://schemas.openxmlformats.org/officeDocument/2006/relationships/customXml" Target="../customXml/item168.xml"/><Relationship Id="rId312" Type="http://schemas.openxmlformats.org/officeDocument/2006/relationships/customXml" Target="../customXml/item312.xml"/><Relationship Id="rId333" Type="http://schemas.openxmlformats.org/officeDocument/2006/relationships/customXml" Target="../customXml/item333.xml"/><Relationship Id="rId354" Type="http://schemas.openxmlformats.org/officeDocument/2006/relationships/customXml" Target="../customXml/item354.xml"/><Relationship Id="rId51" Type="http://schemas.openxmlformats.org/officeDocument/2006/relationships/customXml" Target="../customXml/item51.xml"/><Relationship Id="rId72" Type="http://schemas.openxmlformats.org/officeDocument/2006/relationships/customXml" Target="../customXml/item72.xml"/><Relationship Id="rId93" Type="http://schemas.openxmlformats.org/officeDocument/2006/relationships/customXml" Target="../customXml/item93.xml"/><Relationship Id="rId189" Type="http://schemas.openxmlformats.org/officeDocument/2006/relationships/customXml" Target="../customXml/item189.xml"/><Relationship Id="rId375" Type="http://schemas.openxmlformats.org/officeDocument/2006/relationships/slide" Target="slides/slide14.xml"/><Relationship Id="rId396" Type="http://schemas.openxmlformats.org/officeDocument/2006/relationships/slide" Target="slides/slide35.xml"/><Relationship Id="rId3" Type="http://schemas.openxmlformats.org/officeDocument/2006/relationships/customXml" Target="../customXml/item3.xml"/><Relationship Id="rId214" Type="http://schemas.openxmlformats.org/officeDocument/2006/relationships/customXml" Target="../customXml/item214.xml"/><Relationship Id="rId235" Type="http://schemas.openxmlformats.org/officeDocument/2006/relationships/customXml" Target="../customXml/item235.xml"/><Relationship Id="rId256" Type="http://schemas.openxmlformats.org/officeDocument/2006/relationships/customXml" Target="../customXml/item256.xml"/><Relationship Id="rId277" Type="http://schemas.openxmlformats.org/officeDocument/2006/relationships/customXml" Target="../customXml/item277.xml"/><Relationship Id="rId298" Type="http://schemas.openxmlformats.org/officeDocument/2006/relationships/customXml" Target="../customXml/item298.xml"/><Relationship Id="rId400" Type="http://schemas.openxmlformats.org/officeDocument/2006/relationships/commentAuthors" Target="commentAuthors.xml"/><Relationship Id="rId116" Type="http://schemas.openxmlformats.org/officeDocument/2006/relationships/customXml" Target="../customXml/item116.xml"/><Relationship Id="rId137" Type="http://schemas.openxmlformats.org/officeDocument/2006/relationships/customXml" Target="../customXml/item137.xml"/><Relationship Id="rId158" Type="http://schemas.openxmlformats.org/officeDocument/2006/relationships/customXml" Target="../customXml/item158.xml"/><Relationship Id="rId302" Type="http://schemas.openxmlformats.org/officeDocument/2006/relationships/customXml" Target="../customXml/item302.xml"/><Relationship Id="rId323" Type="http://schemas.openxmlformats.org/officeDocument/2006/relationships/customXml" Target="../customXml/item323.xml"/><Relationship Id="rId344" Type="http://schemas.openxmlformats.org/officeDocument/2006/relationships/customXml" Target="../customXml/item344.xml"/><Relationship Id="rId20" Type="http://schemas.openxmlformats.org/officeDocument/2006/relationships/customXml" Target="../customXml/item20.xml"/><Relationship Id="rId41" Type="http://schemas.openxmlformats.org/officeDocument/2006/relationships/customXml" Target="../customXml/item41.xml"/><Relationship Id="rId62" Type="http://schemas.openxmlformats.org/officeDocument/2006/relationships/customXml" Target="../customXml/item62.xml"/><Relationship Id="rId83" Type="http://schemas.openxmlformats.org/officeDocument/2006/relationships/customXml" Target="../customXml/item83.xml"/><Relationship Id="rId179" Type="http://schemas.openxmlformats.org/officeDocument/2006/relationships/customXml" Target="../customXml/item179.xml"/><Relationship Id="rId365" Type="http://schemas.openxmlformats.org/officeDocument/2006/relationships/slide" Target="slides/slide4.xml"/><Relationship Id="rId386" Type="http://schemas.openxmlformats.org/officeDocument/2006/relationships/slide" Target="slides/slide25.xml"/><Relationship Id="rId190" Type="http://schemas.openxmlformats.org/officeDocument/2006/relationships/customXml" Target="../customXml/item190.xml"/><Relationship Id="rId204" Type="http://schemas.openxmlformats.org/officeDocument/2006/relationships/customXml" Target="../customXml/item204.xml"/><Relationship Id="rId225" Type="http://schemas.openxmlformats.org/officeDocument/2006/relationships/customXml" Target="../customXml/item225.xml"/><Relationship Id="rId246" Type="http://schemas.openxmlformats.org/officeDocument/2006/relationships/customXml" Target="../customXml/item246.xml"/><Relationship Id="rId267" Type="http://schemas.openxmlformats.org/officeDocument/2006/relationships/customXml" Target="../customXml/item267.xml"/><Relationship Id="rId288" Type="http://schemas.openxmlformats.org/officeDocument/2006/relationships/customXml" Target="../customXml/item288.xml"/><Relationship Id="rId106" Type="http://schemas.openxmlformats.org/officeDocument/2006/relationships/customXml" Target="../customXml/item106.xml"/><Relationship Id="rId127" Type="http://schemas.openxmlformats.org/officeDocument/2006/relationships/customXml" Target="../customXml/item127.xml"/><Relationship Id="rId313" Type="http://schemas.openxmlformats.org/officeDocument/2006/relationships/customXml" Target="../customXml/item313.xml"/><Relationship Id="rId10" Type="http://schemas.openxmlformats.org/officeDocument/2006/relationships/customXml" Target="../customXml/item10.xml"/><Relationship Id="rId31" Type="http://schemas.openxmlformats.org/officeDocument/2006/relationships/customXml" Target="../customXml/item31.xml"/><Relationship Id="rId52" Type="http://schemas.openxmlformats.org/officeDocument/2006/relationships/customXml" Target="../customXml/item52.xml"/><Relationship Id="rId73" Type="http://schemas.openxmlformats.org/officeDocument/2006/relationships/customXml" Target="../customXml/item73.xml"/><Relationship Id="rId94" Type="http://schemas.openxmlformats.org/officeDocument/2006/relationships/customXml" Target="../customXml/item94.xml"/><Relationship Id="rId148" Type="http://schemas.openxmlformats.org/officeDocument/2006/relationships/customXml" Target="../customXml/item148.xml"/><Relationship Id="rId169" Type="http://schemas.openxmlformats.org/officeDocument/2006/relationships/customXml" Target="../customXml/item169.xml"/><Relationship Id="rId334" Type="http://schemas.openxmlformats.org/officeDocument/2006/relationships/customXml" Target="../customXml/item334.xml"/><Relationship Id="rId355" Type="http://schemas.openxmlformats.org/officeDocument/2006/relationships/customXml" Target="../customXml/item355.xml"/><Relationship Id="rId376" Type="http://schemas.openxmlformats.org/officeDocument/2006/relationships/slide" Target="slides/slide15.xml"/><Relationship Id="rId397" Type="http://schemas.openxmlformats.org/officeDocument/2006/relationships/slide" Target="slides/slide36.xml"/><Relationship Id="rId4" Type="http://schemas.openxmlformats.org/officeDocument/2006/relationships/customXml" Target="../customXml/item4.xml"/><Relationship Id="rId180" Type="http://schemas.openxmlformats.org/officeDocument/2006/relationships/customXml" Target="../customXml/item180.xml"/><Relationship Id="rId215" Type="http://schemas.openxmlformats.org/officeDocument/2006/relationships/customXml" Target="../customXml/item215.xml"/><Relationship Id="rId236" Type="http://schemas.openxmlformats.org/officeDocument/2006/relationships/customXml" Target="../customXml/item236.xml"/><Relationship Id="rId257" Type="http://schemas.openxmlformats.org/officeDocument/2006/relationships/customXml" Target="../customXml/item257.xml"/><Relationship Id="rId278" Type="http://schemas.openxmlformats.org/officeDocument/2006/relationships/customXml" Target="../customXml/item278.xml"/><Relationship Id="rId401" Type="http://schemas.openxmlformats.org/officeDocument/2006/relationships/presProps" Target="presProps.xml"/><Relationship Id="rId303" Type="http://schemas.openxmlformats.org/officeDocument/2006/relationships/customXml" Target="../customXml/item303.xml"/><Relationship Id="rId42" Type="http://schemas.openxmlformats.org/officeDocument/2006/relationships/customXml" Target="../customXml/item42.xml"/><Relationship Id="rId84" Type="http://schemas.openxmlformats.org/officeDocument/2006/relationships/customXml" Target="../customXml/item84.xml"/><Relationship Id="rId138" Type="http://schemas.openxmlformats.org/officeDocument/2006/relationships/customXml" Target="../customXml/item138.xml"/><Relationship Id="rId345" Type="http://schemas.openxmlformats.org/officeDocument/2006/relationships/customXml" Target="../customXml/item345.xml"/><Relationship Id="rId387" Type="http://schemas.openxmlformats.org/officeDocument/2006/relationships/slide" Target="slides/slide26.xml"/><Relationship Id="rId191" Type="http://schemas.openxmlformats.org/officeDocument/2006/relationships/customXml" Target="../customXml/item191.xml"/><Relationship Id="rId205" Type="http://schemas.openxmlformats.org/officeDocument/2006/relationships/customXml" Target="../customXml/item205.xml"/><Relationship Id="rId247" Type="http://schemas.openxmlformats.org/officeDocument/2006/relationships/customXml" Target="../customXml/item247.xml"/><Relationship Id="rId107" Type="http://schemas.openxmlformats.org/officeDocument/2006/relationships/customXml" Target="../customXml/item107.xml"/><Relationship Id="rId289" Type="http://schemas.openxmlformats.org/officeDocument/2006/relationships/customXml" Target="../customXml/item28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71800" cy="466725"/>
          </a:xfrm>
          <a:prstGeom prst="rect">
            <a:avLst/>
          </a:prstGeom>
        </p:spPr>
        <p:txBody>
          <a:bodyPr vert="horz" lIns="91427" tIns="45713" rIns="91427" bIns="45713" rtlCol="0"/>
          <a:lstStyle>
            <a:lvl1pPr algn="l">
              <a:defRPr sz="1200"/>
            </a:lvl1pPr>
          </a:lstStyle>
          <a:p>
            <a:endParaRPr lang="en-US"/>
          </a:p>
        </p:txBody>
      </p:sp>
      <p:sp>
        <p:nvSpPr>
          <p:cNvPr id="3" name="Date Placeholder 2"/>
          <p:cNvSpPr>
            <a:spLocks noGrp="1"/>
          </p:cNvSpPr>
          <p:nvPr>
            <p:ph type="dt" sz="quarter" idx="1"/>
          </p:nvPr>
        </p:nvSpPr>
        <p:spPr>
          <a:xfrm>
            <a:off x="3884614" y="1"/>
            <a:ext cx="2971800" cy="466725"/>
          </a:xfrm>
          <a:prstGeom prst="rect">
            <a:avLst/>
          </a:prstGeom>
        </p:spPr>
        <p:txBody>
          <a:bodyPr vert="horz" lIns="91427" tIns="45713" rIns="91427" bIns="45713" rtlCol="0"/>
          <a:lstStyle>
            <a:lvl1pPr algn="r">
              <a:defRPr sz="1200"/>
            </a:lvl1pPr>
          </a:lstStyle>
          <a:p>
            <a:fld id="{070F2488-B906-41AE-9DAD-04907957836B}" type="datetimeFigureOut">
              <a:rPr lang="en-US" smtClean="0"/>
              <a:pPr/>
              <a:t>5/12/2016</a:t>
            </a:fld>
            <a:endParaRPr lang="en-US"/>
          </a:p>
        </p:txBody>
      </p:sp>
      <p:sp>
        <p:nvSpPr>
          <p:cNvPr id="4" name="Footer Placeholder 3"/>
          <p:cNvSpPr>
            <a:spLocks noGrp="1"/>
          </p:cNvSpPr>
          <p:nvPr>
            <p:ph type="ftr" sz="quarter" idx="2"/>
          </p:nvPr>
        </p:nvSpPr>
        <p:spPr>
          <a:xfrm>
            <a:off x="0" y="8829676"/>
            <a:ext cx="2971800" cy="466725"/>
          </a:xfrm>
          <a:prstGeom prst="rect">
            <a:avLst/>
          </a:prstGeom>
        </p:spPr>
        <p:txBody>
          <a:bodyPr vert="horz" lIns="91427" tIns="45713" rIns="91427" bIns="45713" rtlCol="0" anchor="b"/>
          <a:lstStyle>
            <a:lvl1pPr algn="l">
              <a:defRPr sz="1200"/>
            </a:lvl1pPr>
          </a:lstStyle>
          <a:p>
            <a:endParaRPr lang="en-US"/>
          </a:p>
        </p:txBody>
      </p:sp>
      <p:sp>
        <p:nvSpPr>
          <p:cNvPr id="5" name="Slide Number Placeholder 4"/>
          <p:cNvSpPr>
            <a:spLocks noGrp="1"/>
          </p:cNvSpPr>
          <p:nvPr>
            <p:ph type="sldNum" sz="quarter" idx="3"/>
          </p:nvPr>
        </p:nvSpPr>
        <p:spPr>
          <a:xfrm>
            <a:off x="3884614" y="8829676"/>
            <a:ext cx="2971800" cy="466725"/>
          </a:xfrm>
          <a:prstGeom prst="rect">
            <a:avLst/>
          </a:prstGeom>
        </p:spPr>
        <p:txBody>
          <a:bodyPr vert="horz" lIns="91427" tIns="45713" rIns="91427" bIns="45713" rtlCol="0" anchor="b"/>
          <a:lstStyle>
            <a:lvl1pPr algn="r">
              <a:defRPr sz="1200"/>
            </a:lvl1pPr>
          </a:lstStyle>
          <a:p>
            <a:fld id="{FD6925E8-09AA-461A-A111-7F565848BCC6}" type="slidenum">
              <a:rPr lang="en-US" smtClean="0"/>
              <a:pPr/>
              <a:t>‹#›</a:t>
            </a:fld>
            <a:endParaRPr lang="en-US"/>
          </a:p>
        </p:txBody>
      </p:sp>
    </p:spTree>
    <p:extLst>
      <p:ext uri="{BB962C8B-B14F-4D97-AF65-F5344CB8AC3E}">
        <p14:creationId xmlns:p14="http://schemas.microsoft.com/office/powerpoint/2010/main" val="8992437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6434"/>
          </a:xfrm>
          <a:prstGeom prst="rect">
            <a:avLst/>
          </a:prstGeom>
        </p:spPr>
        <p:txBody>
          <a:bodyPr vert="horz" lIns="91427" tIns="45713" rIns="91427" bIns="45713" rtlCol="0"/>
          <a:lstStyle>
            <a:lvl1pPr algn="l">
              <a:defRPr sz="1200"/>
            </a:lvl1pPr>
          </a:lstStyle>
          <a:p>
            <a:endParaRPr lang="en-US"/>
          </a:p>
        </p:txBody>
      </p:sp>
      <p:sp>
        <p:nvSpPr>
          <p:cNvPr id="3" name="Date Placeholder 2"/>
          <p:cNvSpPr>
            <a:spLocks noGrp="1"/>
          </p:cNvSpPr>
          <p:nvPr>
            <p:ph type="dt" idx="1"/>
          </p:nvPr>
        </p:nvSpPr>
        <p:spPr>
          <a:xfrm>
            <a:off x="3884614" y="0"/>
            <a:ext cx="2971800" cy="466434"/>
          </a:xfrm>
          <a:prstGeom prst="rect">
            <a:avLst/>
          </a:prstGeom>
        </p:spPr>
        <p:txBody>
          <a:bodyPr vert="horz" lIns="91427" tIns="45713" rIns="91427" bIns="45713" rtlCol="0"/>
          <a:lstStyle>
            <a:lvl1pPr algn="r">
              <a:defRPr sz="1200"/>
            </a:lvl1pPr>
          </a:lstStyle>
          <a:p>
            <a:fld id="{CE86C27E-9D10-4BD9-9EB5-0CBAF8C7FADB}" type="datetimeFigureOut">
              <a:rPr lang="en-US" smtClean="0"/>
              <a:pPr/>
              <a:t>5/12/2016</a:t>
            </a:fld>
            <a:endParaRPr lang="en-US"/>
          </a:p>
        </p:txBody>
      </p:sp>
      <p:sp>
        <p:nvSpPr>
          <p:cNvPr id="4" name="Slide Image Placeholder 3"/>
          <p:cNvSpPr>
            <a:spLocks noGrp="1" noRot="1" noChangeAspect="1"/>
          </p:cNvSpPr>
          <p:nvPr>
            <p:ph type="sldImg" idx="2"/>
          </p:nvPr>
        </p:nvSpPr>
        <p:spPr>
          <a:xfrm>
            <a:off x="1338263" y="1162050"/>
            <a:ext cx="4181475" cy="3136900"/>
          </a:xfrm>
          <a:prstGeom prst="rect">
            <a:avLst/>
          </a:prstGeom>
          <a:noFill/>
          <a:ln w="12700">
            <a:solidFill>
              <a:prstClr val="black"/>
            </a:solidFill>
          </a:ln>
        </p:spPr>
        <p:txBody>
          <a:bodyPr vert="horz" lIns="91427" tIns="45713" rIns="91427" bIns="45713" rtlCol="0" anchor="ctr"/>
          <a:lstStyle/>
          <a:p>
            <a:endParaRPr lang="en-US"/>
          </a:p>
        </p:txBody>
      </p:sp>
      <p:sp>
        <p:nvSpPr>
          <p:cNvPr id="5" name="Notes Placeholder 4"/>
          <p:cNvSpPr>
            <a:spLocks noGrp="1"/>
          </p:cNvSpPr>
          <p:nvPr>
            <p:ph type="body" sz="quarter" idx="3"/>
          </p:nvPr>
        </p:nvSpPr>
        <p:spPr>
          <a:xfrm>
            <a:off x="685800" y="4473893"/>
            <a:ext cx="5486400" cy="3660458"/>
          </a:xfrm>
          <a:prstGeom prst="rect">
            <a:avLst/>
          </a:prstGeom>
        </p:spPr>
        <p:txBody>
          <a:bodyPr vert="horz" lIns="91427" tIns="45713" rIns="91427" bIns="45713"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2971800" cy="466433"/>
          </a:xfrm>
          <a:prstGeom prst="rect">
            <a:avLst/>
          </a:prstGeom>
        </p:spPr>
        <p:txBody>
          <a:bodyPr vert="horz" lIns="91427" tIns="45713" rIns="91427" bIns="45713" rtlCol="0" anchor="b"/>
          <a:lstStyle>
            <a:lvl1pPr algn="l">
              <a:defRPr sz="1200"/>
            </a:lvl1pPr>
          </a:lstStyle>
          <a:p>
            <a:endParaRPr lang="en-US"/>
          </a:p>
        </p:txBody>
      </p:sp>
      <p:sp>
        <p:nvSpPr>
          <p:cNvPr id="7" name="Slide Number Placeholder 6"/>
          <p:cNvSpPr>
            <a:spLocks noGrp="1"/>
          </p:cNvSpPr>
          <p:nvPr>
            <p:ph type="sldNum" sz="quarter" idx="5"/>
          </p:nvPr>
        </p:nvSpPr>
        <p:spPr>
          <a:xfrm>
            <a:off x="3884614" y="8829967"/>
            <a:ext cx="2971800" cy="466433"/>
          </a:xfrm>
          <a:prstGeom prst="rect">
            <a:avLst/>
          </a:prstGeom>
        </p:spPr>
        <p:txBody>
          <a:bodyPr vert="horz" lIns="91427" tIns="45713" rIns="91427" bIns="45713" rtlCol="0" anchor="b"/>
          <a:lstStyle>
            <a:lvl1pPr algn="r">
              <a:defRPr sz="1200"/>
            </a:lvl1pPr>
          </a:lstStyle>
          <a:p>
            <a:fld id="{A707FA60-6859-43F0-9160-A6686C012DDA}" type="slidenum">
              <a:rPr lang="en-US" smtClean="0"/>
              <a:pPr/>
              <a:t>‹#›</a:t>
            </a:fld>
            <a:endParaRPr lang="en-US"/>
          </a:p>
        </p:txBody>
      </p:sp>
    </p:spTree>
    <p:extLst>
      <p:ext uri="{BB962C8B-B14F-4D97-AF65-F5344CB8AC3E}">
        <p14:creationId xmlns:p14="http://schemas.microsoft.com/office/powerpoint/2010/main" val="24324466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07FA60-6859-43F0-9160-A6686C012DDA}" type="slidenum">
              <a:rPr lang="en-US" smtClean="0"/>
              <a:pPr/>
              <a:t>1</a:t>
            </a:fld>
            <a:endParaRPr lang="en-US"/>
          </a:p>
        </p:txBody>
      </p:sp>
    </p:spTree>
    <p:extLst>
      <p:ext uri="{BB962C8B-B14F-4D97-AF65-F5344CB8AC3E}">
        <p14:creationId xmlns:p14="http://schemas.microsoft.com/office/powerpoint/2010/main" val="12319786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07FA60-6859-43F0-9160-A6686C012DDA}" type="slidenum">
              <a:rPr lang="en-US" smtClean="0"/>
              <a:pPr/>
              <a:t>7</a:t>
            </a:fld>
            <a:endParaRPr lang="en-US"/>
          </a:p>
        </p:txBody>
      </p:sp>
    </p:spTree>
    <p:extLst>
      <p:ext uri="{BB962C8B-B14F-4D97-AF65-F5344CB8AC3E}">
        <p14:creationId xmlns:p14="http://schemas.microsoft.com/office/powerpoint/2010/main" val="2159208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07FA60-6859-43F0-9160-A6686C012DDA}" type="slidenum">
              <a:rPr lang="en-US" smtClean="0"/>
              <a:pPr/>
              <a:t>10</a:t>
            </a:fld>
            <a:endParaRPr lang="en-US"/>
          </a:p>
        </p:txBody>
      </p:sp>
    </p:spTree>
    <p:extLst>
      <p:ext uri="{BB962C8B-B14F-4D97-AF65-F5344CB8AC3E}">
        <p14:creationId xmlns:p14="http://schemas.microsoft.com/office/powerpoint/2010/main" val="37503084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07FA60-6859-43F0-9160-A6686C012DDA}" type="slidenum">
              <a:rPr lang="en-US" smtClean="0"/>
              <a:pPr/>
              <a:t>12</a:t>
            </a:fld>
            <a:endParaRPr lang="en-US"/>
          </a:p>
        </p:txBody>
      </p:sp>
    </p:spTree>
    <p:extLst>
      <p:ext uri="{BB962C8B-B14F-4D97-AF65-F5344CB8AC3E}">
        <p14:creationId xmlns:p14="http://schemas.microsoft.com/office/powerpoint/2010/main" val="13080774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07FA60-6859-43F0-9160-A6686C012DDA}" type="slidenum">
              <a:rPr lang="en-US" smtClean="0"/>
              <a:pPr/>
              <a:t>16</a:t>
            </a:fld>
            <a:endParaRPr lang="en-US"/>
          </a:p>
        </p:txBody>
      </p:sp>
    </p:spTree>
    <p:extLst>
      <p:ext uri="{BB962C8B-B14F-4D97-AF65-F5344CB8AC3E}">
        <p14:creationId xmlns:p14="http://schemas.microsoft.com/office/powerpoint/2010/main" val="23480280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07FA60-6859-43F0-9160-A6686C012DDA}" type="slidenum">
              <a:rPr lang="en-US" smtClean="0"/>
              <a:pPr/>
              <a:t>17</a:t>
            </a:fld>
            <a:endParaRPr lang="en-US"/>
          </a:p>
        </p:txBody>
      </p:sp>
    </p:spTree>
    <p:extLst>
      <p:ext uri="{BB962C8B-B14F-4D97-AF65-F5344CB8AC3E}">
        <p14:creationId xmlns:p14="http://schemas.microsoft.com/office/powerpoint/2010/main" val="32278881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707FA60-6859-43F0-9160-A6686C012DDA}" type="slidenum">
              <a:rPr lang="en-US" smtClean="0"/>
              <a:pPr/>
              <a:t>18</a:t>
            </a:fld>
            <a:endParaRPr lang="en-US"/>
          </a:p>
        </p:txBody>
      </p:sp>
    </p:spTree>
    <p:extLst>
      <p:ext uri="{BB962C8B-B14F-4D97-AF65-F5344CB8AC3E}">
        <p14:creationId xmlns:p14="http://schemas.microsoft.com/office/powerpoint/2010/main" val="30771897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707FA60-6859-43F0-9160-A6686C012DDA}" type="slidenum">
              <a:rPr lang="en-US" smtClean="0"/>
              <a:pPr/>
              <a:t>19</a:t>
            </a:fld>
            <a:endParaRPr lang="en-US"/>
          </a:p>
        </p:txBody>
      </p:sp>
    </p:spTree>
    <p:extLst>
      <p:ext uri="{BB962C8B-B14F-4D97-AF65-F5344CB8AC3E}">
        <p14:creationId xmlns:p14="http://schemas.microsoft.com/office/powerpoint/2010/main" val="25807365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RMP program closely aligns with OSHA’s PSM standard in content, policy interpretations, Agency guidance, and enforcement in order to avoid redundancy, conflict, and extra burden to industry.</a:t>
            </a:r>
          </a:p>
          <a:p>
            <a:r>
              <a:rPr lang="en-US" dirty="0" smtClean="0"/>
              <a:t>The RMP program expands upon the information provided to States and Local Emergency Planning Committees (LEPCs) under EPCRA.</a:t>
            </a:r>
          </a:p>
          <a:p>
            <a:endParaRPr lang="en-US" dirty="0"/>
          </a:p>
        </p:txBody>
      </p:sp>
      <p:sp>
        <p:nvSpPr>
          <p:cNvPr id="4" name="Slide Number Placeholder 3"/>
          <p:cNvSpPr>
            <a:spLocks noGrp="1"/>
          </p:cNvSpPr>
          <p:nvPr>
            <p:ph type="sldNum" sz="quarter" idx="10"/>
          </p:nvPr>
        </p:nvSpPr>
        <p:spPr/>
        <p:txBody>
          <a:bodyPr/>
          <a:lstStyle/>
          <a:p>
            <a:fld id="{A707FA60-6859-43F0-9160-A6686C012DDA}" type="slidenum">
              <a:rPr lang="en-US" smtClean="0"/>
              <a:pPr/>
              <a:t>20</a:t>
            </a:fld>
            <a:endParaRPr lang="en-US"/>
          </a:p>
        </p:txBody>
      </p:sp>
    </p:spTree>
    <p:extLst>
      <p:ext uri="{BB962C8B-B14F-4D97-AF65-F5344CB8AC3E}">
        <p14:creationId xmlns:p14="http://schemas.microsoft.com/office/powerpoint/2010/main" val="7622964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07FA60-6859-43F0-9160-A6686C012DDA}" type="slidenum">
              <a:rPr lang="en-US" smtClean="0"/>
              <a:pPr/>
              <a:t>21</a:t>
            </a:fld>
            <a:endParaRPr lang="en-US"/>
          </a:p>
        </p:txBody>
      </p:sp>
    </p:spTree>
    <p:extLst>
      <p:ext uri="{BB962C8B-B14F-4D97-AF65-F5344CB8AC3E}">
        <p14:creationId xmlns:p14="http://schemas.microsoft.com/office/powerpoint/2010/main" val="425479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707FA60-6859-43F0-9160-A6686C012DDA}" type="slidenum">
              <a:rPr lang="en-US" smtClean="0"/>
              <a:pPr/>
              <a:t>22</a:t>
            </a:fld>
            <a:endParaRPr lang="en-US"/>
          </a:p>
        </p:txBody>
      </p:sp>
    </p:spTree>
    <p:extLst>
      <p:ext uri="{BB962C8B-B14F-4D97-AF65-F5344CB8AC3E}">
        <p14:creationId xmlns:p14="http://schemas.microsoft.com/office/powerpoint/2010/main" val="26615316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707FA60-6859-43F0-9160-A6686C012DDA}" type="slidenum">
              <a:rPr lang="en-US" smtClean="0"/>
              <a:pPr/>
              <a:t>23</a:t>
            </a:fld>
            <a:endParaRPr lang="en-US"/>
          </a:p>
        </p:txBody>
      </p:sp>
    </p:spTree>
    <p:extLst>
      <p:ext uri="{BB962C8B-B14F-4D97-AF65-F5344CB8AC3E}">
        <p14:creationId xmlns:p14="http://schemas.microsoft.com/office/powerpoint/2010/main" val="19572356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53013426-3AFE-4F65-A3B8-72C44184C4E2}" type="slidenum">
              <a:rPr lang="en-US" smtClean="0"/>
              <a:pPr>
                <a:defRPr/>
              </a:pPr>
              <a:t>24</a:t>
            </a:fld>
            <a:endParaRPr lang="en-US"/>
          </a:p>
        </p:txBody>
      </p:sp>
    </p:spTree>
    <p:extLst>
      <p:ext uri="{BB962C8B-B14F-4D97-AF65-F5344CB8AC3E}">
        <p14:creationId xmlns:p14="http://schemas.microsoft.com/office/powerpoint/2010/main" val="14002469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smtClean="0"/>
              <a:t>Current Requirements: </a:t>
            </a:r>
            <a:r>
              <a:rPr lang="en-US" sz="1200" dirty="0" smtClean="0"/>
              <a:t>Facility owners/operators must perform compliance audits every three years.</a:t>
            </a:r>
            <a:r>
              <a:rPr lang="en-US" sz="1200" i="1" dirty="0" smtClean="0"/>
              <a:t> (Applies to all P2 and P3)</a:t>
            </a:r>
            <a:endParaRPr lang="en-US" sz="1200" dirty="0" smtClean="0"/>
          </a:p>
          <a:p>
            <a:r>
              <a:rPr lang="en-US" sz="1200" i="1" dirty="0" smtClean="0"/>
              <a:t>Issue to Address:</a:t>
            </a:r>
            <a:r>
              <a:rPr lang="en-US" sz="1200" dirty="0" smtClean="0"/>
              <a:t> </a:t>
            </a:r>
            <a:r>
              <a:rPr lang="en-US" dirty="0" smtClean="0"/>
              <a:t>Self-auditing may be insufficient to ensure compliance with RMP requirements and promote safe stationary source operation and accident prevention. </a:t>
            </a:r>
          </a:p>
          <a:p>
            <a:endParaRPr lang="en-US" dirty="0" smtClean="0"/>
          </a:p>
          <a:p>
            <a:r>
              <a:rPr lang="en-US" dirty="0" smtClean="0"/>
              <a:t>Criteria and standards for third-party auditor competence include:  </a:t>
            </a:r>
          </a:p>
          <a:p>
            <a:pPr marL="571500" lvl="2" indent="0">
              <a:buFont typeface="Arial" panose="020B0604020202020204" pitchFamily="34" charset="0"/>
              <a:buNone/>
            </a:pPr>
            <a:r>
              <a:rPr lang="en-US" sz="1600" dirty="0" smtClean="0"/>
              <a:t>Knowledgeable with the requirements of the RMP Prevention program requirements; </a:t>
            </a:r>
          </a:p>
          <a:p>
            <a:pPr marL="571500" lvl="2" indent="0">
              <a:buFont typeface="Arial" panose="020B0604020202020204" pitchFamily="34" charset="0"/>
              <a:buNone/>
            </a:pPr>
            <a:r>
              <a:rPr lang="en-US" sz="1600" dirty="0" smtClean="0"/>
              <a:t>Experienced with the facility type and processes being audited and the applicable recognized and generally accepted good engineering practices (RAGAGEP); </a:t>
            </a:r>
          </a:p>
          <a:p>
            <a:pPr marL="571500" lvl="2" indent="0">
              <a:buFont typeface="Arial" panose="020B0604020202020204" pitchFamily="34" charset="0"/>
              <a:buNone/>
            </a:pPr>
            <a:r>
              <a:rPr lang="en-US" sz="1600" dirty="0" smtClean="0"/>
              <a:t>Trained or certified in proper auditing techniques; and </a:t>
            </a:r>
          </a:p>
          <a:p>
            <a:pPr marL="571500" lvl="2" indent="0">
              <a:buFont typeface="Arial" panose="020B0604020202020204" pitchFamily="34" charset="0"/>
              <a:buNone/>
            </a:pPr>
            <a:r>
              <a:rPr lang="en-US" sz="1600" dirty="0" smtClean="0"/>
              <a:t>Be a licensed Professional Engineer (PE), or include a licensed PE on the audit team  </a:t>
            </a:r>
          </a:p>
          <a:p>
            <a:endParaRPr lang="en-US" dirty="0" smtClean="0"/>
          </a:p>
          <a:p>
            <a:pPr>
              <a:buClr>
                <a:srgbClr val="E48312"/>
              </a:buClr>
            </a:pPr>
            <a:r>
              <a:rPr lang="en-US" sz="1800" dirty="0" smtClean="0"/>
              <a:t>Independence and impartiality requirements for third party auditors and audit teams include:  </a:t>
            </a:r>
            <a:endParaRPr lang="en-US" sz="1400" dirty="0" smtClean="0"/>
          </a:p>
          <a:p>
            <a:pPr lvl="1"/>
            <a:r>
              <a:rPr lang="en-US" sz="1400" dirty="0" smtClean="0"/>
              <a:t>Acting impartially when performing all third-party audit activities; </a:t>
            </a:r>
            <a:endParaRPr lang="en-US" sz="1200" dirty="0" smtClean="0"/>
          </a:p>
          <a:p>
            <a:pPr lvl="1"/>
            <a:r>
              <a:rPr lang="en-US" sz="1400" dirty="0" smtClean="0"/>
              <a:t>Receiving no financial benefit from the outcome of the audit, apart from payment for auditing services;  </a:t>
            </a:r>
            <a:endParaRPr lang="en-US" sz="1200" dirty="0" smtClean="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400" dirty="0" smtClean="0"/>
              <a:t>Not having conducted past research, development, design, construction services, or consulting (</a:t>
            </a:r>
            <a:r>
              <a:rPr lang="en-US" sz="1400" dirty="0" smtClean="0">
                <a:solidFill>
                  <a:schemeClr val="accent6">
                    <a:lumMod val="50000"/>
                  </a:schemeClr>
                </a:solidFill>
              </a:rPr>
              <a:t> Note- participation in third-party audits does not constitute “consulting” and “future employment” for the purposes of this requirement)</a:t>
            </a:r>
            <a:r>
              <a:rPr lang="en-US" sz="1400" baseline="0" dirty="0" smtClean="0">
                <a:solidFill>
                  <a:schemeClr val="accent6">
                    <a:lumMod val="50000"/>
                  </a:schemeClr>
                </a:solidFill>
              </a:rPr>
              <a:t> </a:t>
            </a:r>
            <a:r>
              <a:rPr lang="en-US" sz="1400" dirty="0" smtClean="0"/>
              <a:t>for the owner or operator within the last 3 years (including any “associated” third-party auditors); </a:t>
            </a:r>
            <a:endParaRPr lang="en-US" sz="1200" dirty="0" smtClean="0"/>
          </a:p>
          <a:p>
            <a:pPr lvl="1"/>
            <a:r>
              <a:rPr lang="en-US" sz="1400" dirty="0" smtClean="0"/>
              <a:t>Not providing other business or consulting services to the owner or operator, including advice or assistance to implement the findings or recommendations in an audit report, for a period of at least 3 years following submission of the final audit report; </a:t>
            </a:r>
            <a:endParaRPr lang="en-US" sz="1200" dirty="0" smtClean="0"/>
          </a:p>
          <a:p>
            <a:pPr lvl="1"/>
            <a:r>
              <a:rPr lang="en-US" sz="1400" dirty="0" smtClean="0"/>
              <a:t>Ensuring all personnel involved on the audit team sign and date a conflict of interest statement certify that the audit followed the requirements of the rule and contains not false statements; and </a:t>
            </a:r>
          </a:p>
          <a:p>
            <a:pPr lvl="1"/>
            <a:r>
              <a:rPr lang="en-US" sz="1400" dirty="0" smtClean="0"/>
              <a:t>Ensuring all personnel involved in the audit do not accept future employment* with the owner or operator of the facility for a period of at least 3 years following submission of the final audit report.</a:t>
            </a:r>
          </a:p>
          <a:p>
            <a:endParaRPr lang="en-US" dirty="0" smtClean="0"/>
          </a:p>
          <a:p>
            <a:endParaRPr lang="en-US" baseline="0" dirty="0" smtClean="0"/>
          </a:p>
        </p:txBody>
      </p:sp>
      <p:sp>
        <p:nvSpPr>
          <p:cNvPr id="4" name="Slide Number Placeholder 3"/>
          <p:cNvSpPr>
            <a:spLocks noGrp="1"/>
          </p:cNvSpPr>
          <p:nvPr>
            <p:ph type="sldNum" sz="quarter" idx="10"/>
          </p:nvPr>
        </p:nvSpPr>
        <p:spPr/>
        <p:txBody>
          <a:bodyPr/>
          <a:lstStyle/>
          <a:p>
            <a:pPr>
              <a:defRPr/>
            </a:pPr>
            <a:fld id="{53013426-3AFE-4F65-A3B8-72C44184C4E2}" type="slidenum">
              <a:rPr lang="en-US" smtClean="0"/>
              <a:pPr>
                <a:defRPr/>
              </a:pPr>
              <a:t>25</a:t>
            </a:fld>
            <a:endParaRPr lang="en-US"/>
          </a:p>
        </p:txBody>
      </p:sp>
    </p:spTree>
    <p:extLst>
      <p:ext uri="{BB962C8B-B14F-4D97-AF65-F5344CB8AC3E}">
        <p14:creationId xmlns:p14="http://schemas.microsoft.com/office/powerpoint/2010/main" val="7384714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i="1" dirty="0" smtClean="0"/>
              <a:t>Current Requirements: </a:t>
            </a:r>
            <a:r>
              <a:rPr lang="en-US" sz="2000" dirty="0" smtClean="0"/>
              <a:t>Facility owners/operators must </a:t>
            </a:r>
            <a:r>
              <a:rPr lang="en-US" dirty="0" smtClean="0"/>
              <a:t>conduct incident investigations following an incident that resulted in or could have resulted in a catastrophic release (includes a</a:t>
            </a:r>
            <a:r>
              <a:rPr lang="en-US" sz="2000" dirty="0" smtClean="0"/>
              <a:t> “near miss”).</a:t>
            </a:r>
            <a:r>
              <a:rPr lang="en-US" sz="2000" i="1" dirty="0" smtClean="0"/>
              <a:t> (Applies to all P2 and P3)</a:t>
            </a:r>
            <a:endParaRPr lang="en-US" sz="2000" dirty="0" smtClean="0"/>
          </a:p>
          <a:p>
            <a:r>
              <a:rPr lang="en-US" sz="2000" i="1" dirty="0" smtClean="0"/>
              <a:t>Issue to Address:</a:t>
            </a:r>
            <a:r>
              <a:rPr lang="en-US" sz="2000" dirty="0" smtClean="0"/>
              <a:t> </a:t>
            </a:r>
          </a:p>
          <a:p>
            <a:pPr lvl="1"/>
            <a:r>
              <a:rPr lang="en-US" sz="1800" dirty="0" smtClean="0"/>
              <a:t>Strengthening incident investigation requirements to </a:t>
            </a:r>
            <a:r>
              <a:rPr lang="en-US" dirty="0" smtClean="0"/>
              <a:t>identify the underlying reasons for a chemical accident which would lead to preventing future accidents and ensuring compliance. Eliminates the risk of reoccurrence of a particular accident and similar accidents that could result from the same system-wide root causes</a:t>
            </a:r>
          </a:p>
          <a:p>
            <a:pPr lvl="1"/>
            <a:r>
              <a:rPr lang="en-US" dirty="0" smtClean="0"/>
              <a:t>Current catastrophic release definition (includes a “near miss”) not well defined and misinterpreted.  </a:t>
            </a:r>
          </a:p>
          <a:p>
            <a:pPr lvl="1"/>
            <a:r>
              <a:rPr lang="en-US" dirty="0" smtClean="0">
                <a:solidFill>
                  <a:srgbClr val="000000">
                    <a:lumMod val="75000"/>
                    <a:lumOff val="25000"/>
                  </a:srgbClr>
                </a:solidFill>
              </a:rPr>
              <a:t>CSB, industry good safety practices/guidance, EPA and state and local programs have all cited support for root cause investigations</a:t>
            </a:r>
          </a:p>
          <a:p>
            <a:pPr lvl="0"/>
            <a:endParaRPr lang="en-US" sz="1400" dirty="0" smtClean="0">
              <a:solidFill>
                <a:srgbClr val="000000">
                  <a:lumMod val="75000"/>
                  <a:lumOff val="25000"/>
                </a:srgbClr>
              </a:solidFill>
            </a:endParaRPr>
          </a:p>
          <a:p>
            <a:pPr lvl="0"/>
            <a:r>
              <a:rPr lang="en-US" sz="1400" dirty="0" smtClean="0">
                <a:solidFill>
                  <a:srgbClr val="000000">
                    <a:lumMod val="75000"/>
                    <a:lumOff val="25000"/>
                  </a:srgbClr>
                </a:solidFill>
              </a:rPr>
              <a:t>Examples</a:t>
            </a:r>
            <a:r>
              <a:rPr lang="en-US" sz="1400" baseline="0" dirty="0" smtClean="0">
                <a:solidFill>
                  <a:srgbClr val="000000">
                    <a:lumMod val="75000"/>
                    <a:lumOff val="25000"/>
                  </a:srgbClr>
                </a:solidFill>
              </a:rPr>
              <a:t> of near misses include:</a:t>
            </a:r>
          </a:p>
          <a:p>
            <a:pPr lvl="1">
              <a:buClr>
                <a:srgbClr val="CCB400"/>
              </a:buClr>
            </a:pPr>
            <a:r>
              <a:rPr lang="en-US" sz="1600" dirty="0" smtClean="0">
                <a:solidFill>
                  <a:srgbClr val="000000">
                    <a:lumMod val="75000"/>
                    <a:lumOff val="25000"/>
                  </a:srgbClr>
                </a:solidFill>
              </a:rPr>
              <a:t>Events or unsafe situations that under slightly different circumstances could have resulted in a catastrophic release or had reasonable potential to escalate</a:t>
            </a:r>
          </a:p>
          <a:p>
            <a:pPr lvl="1">
              <a:buClr>
                <a:srgbClr val="CCB400"/>
              </a:buClr>
            </a:pPr>
            <a:r>
              <a:rPr lang="en-US" sz="1600" dirty="0" smtClean="0">
                <a:solidFill>
                  <a:srgbClr val="000000">
                    <a:lumMod val="75000"/>
                    <a:lumOff val="25000"/>
                  </a:srgbClr>
                </a:solidFill>
              </a:rPr>
              <a:t>Runaway reactions, fires, explosions, or vapor cloud releases that did not result in impacts  </a:t>
            </a:r>
          </a:p>
          <a:p>
            <a:pPr lvl="1">
              <a:buClr>
                <a:srgbClr val="CCB400"/>
              </a:buClr>
            </a:pPr>
            <a:r>
              <a:rPr lang="en-US" sz="1600" dirty="0" smtClean="0">
                <a:solidFill>
                  <a:srgbClr val="000000">
                    <a:lumMod val="75000"/>
                    <a:lumOff val="25000"/>
                  </a:srgbClr>
                </a:solidFill>
              </a:rPr>
              <a:t>Some process upsets, such as: </a:t>
            </a:r>
          </a:p>
          <a:p>
            <a:pPr lvl="2">
              <a:buClr>
                <a:srgbClr val="CCB400"/>
              </a:buClr>
              <a:buFont typeface="Arial" panose="020B0604020202020204" pitchFamily="34" charset="0"/>
              <a:buChar char="•"/>
            </a:pPr>
            <a:r>
              <a:rPr lang="en-US" dirty="0" smtClean="0">
                <a:solidFill>
                  <a:srgbClr val="000000">
                    <a:lumMod val="75000"/>
                    <a:lumOff val="25000"/>
                  </a:srgbClr>
                </a:solidFill>
              </a:rPr>
              <a:t>Excursions of process parameters beyond pre-established critical control limits; </a:t>
            </a:r>
          </a:p>
          <a:p>
            <a:pPr lvl="2">
              <a:buClr>
                <a:srgbClr val="CCB400"/>
              </a:buClr>
              <a:buFont typeface="Arial" panose="020B0604020202020204" pitchFamily="34" charset="0"/>
              <a:buChar char="•"/>
            </a:pPr>
            <a:r>
              <a:rPr lang="en-US" dirty="0" smtClean="0">
                <a:solidFill>
                  <a:srgbClr val="000000">
                    <a:lumMod val="75000"/>
                    <a:lumOff val="25000"/>
                  </a:srgbClr>
                </a:solidFill>
              </a:rPr>
              <a:t>Activation of layers of protection such as relief valves, interlocks, rupture discs, blowdown systems, halon systems, vapor release alarms, and fixed vapor spray systems; and </a:t>
            </a:r>
          </a:p>
          <a:p>
            <a:pPr lvl="2">
              <a:buClr>
                <a:srgbClr val="CCB400"/>
              </a:buClr>
              <a:buFont typeface="Arial" panose="020B0604020202020204" pitchFamily="34" charset="0"/>
              <a:buChar char="•"/>
            </a:pPr>
            <a:r>
              <a:rPr lang="en-US" dirty="0" smtClean="0">
                <a:solidFill>
                  <a:srgbClr val="000000">
                    <a:lumMod val="75000"/>
                    <a:lumOff val="25000"/>
                  </a:srgbClr>
                </a:solidFill>
              </a:rPr>
              <a:t>Activation of emergency shutdowns.  </a:t>
            </a:r>
          </a:p>
          <a:p>
            <a:pPr lvl="0"/>
            <a:endParaRPr lang="en-US" sz="1400" dirty="0" smtClean="0">
              <a:solidFill>
                <a:schemeClr val="accent6">
                  <a:lumMod val="50000"/>
                </a:schemeClr>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i="1" dirty="0" smtClean="0">
                <a:solidFill>
                  <a:schemeClr val="accent1">
                    <a:lumMod val="50000"/>
                  </a:schemeClr>
                </a:solidFill>
              </a:rPr>
              <a:t>EPA will coordinate with OSHA and other agencies as appropriate on explaining the term “near-miss” by continuing staff-level collaboration during rule development and the interagency review process. </a:t>
            </a:r>
            <a:endParaRPr lang="en-US" b="1" dirty="0" smtClean="0"/>
          </a:p>
          <a:p>
            <a:endParaRPr lang="en-US" baseline="0" dirty="0" smtClean="0"/>
          </a:p>
        </p:txBody>
      </p:sp>
      <p:sp>
        <p:nvSpPr>
          <p:cNvPr id="4" name="Slide Number Placeholder 3"/>
          <p:cNvSpPr>
            <a:spLocks noGrp="1"/>
          </p:cNvSpPr>
          <p:nvPr>
            <p:ph type="sldNum" sz="quarter" idx="10"/>
          </p:nvPr>
        </p:nvSpPr>
        <p:spPr/>
        <p:txBody>
          <a:bodyPr/>
          <a:lstStyle/>
          <a:p>
            <a:pPr>
              <a:defRPr/>
            </a:pPr>
            <a:fld id="{53013426-3AFE-4F65-A3B8-72C44184C4E2}" type="slidenum">
              <a:rPr lang="en-US" smtClean="0">
                <a:solidFill>
                  <a:prstClr val="black"/>
                </a:solidFill>
              </a:rPr>
              <a:pPr>
                <a:defRPr/>
              </a:pPr>
              <a:t>26</a:t>
            </a:fld>
            <a:endParaRPr lang="en-US">
              <a:solidFill>
                <a:prstClr val="black"/>
              </a:solidFill>
            </a:endParaRPr>
          </a:p>
        </p:txBody>
      </p:sp>
    </p:spTree>
    <p:extLst>
      <p:ext uri="{BB962C8B-B14F-4D97-AF65-F5344CB8AC3E}">
        <p14:creationId xmlns:p14="http://schemas.microsoft.com/office/powerpoint/2010/main" val="20064324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smtClean="0"/>
              <a:t>Current Requirements: </a:t>
            </a:r>
            <a:r>
              <a:rPr lang="en-US" dirty="0" smtClean="0">
                <a:solidFill>
                  <a:schemeClr val="tx1">
                    <a:lumMod val="85000"/>
                    <a:lumOff val="15000"/>
                  </a:schemeClr>
                </a:solidFill>
              </a:rPr>
              <a:t>Facility owners/operators must develop a PHA to identify, evaluate, and control process hazards involving regulated substances.</a:t>
            </a:r>
            <a:r>
              <a:rPr lang="en-US" i="1" dirty="0" smtClean="0">
                <a:solidFill>
                  <a:schemeClr val="tx1">
                    <a:lumMod val="85000"/>
                    <a:lumOff val="15000"/>
                  </a:schemeClr>
                </a:solidFill>
              </a:rPr>
              <a:t> (Applies to all P3)</a:t>
            </a:r>
            <a:endParaRPr lang="en-US" dirty="0" smtClean="0">
              <a:solidFill>
                <a:schemeClr val="tx1">
                  <a:lumMod val="85000"/>
                  <a:lumOff val="15000"/>
                </a:schemeClr>
              </a:solidFill>
            </a:endParaRPr>
          </a:p>
          <a:p>
            <a:r>
              <a:rPr lang="en-US" i="1" dirty="0" smtClean="0"/>
              <a:t>Issue to Address:</a:t>
            </a:r>
            <a:r>
              <a:rPr lang="en-US" dirty="0" smtClean="0"/>
              <a:t> </a:t>
            </a:r>
          </a:p>
          <a:p>
            <a:pPr lvl="1"/>
            <a:r>
              <a:rPr lang="en-US" dirty="0" smtClean="0">
                <a:solidFill>
                  <a:schemeClr val="tx1">
                    <a:lumMod val="95000"/>
                    <a:lumOff val="5000"/>
                  </a:schemeClr>
                </a:solidFill>
              </a:rPr>
              <a:t>Many RFI comments urged EPA to incorporate safer technologies into the Risk Management Program to prevent or minimize the effects of chemical accidents </a:t>
            </a:r>
          </a:p>
          <a:p>
            <a:pPr lvl="1"/>
            <a:r>
              <a:rPr lang="en-US" dirty="0" smtClean="0">
                <a:solidFill>
                  <a:schemeClr val="tx1">
                    <a:lumMod val="95000"/>
                    <a:lumOff val="5000"/>
                  </a:schemeClr>
                </a:solidFill>
              </a:rPr>
              <a:t>Center for Chemical Process Safety (CCPS) guidelines support the use of safer technologies to improve chemical safety and reduce risk of chemical accidents</a:t>
            </a:r>
          </a:p>
          <a:p>
            <a:pPr lvl="1"/>
            <a:r>
              <a:rPr lang="en-US" dirty="0" smtClean="0">
                <a:solidFill>
                  <a:schemeClr val="tx1">
                    <a:lumMod val="95000"/>
                    <a:lumOff val="5000"/>
                  </a:schemeClr>
                </a:solidFill>
                <a:latin typeface="Calibri" charset="0"/>
              </a:rPr>
              <a:t>Various CSB investigations and EPA inspections have indicated that incorporating IST measures could have prevented serious accidents</a:t>
            </a:r>
          </a:p>
          <a:p>
            <a:pPr lvl="1">
              <a:buClr>
                <a:srgbClr val="E48312"/>
              </a:buClr>
            </a:pPr>
            <a:r>
              <a:rPr lang="en-US" dirty="0" smtClean="0">
                <a:solidFill>
                  <a:schemeClr val="tx1">
                    <a:lumMod val="95000"/>
                    <a:lumOff val="5000"/>
                  </a:schemeClr>
                </a:solidFill>
                <a:latin typeface="Calibri" charset="0"/>
              </a:rPr>
              <a:t>Inherently safer technologies are more robust and reliable measures and should be used, if feasible, to improve safety </a:t>
            </a:r>
          </a:p>
          <a:p>
            <a:pPr lvl="1"/>
            <a:r>
              <a:rPr lang="en-US" dirty="0" smtClean="0">
                <a:solidFill>
                  <a:schemeClr val="tx1">
                    <a:lumMod val="95000"/>
                    <a:lumOff val="5000"/>
                  </a:schemeClr>
                </a:solidFill>
                <a:latin typeface="Calibri" charset="0"/>
              </a:rPr>
              <a:t>There are many opportunities for making processes safer and should be seriously considered </a:t>
            </a:r>
          </a:p>
          <a:p>
            <a:pPr lvl="2">
              <a:buFont typeface="Arial" panose="020B0604020202020204" pitchFamily="34" charset="0"/>
              <a:buChar char="•"/>
            </a:pPr>
            <a:r>
              <a:rPr lang="en-US" sz="1600" dirty="0" smtClean="0">
                <a:solidFill>
                  <a:schemeClr val="tx1">
                    <a:lumMod val="95000"/>
                    <a:lumOff val="5000"/>
                  </a:schemeClr>
                </a:solidFill>
                <a:latin typeface="Calibri" charset="0"/>
              </a:rPr>
              <a:t>Advances in IST and safer alternatives </a:t>
            </a:r>
          </a:p>
          <a:p>
            <a:pPr lvl="2">
              <a:buFont typeface="Arial" panose="020B0604020202020204" pitchFamily="34" charset="0"/>
              <a:buChar char="•"/>
            </a:pPr>
            <a:r>
              <a:rPr lang="en-US" sz="1600" dirty="0" smtClean="0">
                <a:solidFill>
                  <a:schemeClr val="tx1">
                    <a:lumMod val="95000"/>
                    <a:lumOff val="5000"/>
                  </a:schemeClr>
                </a:solidFill>
                <a:latin typeface="Calibri" charset="0"/>
              </a:rPr>
              <a:t>Adopted by some state and local governments </a:t>
            </a:r>
          </a:p>
          <a:p>
            <a:pPr lvl="2">
              <a:buFont typeface="Arial" panose="020B0604020202020204" pitchFamily="34" charset="0"/>
              <a:buChar char="•"/>
            </a:pPr>
            <a:r>
              <a:rPr lang="en-US" sz="1600" dirty="0" smtClean="0">
                <a:solidFill>
                  <a:schemeClr val="tx1">
                    <a:lumMod val="95000"/>
                    <a:lumOff val="5000"/>
                  </a:schemeClr>
                </a:solidFill>
                <a:latin typeface="Calibri" charset="0"/>
              </a:rPr>
              <a:t>Adopted by some companies  </a:t>
            </a:r>
          </a:p>
          <a:p>
            <a:pPr lvl="1"/>
            <a:r>
              <a:rPr lang="en-US" dirty="0" smtClean="0">
                <a:solidFill>
                  <a:schemeClr val="tx1">
                    <a:lumMod val="95000"/>
                    <a:lumOff val="5000"/>
                  </a:schemeClr>
                </a:solidFill>
                <a:latin typeface="Calibri" charset="0"/>
              </a:rPr>
              <a:t>S</a:t>
            </a:r>
            <a:r>
              <a:rPr lang="en-US" dirty="0" smtClean="0">
                <a:solidFill>
                  <a:schemeClr val="tx1">
                    <a:lumMod val="95000"/>
                    <a:lumOff val="5000"/>
                  </a:schemeClr>
                </a:solidFill>
              </a:rPr>
              <a:t>trengthening PHA requirements to incorporate the full hierarchy of hazard controls</a:t>
            </a:r>
            <a:br>
              <a:rPr lang="en-US" dirty="0" smtClean="0">
                <a:solidFill>
                  <a:schemeClr val="tx1">
                    <a:lumMod val="95000"/>
                    <a:lumOff val="5000"/>
                  </a:schemeClr>
                </a:solidFill>
              </a:rPr>
            </a:br>
            <a:r>
              <a:rPr lang="en-US" dirty="0" smtClean="0">
                <a:solidFill>
                  <a:schemeClr val="tx1">
                    <a:lumMod val="95000"/>
                    <a:lumOff val="5000"/>
                  </a:schemeClr>
                </a:solidFill>
              </a:rPr>
              <a:t>could prevent or minimize the effects of chemical accidents on the local communities, the environment, and consumers as well as employees at the facility</a:t>
            </a:r>
          </a:p>
          <a:p>
            <a:endParaRPr lang="en-US" sz="800" dirty="0" smtClean="0"/>
          </a:p>
          <a:p>
            <a:pPr marL="0" marR="0" lvl="1" indent="0" algn="l" defTabSz="914400" rtl="0" eaLnBrk="1" fontAlgn="auto" latinLnBrk="0" hangingPunct="1">
              <a:lnSpc>
                <a:spcPct val="100000"/>
              </a:lnSpc>
              <a:spcBef>
                <a:spcPts val="0"/>
              </a:spcBef>
              <a:spcAft>
                <a:spcPts val="0"/>
              </a:spcAft>
              <a:buClrTx/>
              <a:buSzTx/>
              <a:buFontTx/>
              <a:buNone/>
              <a:tabLst/>
              <a:defRPr/>
            </a:pPr>
            <a:r>
              <a:rPr lang="en-US" sz="1400" dirty="0" smtClean="0">
                <a:solidFill>
                  <a:schemeClr val="tx1">
                    <a:lumMod val="85000"/>
                    <a:lumOff val="15000"/>
                  </a:schemeClr>
                </a:solidFill>
              </a:rPr>
              <a:t>The PHA would include a description of how the analysis was done, findings and recommendations, and this information should be documented and retained at the facility.   EPA is not specifying a prescribed level of risk reduction and analysis can be done using existing PHA methods (currently in regulations) or other recognized methods for analyzing safer technology and alternatives.</a:t>
            </a:r>
          </a:p>
          <a:p>
            <a:endParaRPr lang="en-US" sz="800" dirty="0"/>
          </a:p>
        </p:txBody>
      </p:sp>
      <p:sp>
        <p:nvSpPr>
          <p:cNvPr id="4" name="Slide Number Placeholder 3"/>
          <p:cNvSpPr>
            <a:spLocks noGrp="1"/>
          </p:cNvSpPr>
          <p:nvPr>
            <p:ph type="sldNum" sz="quarter" idx="10"/>
          </p:nvPr>
        </p:nvSpPr>
        <p:spPr/>
        <p:txBody>
          <a:bodyPr/>
          <a:lstStyle/>
          <a:p>
            <a:pPr>
              <a:defRPr/>
            </a:pPr>
            <a:fld id="{53013426-3AFE-4F65-A3B8-72C44184C4E2}" type="slidenum">
              <a:rPr lang="en-US" smtClean="0"/>
              <a:pPr>
                <a:defRPr/>
              </a:pPr>
              <a:t>27</a:t>
            </a:fld>
            <a:endParaRPr lang="en-US"/>
          </a:p>
        </p:txBody>
      </p:sp>
    </p:spTree>
    <p:extLst>
      <p:ext uri="{BB962C8B-B14F-4D97-AF65-F5344CB8AC3E}">
        <p14:creationId xmlns:p14="http://schemas.microsoft.com/office/powerpoint/2010/main" val="3792335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smtClean="0"/>
              <a:t>Current Requirements: </a:t>
            </a:r>
            <a:r>
              <a:rPr lang="en-US" dirty="0" smtClean="0"/>
              <a:t>Facilities must develop an emergency response program except when the community emergency response plan addresses toxic substances at the facility, or owner/operator has coordinated response actions for flammable substances with local fire department. </a:t>
            </a:r>
            <a:r>
              <a:rPr lang="en-US" i="1" dirty="0" smtClean="0"/>
              <a:t>(Applies to all P2 and P3)</a:t>
            </a:r>
            <a:endParaRPr lang="en-US" dirty="0" smtClean="0"/>
          </a:p>
          <a:p>
            <a:r>
              <a:rPr lang="en-US" i="1" dirty="0" smtClean="0"/>
              <a:t>Issues to Address: </a:t>
            </a:r>
          </a:p>
          <a:p>
            <a:pPr lvl="1"/>
            <a:r>
              <a:rPr lang="en-US" dirty="0" smtClean="0"/>
              <a:t>States and locals have indicated that some RMP facilities have not adequately coordinated with Local Emergency Planning Committees (LEPCs) and local emergency responders. </a:t>
            </a:r>
            <a:endParaRPr lang="en-US" sz="1500" dirty="0" smtClean="0"/>
          </a:p>
          <a:p>
            <a:pPr lvl="1"/>
            <a:r>
              <a:rPr lang="en-US" dirty="0" smtClean="0"/>
              <a:t>CSB accident investigations have identified poor coordination between RMP facilities and local responders</a:t>
            </a:r>
          </a:p>
          <a:p>
            <a:pPr lvl="1"/>
            <a:r>
              <a:rPr lang="en-US" dirty="0" smtClean="0"/>
              <a:t>Provisions intended to clarify existing RMP coordination requirement and supplement existing EPCRA requirements for local emergency planning</a:t>
            </a:r>
          </a:p>
          <a:p>
            <a:pPr lvl="2">
              <a:buFont typeface="Arial" panose="020B0604020202020204" pitchFamily="34" charset="0"/>
              <a:buChar char="•"/>
            </a:pPr>
            <a:r>
              <a:rPr lang="en-US" sz="1500" dirty="0" smtClean="0"/>
              <a:t>EPCRA requires LEPC to develop local emergency plan </a:t>
            </a:r>
          </a:p>
          <a:p>
            <a:pPr lvl="2">
              <a:buFont typeface="Arial" panose="020B0604020202020204" pitchFamily="34" charset="0"/>
              <a:buChar char="•"/>
            </a:pPr>
            <a:r>
              <a:rPr lang="en-US" sz="1500" dirty="0" smtClean="0"/>
              <a:t>RMP requires regulated facilities to coordinate with local responders and,</a:t>
            </a:r>
            <a:br>
              <a:rPr lang="en-US" sz="1500" dirty="0" smtClean="0"/>
            </a:br>
            <a:r>
              <a:rPr lang="en-US" sz="1500" dirty="0" smtClean="0"/>
              <a:t> if necessary, develop facility emergency response program &amp; plan</a:t>
            </a:r>
          </a:p>
          <a:p>
            <a:endParaRPr lang="en-US" sz="800" dirty="0" smtClean="0"/>
          </a:p>
          <a:p>
            <a:endParaRPr lang="en-US" sz="800" dirty="0" smtClean="0"/>
          </a:p>
          <a:p>
            <a:pPr marL="0" marR="0" lvl="1" indent="0" algn="l" defTabSz="914400" rtl="0" eaLnBrk="1" fontAlgn="auto" latinLnBrk="0" hangingPunct="1">
              <a:lnSpc>
                <a:spcPct val="100000"/>
              </a:lnSpc>
              <a:spcBef>
                <a:spcPts val="0"/>
              </a:spcBef>
              <a:spcAft>
                <a:spcPts val="0"/>
              </a:spcAft>
              <a:buClrTx/>
              <a:buSzTx/>
              <a:buFontTx/>
              <a:buNone/>
              <a:tabLst/>
              <a:defRPr/>
            </a:pPr>
            <a:r>
              <a:rPr lang="en-US" sz="1500" dirty="0" smtClean="0">
                <a:solidFill>
                  <a:schemeClr val="tx1">
                    <a:lumMod val="85000"/>
                    <a:lumOff val="15000"/>
                  </a:schemeClr>
                </a:solidFill>
              </a:rPr>
              <a:t>Document coordination (Include names &amp; contact information for individuals involved, dates of coordination, and any conclusions/next steps).</a:t>
            </a:r>
          </a:p>
          <a:p>
            <a:endParaRPr lang="en-US" sz="800" dirty="0"/>
          </a:p>
        </p:txBody>
      </p:sp>
      <p:sp>
        <p:nvSpPr>
          <p:cNvPr id="4" name="Slide Number Placeholder 3"/>
          <p:cNvSpPr>
            <a:spLocks noGrp="1"/>
          </p:cNvSpPr>
          <p:nvPr>
            <p:ph type="sldNum" sz="quarter" idx="10"/>
          </p:nvPr>
        </p:nvSpPr>
        <p:spPr/>
        <p:txBody>
          <a:bodyPr/>
          <a:lstStyle/>
          <a:p>
            <a:pPr>
              <a:defRPr/>
            </a:pPr>
            <a:fld id="{53013426-3AFE-4F65-A3B8-72C44184C4E2}" type="slidenum">
              <a:rPr lang="en-US" smtClean="0"/>
              <a:pPr>
                <a:defRPr/>
              </a:pPr>
              <a:t>28</a:t>
            </a:fld>
            <a:endParaRPr lang="en-US"/>
          </a:p>
        </p:txBody>
      </p:sp>
    </p:spTree>
    <p:extLst>
      <p:ext uri="{BB962C8B-B14F-4D97-AF65-F5344CB8AC3E}">
        <p14:creationId xmlns:p14="http://schemas.microsoft.com/office/powerpoint/2010/main" val="26643622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200" i="1" dirty="0" smtClean="0">
                <a:solidFill>
                  <a:schemeClr val="tx1">
                    <a:lumMod val="95000"/>
                    <a:lumOff val="5000"/>
                  </a:schemeClr>
                </a:solidFill>
              </a:rPr>
              <a:t>Current Requirements: </a:t>
            </a:r>
            <a:r>
              <a:rPr lang="en-US" sz="2200" dirty="0" smtClean="0">
                <a:solidFill>
                  <a:schemeClr val="tx1">
                    <a:lumMod val="95000"/>
                    <a:lumOff val="5000"/>
                  </a:schemeClr>
                </a:solidFill>
              </a:rPr>
              <a:t>No RMP requirement for facilities to exercise their emergency response program or plan.</a:t>
            </a:r>
          </a:p>
          <a:p>
            <a:r>
              <a:rPr lang="en-US" sz="2200" i="1" dirty="0" smtClean="0">
                <a:solidFill>
                  <a:schemeClr val="tx1">
                    <a:lumMod val="95000"/>
                    <a:lumOff val="5000"/>
                  </a:schemeClr>
                </a:solidFill>
              </a:rPr>
              <a:t>Issues to Address:  </a:t>
            </a:r>
          </a:p>
          <a:p>
            <a:pPr lvl="1"/>
            <a:r>
              <a:rPr lang="en-US" dirty="0" smtClean="0">
                <a:solidFill>
                  <a:schemeClr val="tx1">
                    <a:lumMod val="95000"/>
                    <a:lumOff val="5000"/>
                  </a:schemeClr>
                </a:solidFill>
              </a:rPr>
              <a:t>CSB accident investigations indicate that poor emergency response planning and execution by RMP facility owners/operators has increased the severity of accidents</a:t>
            </a:r>
          </a:p>
          <a:p>
            <a:pPr lvl="1"/>
            <a:r>
              <a:rPr lang="en-US" dirty="0" smtClean="0">
                <a:solidFill>
                  <a:schemeClr val="tx1">
                    <a:lumMod val="95000"/>
                    <a:lumOff val="5000"/>
                  </a:schemeClr>
                </a:solidFill>
              </a:rPr>
              <a:t>Requiring exercises is likely to improve emergency response by facilities and community responders and reduce the consequences of an accident on the community</a:t>
            </a:r>
            <a:endParaRPr lang="en-US" dirty="0" smtClean="0">
              <a:solidFill>
                <a:srgbClr val="000000">
                  <a:lumMod val="95000"/>
                  <a:lumOff val="5000"/>
                </a:srgbClr>
              </a:solidFill>
            </a:endParaRPr>
          </a:p>
          <a:p>
            <a:endParaRPr lang="en-US" sz="800" dirty="0"/>
          </a:p>
        </p:txBody>
      </p:sp>
      <p:sp>
        <p:nvSpPr>
          <p:cNvPr id="4" name="Slide Number Placeholder 3"/>
          <p:cNvSpPr>
            <a:spLocks noGrp="1"/>
          </p:cNvSpPr>
          <p:nvPr>
            <p:ph type="sldNum" sz="quarter" idx="10"/>
          </p:nvPr>
        </p:nvSpPr>
        <p:spPr/>
        <p:txBody>
          <a:bodyPr/>
          <a:lstStyle/>
          <a:p>
            <a:pPr>
              <a:defRPr/>
            </a:pPr>
            <a:fld id="{53013426-3AFE-4F65-A3B8-72C44184C4E2}" type="slidenum">
              <a:rPr lang="en-US" smtClean="0"/>
              <a:pPr>
                <a:defRPr/>
              </a:pPr>
              <a:t>29</a:t>
            </a:fld>
            <a:endParaRPr lang="en-US"/>
          </a:p>
        </p:txBody>
      </p:sp>
    </p:spTree>
    <p:extLst>
      <p:ext uri="{BB962C8B-B14F-4D97-AF65-F5344CB8AC3E}">
        <p14:creationId xmlns:p14="http://schemas.microsoft.com/office/powerpoint/2010/main" val="40696996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200" i="1" dirty="0" smtClean="0">
                <a:solidFill>
                  <a:schemeClr val="tx1">
                    <a:lumMod val="95000"/>
                    <a:lumOff val="5000"/>
                  </a:schemeClr>
                </a:solidFill>
              </a:rPr>
              <a:t>Current Requirements: </a:t>
            </a:r>
            <a:r>
              <a:rPr lang="en-US" sz="2200" dirty="0" smtClean="0">
                <a:solidFill>
                  <a:schemeClr val="tx1">
                    <a:lumMod val="95000"/>
                    <a:lumOff val="5000"/>
                  </a:schemeClr>
                </a:solidFill>
              </a:rPr>
              <a:t>Facility RMP must be made available to the public and LEPC/first responders (data restrictions apply based on security concerns). (</a:t>
            </a:r>
            <a:r>
              <a:rPr lang="en-US" sz="2200" i="1" dirty="0" smtClean="0">
                <a:solidFill>
                  <a:schemeClr val="tx1">
                    <a:lumMod val="95000"/>
                    <a:lumOff val="5000"/>
                  </a:schemeClr>
                </a:solidFill>
              </a:rPr>
              <a:t>Applies to all facilities</a:t>
            </a:r>
            <a:r>
              <a:rPr lang="en-US" sz="2200" dirty="0" smtClean="0">
                <a:solidFill>
                  <a:schemeClr val="tx1">
                    <a:lumMod val="95000"/>
                    <a:lumOff val="5000"/>
                  </a:schemeClr>
                </a:solidFill>
              </a:rPr>
              <a:t>)</a:t>
            </a:r>
          </a:p>
          <a:p>
            <a:pPr marL="91440" lvl="1" indent="-91440">
              <a:spcBef>
                <a:spcPts val="1200"/>
              </a:spcBef>
              <a:spcAft>
                <a:spcPts val="200"/>
              </a:spcAft>
              <a:buSzPct val="100000"/>
              <a:buFont typeface="Calibri" panose="020F0502020204030204" pitchFamily="34" charset="0"/>
              <a:buChar char=" "/>
            </a:pPr>
            <a:r>
              <a:rPr lang="en-US" sz="2200" i="1" dirty="0" smtClean="0">
                <a:solidFill>
                  <a:schemeClr val="tx1">
                    <a:lumMod val="95000"/>
                    <a:lumOff val="5000"/>
                  </a:schemeClr>
                </a:solidFill>
              </a:rPr>
              <a:t>Issue to Address:</a:t>
            </a:r>
            <a:r>
              <a:rPr lang="en-US" sz="2200" dirty="0" smtClean="0">
                <a:solidFill>
                  <a:schemeClr val="tx1">
                    <a:lumMod val="95000"/>
                    <a:lumOff val="5000"/>
                  </a:schemeClr>
                </a:solidFill>
              </a:rPr>
              <a:t> LEPCs, first responders, and members of the public have indicated that:  </a:t>
            </a:r>
          </a:p>
          <a:p>
            <a:pPr lvl="1"/>
            <a:r>
              <a:rPr lang="en-US" sz="1700" dirty="0" smtClean="0">
                <a:solidFill>
                  <a:schemeClr val="tx1">
                    <a:lumMod val="95000"/>
                    <a:lumOff val="5000"/>
                  </a:schemeClr>
                </a:solidFill>
              </a:rPr>
              <a:t>Chemical facility information and data-sharing efforts, at the local level, needs significant improvement</a:t>
            </a:r>
          </a:p>
          <a:p>
            <a:pPr lvl="2">
              <a:buFont typeface="Arial" panose="020B0604020202020204" pitchFamily="34" charset="0"/>
              <a:buChar char="•"/>
            </a:pPr>
            <a:r>
              <a:rPr lang="en-US" dirty="0" smtClean="0">
                <a:solidFill>
                  <a:schemeClr val="tx1">
                    <a:lumMod val="95000"/>
                    <a:lumOff val="5000"/>
                  </a:schemeClr>
                </a:solidFill>
              </a:rPr>
              <a:t>Improve access and understanding,</a:t>
            </a:r>
          </a:p>
          <a:p>
            <a:pPr lvl="2">
              <a:buFont typeface="Arial" panose="020B0604020202020204" pitchFamily="34" charset="0"/>
              <a:buChar char="•"/>
            </a:pPr>
            <a:r>
              <a:rPr lang="en-US" dirty="0" smtClean="0">
                <a:solidFill>
                  <a:schemeClr val="tx1">
                    <a:lumMod val="95000"/>
                    <a:lumOff val="5000"/>
                  </a:schemeClr>
                </a:solidFill>
              </a:rPr>
              <a:t>Ensure greater transparency without compromising security</a:t>
            </a:r>
            <a:endParaRPr lang="en-US" sz="1800" dirty="0" smtClean="0">
              <a:solidFill>
                <a:schemeClr val="tx1">
                  <a:lumMod val="95000"/>
                  <a:lumOff val="5000"/>
                </a:schemeClr>
              </a:solidFill>
            </a:endParaRPr>
          </a:p>
          <a:p>
            <a:pPr lvl="1"/>
            <a:r>
              <a:rPr lang="en-US" sz="1700" dirty="0" smtClean="0">
                <a:solidFill>
                  <a:schemeClr val="tx1">
                    <a:lumMod val="95000"/>
                    <a:lumOff val="5000"/>
                  </a:schemeClr>
                </a:solidFill>
              </a:rPr>
              <a:t>LEPCs and </a:t>
            </a:r>
            <a:r>
              <a:rPr lang="en-US" sz="1700" dirty="0" smtClean="0">
                <a:solidFill>
                  <a:schemeClr val="tx1"/>
                </a:solidFill>
              </a:rPr>
              <a:t>first responders need access to the most relevant and actionable chemical hazard and risk information for their needs, in an easily accessible format, to better support planning and preparedness efforts</a:t>
            </a:r>
          </a:p>
          <a:p>
            <a:pPr lvl="1"/>
            <a:r>
              <a:rPr lang="en-US" sz="1700" dirty="0" smtClean="0">
                <a:solidFill>
                  <a:schemeClr val="tx1"/>
                </a:solidFill>
              </a:rPr>
              <a:t>Community residents and organizations need basic information regarding chemical risks at facilities, presented in a clear and consistent manner</a:t>
            </a:r>
          </a:p>
          <a:p>
            <a:endParaRPr lang="en-US" dirty="0"/>
          </a:p>
        </p:txBody>
      </p:sp>
      <p:sp>
        <p:nvSpPr>
          <p:cNvPr id="4" name="Slide Number Placeholder 3"/>
          <p:cNvSpPr>
            <a:spLocks noGrp="1"/>
          </p:cNvSpPr>
          <p:nvPr>
            <p:ph type="sldNum" sz="quarter" idx="10"/>
          </p:nvPr>
        </p:nvSpPr>
        <p:spPr/>
        <p:txBody>
          <a:bodyPr/>
          <a:lstStyle/>
          <a:p>
            <a:pPr>
              <a:defRPr/>
            </a:pPr>
            <a:fld id="{53013426-3AFE-4F65-A3B8-72C44184C4E2}" type="slidenum">
              <a:rPr lang="en-US" smtClean="0"/>
              <a:pPr>
                <a:defRPr/>
              </a:pPr>
              <a:t>30</a:t>
            </a:fld>
            <a:endParaRPr lang="en-US"/>
          </a:p>
        </p:txBody>
      </p:sp>
    </p:spTree>
    <p:extLst>
      <p:ext uri="{BB962C8B-B14F-4D97-AF65-F5344CB8AC3E}">
        <p14:creationId xmlns:p14="http://schemas.microsoft.com/office/powerpoint/2010/main" val="20853430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3013426-3AFE-4F65-A3B8-72C44184C4E2}" type="slidenum">
              <a:rPr lang="en-US" smtClean="0"/>
              <a:pPr>
                <a:defRPr/>
              </a:pPr>
              <a:t>31</a:t>
            </a:fld>
            <a:endParaRPr lang="en-US"/>
          </a:p>
        </p:txBody>
      </p:sp>
    </p:spTree>
    <p:extLst>
      <p:ext uri="{BB962C8B-B14F-4D97-AF65-F5344CB8AC3E}">
        <p14:creationId xmlns:p14="http://schemas.microsoft.com/office/powerpoint/2010/main" val="3562893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spcAft>
                <a:spcPts val="200"/>
              </a:spcAft>
            </a:pPr>
            <a:r>
              <a:rPr lang="en-US" dirty="0" smtClean="0">
                <a:solidFill>
                  <a:schemeClr val="accent2"/>
                </a:solidFill>
              </a:rPr>
              <a:t>Emergency response program </a:t>
            </a:r>
            <a:r>
              <a:rPr lang="en-US" dirty="0" smtClean="0">
                <a:solidFill>
                  <a:schemeClr val="tx1"/>
                </a:solidFill>
              </a:rPr>
              <a:t>summary information including:</a:t>
            </a:r>
          </a:p>
          <a:p>
            <a:pPr lvl="1">
              <a:spcAft>
                <a:spcPts val="200"/>
              </a:spcAft>
            </a:pPr>
            <a:r>
              <a:rPr lang="en-US" sz="1300" dirty="0" smtClean="0">
                <a:solidFill>
                  <a:schemeClr val="tx1"/>
                </a:solidFill>
              </a:rPr>
              <a:t>Whether the source is a responding stationary source or a non-responding stationary source; </a:t>
            </a:r>
          </a:p>
          <a:p>
            <a:pPr lvl="1">
              <a:spcAft>
                <a:spcPts val="200"/>
              </a:spcAft>
            </a:pPr>
            <a:r>
              <a:rPr lang="en-US" sz="1300" dirty="0" smtClean="0">
                <a:solidFill>
                  <a:schemeClr val="tx1"/>
                </a:solidFill>
              </a:rPr>
              <a:t>Name and phone number of local emergency response organizations with which the owner or operator last coordinated emergency response efforts; and</a:t>
            </a:r>
          </a:p>
          <a:p>
            <a:pPr lvl="1">
              <a:spcAft>
                <a:spcPts val="0"/>
              </a:spcAft>
            </a:pPr>
            <a:r>
              <a:rPr lang="en-US" sz="1300" dirty="0" smtClean="0">
                <a:solidFill>
                  <a:schemeClr val="tx1"/>
                </a:solidFill>
              </a:rPr>
              <a:t>For “responding stationary sources,” procedures for informing the public and local emergency response agencies about accidental releases</a:t>
            </a:r>
          </a:p>
          <a:p>
            <a:pPr lvl="1">
              <a:spcAft>
                <a:spcPts val="0"/>
              </a:spcAft>
            </a:pPr>
            <a:endParaRPr lang="en-US" sz="1300" dirty="0" smtClean="0">
              <a:solidFill>
                <a:schemeClr val="tx1"/>
              </a:solidFill>
            </a:endParaRPr>
          </a:p>
          <a:p>
            <a:pPr lvl="0">
              <a:spcAft>
                <a:spcPts val="0"/>
              </a:spcAft>
            </a:pPr>
            <a:r>
              <a:rPr lang="en-US" dirty="0" smtClean="0">
                <a:solidFill>
                  <a:schemeClr val="accent2"/>
                </a:solidFill>
              </a:rPr>
              <a:t>Exercise </a:t>
            </a:r>
            <a:r>
              <a:rPr lang="en-US" dirty="0" smtClean="0">
                <a:solidFill>
                  <a:schemeClr val="tx1"/>
                </a:solidFill>
              </a:rPr>
              <a:t>s</a:t>
            </a:r>
            <a:r>
              <a:rPr lang="en-US" dirty="0" smtClean="0">
                <a:solidFill>
                  <a:schemeClr val="tx1">
                    <a:lumMod val="95000"/>
                    <a:lumOff val="5000"/>
                  </a:schemeClr>
                </a:solidFill>
              </a:rPr>
              <a:t>ummary information including:</a:t>
            </a:r>
          </a:p>
          <a:p>
            <a:pPr lvl="1">
              <a:spcAft>
                <a:spcPts val="0"/>
              </a:spcAft>
            </a:pPr>
            <a:r>
              <a:rPr lang="en-US" sz="1500" dirty="0" smtClean="0">
                <a:solidFill>
                  <a:schemeClr val="tx1">
                    <a:lumMod val="95000"/>
                    <a:lumOff val="5000"/>
                  </a:schemeClr>
                </a:solidFill>
              </a:rPr>
              <a:t>Schedules for upcoming exercises, </a:t>
            </a:r>
          </a:p>
          <a:p>
            <a:pPr lvl="1">
              <a:spcAft>
                <a:spcPts val="0"/>
              </a:spcAft>
            </a:pPr>
            <a:r>
              <a:rPr lang="en-US" sz="1500" dirty="0" smtClean="0">
                <a:solidFill>
                  <a:schemeClr val="tx1">
                    <a:lumMod val="95000"/>
                    <a:lumOff val="5000"/>
                  </a:schemeClr>
                </a:solidFill>
              </a:rPr>
              <a:t>Reports for completed exercises as described in §68.96(b)(3), and </a:t>
            </a:r>
          </a:p>
          <a:p>
            <a:pPr lvl="1">
              <a:spcAft>
                <a:spcPts val="0"/>
              </a:spcAft>
            </a:pPr>
            <a:r>
              <a:rPr lang="en-US" sz="1500" dirty="0" smtClean="0">
                <a:solidFill>
                  <a:schemeClr val="tx1">
                    <a:lumMod val="95000"/>
                    <a:lumOff val="5000"/>
                  </a:schemeClr>
                </a:solidFill>
              </a:rPr>
              <a:t>Any other related information</a:t>
            </a:r>
          </a:p>
          <a:p>
            <a:endParaRPr lang="en-US" dirty="0"/>
          </a:p>
        </p:txBody>
      </p:sp>
      <p:sp>
        <p:nvSpPr>
          <p:cNvPr id="4" name="Slide Number Placeholder 3"/>
          <p:cNvSpPr>
            <a:spLocks noGrp="1"/>
          </p:cNvSpPr>
          <p:nvPr>
            <p:ph type="sldNum" sz="quarter" idx="10"/>
          </p:nvPr>
        </p:nvSpPr>
        <p:spPr/>
        <p:txBody>
          <a:bodyPr/>
          <a:lstStyle/>
          <a:p>
            <a:pPr>
              <a:defRPr/>
            </a:pPr>
            <a:fld id="{53013426-3AFE-4F65-A3B8-72C44184C4E2}" type="slidenum">
              <a:rPr lang="en-US" smtClean="0"/>
              <a:pPr>
                <a:defRPr/>
              </a:pPr>
              <a:t>32</a:t>
            </a:fld>
            <a:endParaRPr lang="en-US"/>
          </a:p>
        </p:txBody>
      </p:sp>
    </p:spTree>
    <p:extLst>
      <p:ext uri="{BB962C8B-B14F-4D97-AF65-F5344CB8AC3E}">
        <p14:creationId xmlns:p14="http://schemas.microsoft.com/office/powerpoint/2010/main" val="36314757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3013426-3AFE-4F65-A3B8-72C44184C4E2}" type="slidenum">
              <a:rPr lang="en-US" smtClean="0"/>
              <a:pPr>
                <a:defRPr/>
              </a:pPr>
              <a:t>33</a:t>
            </a:fld>
            <a:endParaRPr lang="en-US"/>
          </a:p>
        </p:txBody>
      </p:sp>
    </p:spTree>
    <p:extLst>
      <p:ext uri="{BB962C8B-B14F-4D97-AF65-F5344CB8AC3E}">
        <p14:creationId xmlns:p14="http://schemas.microsoft.com/office/powerpoint/2010/main" val="41348850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07FA60-6859-43F0-9160-A6686C012DDA}" type="slidenum">
              <a:rPr lang="en-US" smtClean="0"/>
              <a:pPr/>
              <a:t>36</a:t>
            </a:fld>
            <a:endParaRPr lang="en-US"/>
          </a:p>
        </p:txBody>
      </p:sp>
    </p:spTree>
    <p:extLst>
      <p:ext uri="{BB962C8B-B14F-4D97-AF65-F5344CB8AC3E}">
        <p14:creationId xmlns:p14="http://schemas.microsoft.com/office/powerpoint/2010/main" val="8012996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04FC1C1-1102-4D3A-B83D-3EA0167CED67}" type="datetimeFigureOut">
              <a:rPr lang="en-US" smtClean="0"/>
              <a:pPr/>
              <a:t>5/12/2016</a:t>
            </a:fld>
            <a:endParaRPr lang="en-US" dirty="0"/>
          </a:p>
        </p:txBody>
      </p:sp>
      <p:sp>
        <p:nvSpPr>
          <p:cNvPr id="5" name="Footer Placeholder 4"/>
          <p:cNvSpPr>
            <a:spLocks noGrp="1"/>
          </p:cNvSpPr>
          <p:nvPr>
            <p:ph type="ftr" sz="quarter" idx="11"/>
          </p:nvPr>
        </p:nvSpPr>
        <p:spPr/>
        <p:txBody>
          <a:bodyPr/>
          <a:lstStyle/>
          <a:p>
            <a:r>
              <a:rPr lang="en-US" smtClean="0"/>
              <a:t>Office of Solid Waste &amp; Emergency Response</a:t>
            </a:r>
          </a:p>
          <a:p>
            <a:r>
              <a:rPr lang="en-US" smtClean="0"/>
              <a:t>Office of Emergency Management</a:t>
            </a:r>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0" name="Rectangle 9"/>
          <p:cNvSpPr/>
          <p:nvPr userDrawn="1"/>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556667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4F4EEE4-474A-4235-A9A9-A2FB230707B8}" type="datetimeFigureOut">
              <a:rPr lang="en-US" smtClean="0"/>
              <a:pPr/>
              <a:t>5/12/2016</a:t>
            </a:fld>
            <a:endParaRPr lang="en-US" dirty="0"/>
          </a:p>
        </p:txBody>
      </p:sp>
      <p:sp>
        <p:nvSpPr>
          <p:cNvPr id="5" name="Footer Placeholder 4"/>
          <p:cNvSpPr>
            <a:spLocks noGrp="1"/>
          </p:cNvSpPr>
          <p:nvPr>
            <p:ph type="ftr" sz="quarter" idx="11"/>
          </p:nvPr>
        </p:nvSpPr>
        <p:spPr/>
        <p:txBody>
          <a:bodyPr/>
          <a:lstStyle/>
          <a:p>
            <a:r>
              <a:rPr lang="en-US" smtClean="0"/>
              <a:t>Office of Solid Waste &amp; Emergency Response</a:t>
            </a:r>
          </a:p>
          <a:p>
            <a:r>
              <a:rPr lang="en-US" smtClean="0"/>
              <a:t>Office of Emergency Management</a:t>
            </a:r>
            <a:endParaRPr lang="en-US" dirty="0"/>
          </a:p>
        </p:txBody>
      </p:sp>
      <p:sp>
        <p:nvSpPr>
          <p:cNvPr id="6" name="Slide Number Placeholder 5"/>
          <p:cNvSpPr>
            <a:spLocks noGrp="1"/>
          </p:cNvSpPr>
          <p:nvPr>
            <p:ph type="sldNum" sz="quarter" idx="12"/>
          </p:nvPr>
        </p:nvSpPr>
        <p:spPr/>
        <p:txBody>
          <a:bodyPr/>
          <a:lstStyle/>
          <a:p>
            <a:fld id="{64FD7CC6-9448-447E-AA3E-4A83D05C16CF}" type="slidenum">
              <a:rPr lang="en-US" smtClean="0"/>
              <a:pPr/>
              <a:t>‹#›</a:t>
            </a:fld>
            <a:endParaRPr lang="en-US" dirty="0"/>
          </a:p>
        </p:txBody>
      </p:sp>
    </p:spTree>
    <p:extLst>
      <p:ext uri="{BB962C8B-B14F-4D97-AF65-F5344CB8AC3E}">
        <p14:creationId xmlns:p14="http://schemas.microsoft.com/office/powerpoint/2010/main" val="41204799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B65081E-FEBD-4807-B310-42860728784C}" type="datetimeFigureOut">
              <a:rPr lang="en-US" smtClean="0"/>
              <a:pPr/>
              <a:t>5/12/2016</a:t>
            </a:fld>
            <a:endParaRPr lang="en-US" dirty="0"/>
          </a:p>
        </p:txBody>
      </p:sp>
      <p:sp>
        <p:nvSpPr>
          <p:cNvPr id="5" name="Footer Placeholder 4"/>
          <p:cNvSpPr>
            <a:spLocks noGrp="1"/>
          </p:cNvSpPr>
          <p:nvPr>
            <p:ph type="ftr" sz="quarter" idx="11"/>
          </p:nvPr>
        </p:nvSpPr>
        <p:spPr/>
        <p:txBody>
          <a:bodyPr/>
          <a:lstStyle/>
          <a:p>
            <a:r>
              <a:rPr lang="en-US" smtClean="0"/>
              <a:t>Office of Solid Waste &amp; Emergency Response</a:t>
            </a:r>
          </a:p>
          <a:p>
            <a:r>
              <a:rPr lang="en-US" smtClean="0"/>
              <a:t>Office of Emergency Management</a:t>
            </a:r>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0" name="Rectangle 9"/>
          <p:cNvSpPr/>
          <p:nvPr userDrawn="1"/>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11" name="Picture 10"/>
          <p:cNvPicPr>
            <a:picLocks noChangeAspect="1"/>
          </p:cNvPicPr>
          <p:nvPr userDrawn="1"/>
        </p:nvPicPr>
        <p:blipFill>
          <a:blip r:embed="rId2" cstate="print"/>
          <a:stretch>
            <a:fillRect/>
          </a:stretch>
        </p:blipFill>
        <p:spPr>
          <a:xfrm>
            <a:off x="7848600" y="5586555"/>
            <a:ext cx="1058867" cy="1096560"/>
          </a:xfrm>
          <a:prstGeom prst="rect">
            <a:avLst/>
          </a:prstGeom>
        </p:spPr>
      </p:pic>
    </p:spTree>
    <p:extLst>
      <p:ext uri="{BB962C8B-B14F-4D97-AF65-F5344CB8AC3E}">
        <p14:creationId xmlns:p14="http://schemas.microsoft.com/office/powerpoint/2010/main" val="42104996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24416903-E309-4FEB-BE3F-7CEF66FD7315}" type="datetimeFigureOut">
              <a:rPr lang="en-US" smtClean="0"/>
              <a:pPr/>
              <a:t>5/12/2016</a:t>
            </a:fld>
            <a:endParaRPr lang="en-US" dirty="0"/>
          </a:p>
        </p:txBody>
      </p:sp>
      <p:sp>
        <p:nvSpPr>
          <p:cNvPr id="6" name="Footer Placeholder 5"/>
          <p:cNvSpPr>
            <a:spLocks noGrp="1"/>
          </p:cNvSpPr>
          <p:nvPr>
            <p:ph type="ftr" sz="quarter" idx="11"/>
          </p:nvPr>
        </p:nvSpPr>
        <p:spPr/>
        <p:txBody>
          <a:bodyPr/>
          <a:lstStyle/>
          <a:p>
            <a:r>
              <a:rPr lang="en-US" smtClean="0"/>
              <a:t>Office of Solid Waste &amp; Emergency Response</a:t>
            </a:r>
          </a:p>
          <a:p>
            <a:r>
              <a:rPr lang="en-US" smtClean="0"/>
              <a:t>Office of Emergency Management</a:t>
            </a:r>
            <a:endParaRPr lang="en-US" dirty="0"/>
          </a:p>
        </p:txBody>
      </p:sp>
      <p:sp>
        <p:nvSpPr>
          <p:cNvPr id="7" name="Slide Number Placeholder 6"/>
          <p:cNvSpPr>
            <a:spLocks noGrp="1"/>
          </p:cNvSpPr>
          <p:nvPr>
            <p:ph type="sldNum" sz="quarter" idx="12"/>
          </p:nvPr>
        </p:nvSpPr>
        <p:spPr/>
        <p:txBody>
          <a:bodyPr/>
          <a:lstStyle/>
          <a:p>
            <a:fld id="{64FD7CC6-9448-447E-AA3E-4A83D05C16CF}" type="slidenum">
              <a:rPr lang="en-US" smtClean="0"/>
              <a:pPr/>
              <a:t>‹#›</a:t>
            </a:fld>
            <a:endParaRPr lang="en-US" dirty="0"/>
          </a:p>
        </p:txBody>
      </p:sp>
      <p:pic>
        <p:nvPicPr>
          <p:cNvPr id="9" name="Picture 8"/>
          <p:cNvPicPr>
            <a:picLocks noChangeAspect="1"/>
          </p:cNvPicPr>
          <p:nvPr userDrawn="1"/>
        </p:nvPicPr>
        <p:blipFill>
          <a:blip r:embed="rId2" cstate="print"/>
          <a:stretch>
            <a:fillRect/>
          </a:stretch>
        </p:blipFill>
        <p:spPr>
          <a:xfrm>
            <a:off x="7848600" y="5586555"/>
            <a:ext cx="1058867" cy="1096560"/>
          </a:xfrm>
          <a:prstGeom prst="rect">
            <a:avLst/>
          </a:prstGeom>
        </p:spPr>
      </p:pic>
    </p:spTree>
    <p:extLst>
      <p:ext uri="{BB962C8B-B14F-4D97-AF65-F5344CB8AC3E}">
        <p14:creationId xmlns:p14="http://schemas.microsoft.com/office/powerpoint/2010/main" val="3684264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22960" y="2582334"/>
            <a:ext cx="3703320" cy="3286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63440" y="2582334"/>
            <a:ext cx="3703320" cy="3286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72341FD-6BF0-4418-832C-B9A29F810CC9}" type="datetimeFigureOut">
              <a:rPr lang="en-US" smtClean="0"/>
              <a:pPr/>
              <a:t>5/12/2016</a:t>
            </a:fld>
            <a:endParaRPr lang="en-US" dirty="0"/>
          </a:p>
        </p:txBody>
      </p:sp>
      <p:sp>
        <p:nvSpPr>
          <p:cNvPr id="8" name="Footer Placeholder 7"/>
          <p:cNvSpPr>
            <a:spLocks noGrp="1"/>
          </p:cNvSpPr>
          <p:nvPr>
            <p:ph type="ftr" sz="quarter" idx="11"/>
          </p:nvPr>
        </p:nvSpPr>
        <p:spPr/>
        <p:txBody>
          <a:bodyPr/>
          <a:lstStyle/>
          <a:p>
            <a:r>
              <a:rPr lang="en-US" smtClean="0"/>
              <a:t>Office of Solid Waste &amp; Emergency Response Office of Emergency Management</a:t>
            </a:r>
            <a:endParaRPr lang="en-US" dirty="0"/>
          </a:p>
        </p:txBody>
      </p:sp>
      <p:sp>
        <p:nvSpPr>
          <p:cNvPr id="9" name="Slide Number Placeholder 8"/>
          <p:cNvSpPr>
            <a:spLocks noGrp="1"/>
          </p:cNvSpPr>
          <p:nvPr>
            <p:ph type="sldNum" sz="quarter" idx="12"/>
          </p:nvPr>
        </p:nvSpPr>
        <p:spPr/>
        <p:txBody>
          <a:bodyPr/>
          <a:lstStyle/>
          <a:p>
            <a:fld id="{64FD7CC6-9448-447E-AA3E-4A83D05C16CF}" type="slidenum">
              <a:rPr lang="en-US" smtClean="0"/>
              <a:pPr/>
              <a:t>‹#›</a:t>
            </a:fld>
            <a:endParaRPr lang="en-US" dirty="0"/>
          </a:p>
        </p:txBody>
      </p:sp>
      <p:pic>
        <p:nvPicPr>
          <p:cNvPr id="11" name="Picture 10"/>
          <p:cNvPicPr>
            <a:picLocks noChangeAspect="1"/>
          </p:cNvPicPr>
          <p:nvPr userDrawn="1"/>
        </p:nvPicPr>
        <p:blipFill>
          <a:blip r:embed="rId2" cstate="print"/>
          <a:stretch>
            <a:fillRect/>
          </a:stretch>
        </p:blipFill>
        <p:spPr>
          <a:xfrm>
            <a:off x="7848600" y="5586555"/>
            <a:ext cx="1058867" cy="1096560"/>
          </a:xfrm>
          <a:prstGeom prst="rect">
            <a:avLst/>
          </a:prstGeom>
        </p:spPr>
      </p:pic>
    </p:spTree>
    <p:extLst>
      <p:ext uri="{BB962C8B-B14F-4D97-AF65-F5344CB8AC3E}">
        <p14:creationId xmlns:p14="http://schemas.microsoft.com/office/powerpoint/2010/main" val="22717177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63C8D3F-4D06-4386-92EF-CBB324A94B8B}" type="datetimeFigureOut">
              <a:rPr lang="en-US" smtClean="0"/>
              <a:pPr/>
              <a:t>5/12/2016</a:t>
            </a:fld>
            <a:endParaRPr lang="en-US" dirty="0"/>
          </a:p>
        </p:txBody>
      </p:sp>
      <p:sp>
        <p:nvSpPr>
          <p:cNvPr id="4" name="Footer Placeholder 3"/>
          <p:cNvSpPr>
            <a:spLocks noGrp="1"/>
          </p:cNvSpPr>
          <p:nvPr>
            <p:ph type="ftr" sz="quarter" idx="11"/>
          </p:nvPr>
        </p:nvSpPr>
        <p:spPr/>
        <p:txBody>
          <a:bodyPr/>
          <a:lstStyle/>
          <a:p>
            <a:r>
              <a:rPr lang="en-US" smtClean="0"/>
              <a:t>Office of Solid Waste &amp; Emergency Response</a:t>
            </a:r>
          </a:p>
          <a:p>
            <a:r>
              <a:rPr lang="en-US" smtClean="0"/>
              <a:t>Office of Emergency Management</a:t>
            </a:r>
            <a:endParaRPr lang="en-US" dirty="0"/>
          </a:p>
        </p:txBody>
      </p:sp>
      <p:sp>
        <p:nvSpPr>
          <p:cNvPr id="5" name="Slide Number Placeholder 4"/>
          <p:cNvSpPr>
            <a:spLocks noGrp="1"/>
          </p:cNvSpPr>
          <p:nvPr>
            <p:ph type="sldNum" sz="quarter" idx="12"/>
          </p:nvPr>
        </p:nvSpPr>
        <p:spPr/>
        <p:txBody>
          <a:bodyPr/>
          <a:lstStyle/>
          <a:p>
            <a:fld id="{64FD7CC6-9448-447E-AA3E-4A83D05C16CF}" type="slidenum">
              <a:rPr lang="en-US" smtClean="0"/>
              <a:pPr/>
              <a:t>‹#›</a:t>
            </a:fld>
            <a:endParaRPr lang="en-US" dirty="0"/>
          </a:p>
        </p:txBody>
      </p:sp>
      <p:pic>
        <p:nvPicPr>
          <p:cNvPr id="6" name="Picture 5"/>
          <p:cNvPicPr>
            <a:picLocks noChangeAspect="1"/>
          </p:cNvPicPr>
          <p:nvPr userDrawn="1"/>
        </p:nvPicPr>
        <p:blipFill>
          <a:blip r:embed="rId2" cstate="print"/>
          <a:stretch>
            <a:fillRect/>
          </a:stretch>
        </p:blipFill>
        <p:spPr>
          <a:xfrm>
            <a:off x="7848600" y="5586555"/>
            <a:ext cx="1058867" cy="1096560"/>
          </a:xfrm>
          <a:prstGeom prst="rect">
            <a:avLst/>
          </a:prstGeom>
        </p:spPr>
      </p:pic>
    </p:spTree>
    <p:extLst>
      <p:ext uri="{BB962C8B-B14F-4D97-AF65-F5344CB8AC3E}">
        <p14:creationId xmlns:p14="http://schemas.microsoft.com/office/powerpoint/2010/main" val="38744640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E4DE1882-A1B2-48BA-8BE5-3D3CB5290EDA}" type="datetimeFigureOut">
              <a:rPr lang="en-US" smtClean="0"/>
              <a:pPr/>
              <a:t>5/12/2016</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r>
              <a:rPr lang="en-US" smtClean="0"/>
              <a:t>Office of Solid Waste &amp; Emergency Response Office of Emergency Management</a:t>
            </a:r>
            <a:endParaRPr lang="en-US" dirty="0"/>
          </a:p>
        </p:txBody>
      </p:sp>
      <p:sp>
        <p:nvSpPr>
          <p:cNvPr id="9" name="Slide Number Placeholder 8"/>
          <p:cNvSpPr>
            <a:spLocks noGrp="1"/>
          </p:cNvSpPr>
          <p:nvPr>
            <p:ph type="sldNum" sz="quarter" idx="12"/>
          </p:nvPr>
        </p:nvSpPr>
        <p:spPr/>
        <p:txBody>
          <a:bodyPr/>
          <a:lstStyle/>
          <a:p>
            <a:fld id="{64FD7CC6-9448-447E-AA3E-4A83D05C16CF}" type="slidenum">
              <a:rPr lang="en-US" smtClean="0"/>
              <a:pPr/>
              <a:t>‹#›</a:t>
            </a:fld>
            <a:endParaRPr lang="en-US" dirty="0"/>
          </a:p>
        </p:txBody>
      </p:sp>
      <p:pic>
        <p:nvPicPr>
          <p:cNvPr id="10" name="Picture 9"/>
          <p:cNvPicPr>
            <a:picLocks noChangeAspect="1"/>
          </p:cNvPicPr>
          <p:nvPr userDrawn="1"/>
        </p:nvPicPr>
        <p:blipFill>
          <a:blip r:embed="rId2" cstate="print"/>
          <a:stretch>
            <a:fillRect/>
          </a:stretch>
        </p:blipFill>
        <p:spPr>
          <a:xfrm>
            <a:off x="7848600" y="5586555"/>
            <a:ext cx="1058867" cy="1096560"/>
          </a:xfrm>
          <a:prstGeom prst="rect">
            <a:avLst/>
          </a:prstGeom>
        </p:spPr>
      </p:pic>
    </p:spTree>
    <p:extLst>
      <p:ext uri="{BB962C8B-B14F-4D97-AF65-F5344CB8AC3E}">
        <p14:creationId xmlns:p14="http://schemas.microsoft.com/office/powerpoint/2010/main" val="35951432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0531291F-ABF6-4CF8-93C3-18F115B79070}" type="datetimeFigureOut">
              <a:rPr lang="en-US" smtClean="0"/>
              <a:pPr/>
              <a:t>5/12/2016</a:t>
            </a:fld>
            <a:endParaRPr lang="en-US" dirty="0"/>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r>
              <a:rPr lang="en-US" smtClean="0"/>
              <a:t>Office of Solid Waste &amp; Emergency Response</a:t>
            </a:r>
          </a:p>
          <a:p>
            <a:r>
              <a:rPr lang="en-US" smtClean="0"/>
              <a:t>Office of Emergency Management</a:t>
            </a:r>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smtClean="0"/>
              <a:pPr/>
              <a:t>‹#›</a:t>
            </a:fld>
            <a:endParaRPr lang="en-US" dirty="0"/>
          </a:p>
        </p:txBody>
      </p:sp>
      <p:pic>
        <p:nvPicPr>
          <p:cNvPr id="10" name="Picture 9"/>
          <p:cNvPicPr>
            <a:picLocks noChangeAspect="1"/>
          </p:cNvPicPr>
          <p:nvPr userDrawn="1"/>
        </p:nvPicPr>
        <p:blipFill>
          <a:blip r:embed="rId2" cstate="print"/>
          <a:stretch>
            <a:fillRect/>
          </a:stretch>
        </p:blipFill>
        <p:spPr>
          <a:xfrm>
            <a:off x="7848600" y="5586555"/>
            <a:ext cx="1058867" cy="1096560"/>
          </a:xfrm>
          <a:prstGeom prst="rect">
            <a:avLst/>
          </a:prstGeom>
        </p:spPr>
      </p:pic>
      <p:sp>
        <p:nvSpPr>
          <p:cNvPr id="11" name="Slide Number Placeholder 5"/>
          <p:cNvSpPr txBox="1">
            <a:spLocks/>
          </p:cNvSpPr>
          <p:nvPr userDrawn="1"/>
        </p:nvSpPr>
        <p:spPr>
          <a:xfrm>
            <a:off x="342900" y="6484128"/>
            <a:ext cx="984019" cy="365125"/>
          </a:xfrm>
          <a:prstGeom prst="rect">
            <a:avLst/>
          </a:prstGeom>
        </p:spPr>
        <p:txBody>
          <a:bodyPr vert="horz" lIns="91440" tIns="45720" rIns="91440" bIns="45720" rtlCol="0" anchor="ctr"/>
          <a:lstStyle>
            <a:defPPr>
              <a:defRPr lang="en-US"/>
            </a:defPPr>
            <a:lvl1pPr marL="0" algn="l" defTabSz="914400" rtl="0" eaLnBrk="1" latinLnBrk="0" hangingPunct="1">
              <a:defRPr sz="105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4FD7CC6-9448-447E-AA3E-4A83D05C16CF}" type="slidenum">
              <a:rPr lang="en-US" smtClean="0"/>
              <a:pPr/>
              <a:t>‹#›</a:t>
            </a:fld>
            <a:endParaRPr lang="en-US" dirty="0"/>
          </a:p>
        </p:txBody>
      </p:sp>
    </p:spTree>
    <p:extLst>
      <p:ext uri="{BB962C8B-B14F-4D97-AF65-F5344CB8AC3E}">
        <p14:creationId xmlns:p14="http://schemas.microsoft.com/office/powerpoint/2010/main" val="34097131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2" y="0"/>
            <a:ext cx="9143989"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0043321-F934-4299-9750-8710105AE05D}" type="datetimeFigureOut">
              <a:rPr lang="en-US" smtClean="0"/>
              <a:pPr/>
              <a:t>5/12/2016</a:t>
            </a:fld>
            <a:endParaRPr lang="en-US" dirty="0"/>
          </a:p>
        </p:txBody>
      </p:sp>
      <p:sp>
        <p:nvSpPr>
          <p:cNvPr id="6" name="Footer Placeholder 5"/>
          <p:cNvSpPr>
            <a:spLocks noGrp="1"/>
          </p:cNvSpPr>
          <p:nvPr>
            <p:ph type="ftr" sz="quarter" idx="11"/>
          </p:nvPr>
        </p:nvSpPr>
        <p:spPr/>
        <p:txBody>
          <a:bodyPr/>
          <a:lstStyle/>
          <a:p>
            <a:r>
              <a:rPr lang="en-US" smtClean="0"/>
              <a:t>Office of Solid Waste &amp; Emergency Response</a:t>
            </a:r>
          </a:p>
          <a:p>
            <a:r>
              <a:rPr lang="en-US" smtClean="0"/>
              <a:t>Office of Emergency Management</a:t>
            </a:r>
            <a:endParaRPr lang="en-US" dirty="0"/>
          </a:p>
        </p:txBody>
      </p:sp>
      <p:sp>
        <p:nvSpPr>
          <p:cNvPr id="7" name="Slide Number Placeholder 6"/>
          <p:cNvSpPr>
            <a:spLocks noGrp="1"/>
          </p:cNvSpPr>
          <p:nvPr>
            <p:ph type="sldNum" sz="quarter" idx="12"/>
          </p:nvPr>
        </p:nvSpPr>
        <p:spPr/>
        <p:txBody>
          <a:bodyPr/>
          <a:lstStyle/>
          <a:p>
            <a:fld id="{64FD7CC6-9448-447E-AA3E-4A83D05C16CF}" type="slidenum">
              <a:rPr lang="en-US" smtClean="0"/>
              <a:pPr/>
              <a:t>‹#›</a:t>
            </a:fld>
            <a:endParaRPr lang="en-US" dirty="0"/>
          </a:p>
        </p:txBody>
      </p:sp>
      <p:pic>
        <p:nvPicPr>
          <p:cNvPr id="10" name="Picture 9"/>
          <p:cNvPicPr>
            <a:picLocks noChangeAspect="1"/>
          </p:cNvPicPr>
          <p:nvPr userDrawn="1"/>
        </p:nvPicPr>
        <p:blipFill>
          <a:blip r:embed="rId3" cstate="print"/>
          <a:stretch>
            <a:fillRect/>
          </a:stretch>
        </p:blipFill>
        <p:spPr>
          <a:xfrm>
            <a:off x="7848600" y="5586555"/>
            <a:ext cx="1058867" cy="1096560"/>
          </a:xfrm>
          <a:prstGeom prst="rect">
            <a:avLst/>
          </a:prstGeom>
        </p:spPr>
      </p:pic>
    </p:spTree>
    <p:extLst>
      <p:ext uri="{BB962C8B-B14F-4D97-AF65-F5344CB8AC3E}">
        <p14:creationId xmlns:p14="http://schemas.microsoft.com/office/powerpoint/2010/main" val="32582910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1DC3DF1-18DA-46FC-A631-2D1AA0076ECE}" type="datetimeFigureOut">
              <a:rPr lang="en-US" smtClean="0"/>
              <a:pPr/>
              <a:t>5/12/2016</a:t>
            </a:fld>
            <a:endParaRPr lang="en-US" dirty="0"/>
          </a:p>
        </p:txBody>
      </p:sp>
      <p:sp>
        <p:nvSpPr>
          <p:cNvPr id="5" name="Footer Placeholder 4"/>
          <p:cNvSpPr>
            <a:spLocks noGrp="1"/>
          </p:cNvSpPr>
          <p:nvPr>
            <p:ph type="ftr" sz="quarter" idx="11"/>
          </p:nvPr>
        </p:nvSpPr>
        <p:spPr/>
        <p:txBody>
          <a:bodyPr/>
          <a:lstStyle/>
          <a:p>
            <a:r>
              <a:rPr lang="en-US" smtClean="0"/>
              <a:t>Office of Solid Waste &amp; Emergency Response</a:t>
            </a:r>
          </a:p>
          <a:p>
            <a:r>
              <a:rPr lang="en-US" smtClean="0"/>
              <a:t>Office of Emergency Management</a:t>
            </a:r>
            <a:endParaRPr lang="en-US" dirty="0"/>
          </a:p>
        </p:txBody>
      </p:sp>
      <p:sp>
        <p:nvSpPr>
          <p:cNvPr id="6" name="Slide Number Placeholder 5"/>
          <p:cNvSpPr>
            <a:spLocks noGrp="1"/>
          </p:cNvSpPr>
          <p:nvPr>
            <p:ph type="sldNum" sz="quarter" idx="12"/>
          </p:nvPr>
        </p:nvSpPr>
        <p:spPr/>
        <p:txBody>
          <a:bodyPr/>
          <a:lstStyle/>
          <a:p>
            <a:fld id="{64FD7CC6-9448-447E-AA3E-4A83D05C16CF}" type="slidenum">
              <a:rPr lang="en-US" smtClean="0"/>
              <a:pPr/>
              <a:t>‹#›</a:t>
            </a:fld>
            <a:endParaRPr lang="en-US" dirty="0"/>
          </a:p>
        </p:txBody>
      </p:sp>
      <p:pic>
        <p:nvPicPr>
          <p:cNvPr id="7" name="Picture 6"/>
          <p:cNvPicPr>
            <a:picLocks noChangeAspect="1"/>
          </p:cNvPicPr>
          <p:nvPr userDrawn="1"/>
        </p:nvPicPr>
        <p:blipFill>
          <a:blip r:embed="rId2" cstate="print"/>
          <a:stretch>
            <a:fillRect/>
          </a:stretch>
        </p:blipFill>
        <p:spPr>
          <a:xfrm>
            <a:off x="7848600" y="5586555"/>
            <a:ext cx="1058867" cy="1096560"/>
          </a:xfrm>
          <a:prstGeom prst="rect">
            <a:avLst/>
          </a:prstGeom>
        </p:spPr>
      </p:pic>
    </p:spTree>
    <p:extLst>
      <p:ext uri="{BB962C8B-B14F-4D97-AF65-F5344CB8AC3E}">
        <p14:creationId xmlns:p14="http://schemas.microsoft.com/office/powerpoint/2010/main" val="10344483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4743FD1-CB80-4D38-98C5-0F3F26300B3A}" type="datetimeFigureOut">
              <a:rPr lang="en-US" smtClean="0"/>
              <a:pPr/>
              <a:t>5/12/2016</a:t>
            </a:fld>
            <a:endParaRPr lang="en-US" dirty="0"/>
          </a:p>
        </p:txBody>
      </p:sp>
      <p:sp>
        <p:nvSpPr>
          <p:cNvPr id="5" name="Footer Placeholder 4"/>
          <p:cNvSpPr>
            <a:spLocks noGrp="1"/>
          </p:cNvSpPr>
          <p:nvPr>
            <p:ph type="ftr" sz="quarter" idx="11"/>
          </p:nvPr>
        </p:nvSpPr>
        <p:spPr/>
        <p:txBody>
          <a:bodyPr/>
          <a:lstStyle/>
          <a:p>
            <a:r>
              <a:rPr lang="en-US" smtClean="0"/>
              <a:t>Office of Solid Waste &amp; Emergency Response</a:t>
            </a:r>
          </a:p>
          <a:p>
            <a:r>
              <a:rPr lang="en-US" smtClean="0"/>
              <a:t>Office of Emergency Management</a:t>
            </a:r>
            <a:endParaRPr lang="en-US" dirty="0"/>
          </a:p>
        </p:txBody>
      </p:sp>
      <p:sp>
        <p:nvSpPr>
          <p:cNvPr id="6" name="Slide Number Placeholder 5"/>
          <p:cNvSpPr>
            <a:spLocks noGrp="1"/>
          </p:cNvSpPr>
          <p:nvPr>
            <p:ph type="sldNum" sz="quarter" idx="12"/>
          </p:nvPr>
        </p:nvSpPr>
        <p:spPr/>
        <p:txBody>
          <a:bodyPr/>
          <a:lstStyle/>
          <a:p>
            <a:fld id="{64FD7CC6-9448-447E-AA3E-4A83D05C16CF}" type="slidenum">
              <a:rPr lang="en-US" smtClean="0"/>
              <a:pPr/>
              <a:t>‹#›</a:t>
            </a:fld>
            <a:endParaRPr lang="en-US" dirty="0"/>
          </a:p>
        </p:txBody>
      </p:sp>
      <p:pic>
        <p:nvPicPr>
          <p:cNvPr id="9" name="Picture 8"/>
          <p:cNvPicPr>
            <a:picLocks noChangeAspect="1"/>
          </p:cNvPicPr>
          <p:nvPr userDrawn="1"/>
        </p:nvPicPr>
        <p:blipFill>
          <a:blip r:embed="rId2" cstate="print"/>
          <a:stretch>
            <a:fillRect/>
          </a:stretch>
        </p:blipFill>
        <p:spPr>
          <a:xfrm>
            <a:off x="7848600" y="5586555"/>
            <a:ext cx="1058867" cy="1096560"/>
          </a:xfrm>
          <a:prstGeom prst="rect">
            <a:avLst/>
          </a:prstGeom>
        </p:spPr>
      </p:pic>
    </p:spTree>
    <p:extLst>
      <p:ext uri="{BB962C8B-B14F-4D97-AF65-F5344CB8AC3E}">
        <p14:creationId xmlns:p14="http://schemas.microsoft.com/office/powerpoint/2010/main" val="8575940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endParaRPr lang="en-US" dirty="0"/>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r>
              <a:rPr lang="en-US" smtClean="0"/>
              <a:t>Office of Solid Waste &amp; Emergency Response Office of Emergency Management</a:t>
            </a:r>
            <a:endParaRPr lang="en-US" dirty="0"/>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64FD7CC6-9448-447E-AA3E-4A83D05C16CF}" type="slidenum">
              <a:rPr lang="en-US" smtClean="0"/>
              <a:pPr/>
              <a:t>‹#›</a:t>
            </a:fld>
            <a:endParaRPr lang="en-US" dirty="0"/>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975438"/>
      </p:ext>
    </p:extLst>
  </p:cSld>
  <p:clrMap bg1="lt1" tx1="dk1" bg2="lt2" tx2="dk2" accent1="accent1" accent2="accent2" accent3="accent3" accent4="accent4" accent5="accent5" accent6="accent6" hlink="hlink" folHlink="folHlink"/>
  <p:sldLayoutIdLst>
    <p:sldLayoutId id="2147483981" r:id="rId1"/>
    <p:sldLayoutId id="2147483982" r:id="rId2"/>
    <p:sldLayoutId id="2147483983" r:id="rId3"/>
    <p:sldLayoutId id="2147483984" r:id="rId4"/>
    <p:sldLayoutId id="2147483985" r:id="rId5"/>
    <p:sldLayoutId id="2147483986" r:id="rId6"/>
    <p:sldLayoutId id="2147483987" r:id="rId7"/>
    <p:sldLayoutId id="2147483988" r:id="rId8"/>
    <p:sldLayoutId id="2147483989" r:id="rId9"/>
    <p:sldLayoutId id="2147483990" r:id="rId10"/>
    <p:sldLayoutId id="2147483991" r:id="rId11"/>
  </p:sldLayoutIdLst>
  <p:hf hd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epa.gov/epcra/how-better-prepare-your-community-chemical-emergency-guide-state-tribal-and-local-agencies" TargetMode="External"/><Relationship Id="rId2" Type="http://schemas.openxmlformats.org/officeDocument/2006/relationships/hyperlink" Target="https://www.epa.gov/epcra/epcra-training-states-tribes-lepcs-local-planners-and-responders-non-section-313"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epa.gov/epcra/how-better-prepare-your-community-chemical-emergency-guide-state-tribal-and-local-agencies"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hyperlink" Target="https://www.epa.gov/rmp/chemical-advisory-solid-ammonium-nitrate-storage-handling-and-management" TargetMode="External"/><Relationship Id="rId4" Type="http://schemas.openxmlformats.org/officeDocument/2006/relationships/hyperlink" Target="https://www.epa.gov/rmp/chemical-safety-alert-safer-technology-and-alternatives"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westernregions.eventbrite.com/" TargetMode="Externa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1.gif"/></Relationships>
</file>

<file path=ppt/slides/_rels/slide1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www.epa.gov/rmp/executive-order-improving-chemical-facility-safety-and-security"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emf"/></Relationships>
</file>

<file path=ppt/slides/_rels/slide2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2.gif"/></Relationships>
</file>

<file path=ppt/slides/_rels/slide3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hyperlink" Target="http://www.epa.gov/rmp/executive-order-improving-chemical-facility-safety-and-security" TargetMode="External"/><Relationship Id="rId2" Type="http://schemas.openxmlformats.org/officeDocument/2006/relationships/hyperlink" Target="http://www.epa.gov/rmp/proposed-changes-risk-management-program-rmp-rule" TargetMode="External"/><Relationship Id="rId1" Type="http://schemas.openxmlformats.org/officeDocument/2006/relationships/slideLayout" Target="../slideLayouts/slideLayout2.xml"/><Relationship Id="rId6" Type="http://schemas.openxmlformats.org/officeDocument/2006/relationships/image" Target="../media/image1.emf"/><Relationship Id="rId5" Type="http://schemas.openxmlformats.org/officeDocument/2006/relationships/hyperlink" Target="https://federalregister.gov/a/2014-18037" TargetMode="External"/><Relationship Id="rId4" Type="http://schemas.openxmlformats.org/officeDocument/2006/relationships/hyperlink" Target="https://www.osha.gov/chemicalexecutiveorder/index.html" TargetMode="External"/></Relationships>
</file>

<file path=ppt/slides/_rels/slide36.xml.rels><?xml version="1.0" encoding="UTF-8" standalone="yes"?>
<Relationships xmlns="http://schemas.openxmlformats.org/package/2006/relationships"><Relationship Id="rId3" Type="http://schemas.openxmlformats.org/officeDocument/2006/relationships/hyperlink" Target="mailto:broussard.Rebecca@epa.gov" TargetMode="External"/><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1.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EO 13650 Update</a:t>
            </a:r>
            <a:endParaRPr lang="en-US" dirty="0"/>
          </a:p>
        </p:txBody>
      </p:sp>
      <p:sp>
        <p:nvSpPr>
          <p:cNvPr id="3" name="Subtitle 2"/>
          <p:cNvSpPr>
            <a:spLocks noGrp="1"/>
          </p:cNvSpPr>
          <p:nvPr>
            <p:ph type="subTitle" idx="1"/>
          </p:nvPr>
        </p:nvSpPr>
        <p:spPr/>
        <p:txBody>
          <a:bodyPr>
            <a:normAutofit/>
          </a:bodyPr>
          <a:lstStyle/>
          <a:p>
            <a:endParaRPr lang="en-US" dirty="0"/>
          </a:p>
          <a:p>
            <a:endParaRPr lang="en-US" dirty="0" smtClean="0">
              <a:solidFill>
                <a:schemeClr val="tx1"/>
              </a:solidFill>
            </a:endParaRPr>
          </a:p>
        </p:txBody>
      </p:sp>
      <p:sp>
        <p:nvSpPr>
          <p:cNvPr id="9" name="Footer Placeholder 8"/>
          <p:cNvSpPr>
            <a:spLocks noGrp="1"/>
          </p:cNvSpPr>
          <p:nvPr>
            <p:ph type="ftr" sz="quarter" idx="11"/>
          </p:nvPr>
        </p:nvSpPr>
        <p:spPr>
          <a:xfrm>
            <a:off x="1942416" y="5903663"/>
            <a:ext cx="5716488" cy="365125"/>
          </a:xfrm>
        </p:spPr>
        <p:txBody>
          <a:bodyPr/>
          <a:lstStyle/>
          <a:p>
            <a:r>
              <a:rPr lang="en-US" dirty="0" smtClean="0"/>
              <a:t>Office of Land and Emergency Management</a:t>
            </a:r>
          </a:p>
          <a:p>
            <a:r>
              <a:rPr lang="en-US" dirty="0" smtClean="0"/>
              <a:t>Office of Emergency Management</a:t>
            </a:r>
            <a:endParaRPr lang="en-US" dirty="0"/>
          </a:p>
        </p:txBody>
      </p:sp>
      <p:pic>
        <p:nvPicPr>
          <p:cNvPr id="8" name="Picture 7"/>
          <p:cNvPicPr>
            <a:picLocks noChangeAspect="1"/>
          </p:cNvPicPr>
          <p:nvPr/>
        </p:nvPicPr>
        <p:blipFill>
          <a:blip r:embed="rId3" cstate="print"/>
          <a:stretch>
            <a:fillRect/>
          </a:stretch>
        </p:blipFill>
        <p:spPr>
          <a:xfrm>
            <a:off x="7848600" y="5586555"/>
            <a:ext cx="1058867" cy="1096560"/>
          </a:xfrm>
          <a:prstGeom prst="rect">
            <a:avLst/>
          </a:prstGeom>
        </p:spPr>
      </p:pic>
    </p:spTree>
    <p:extLst>
      <p:ext uri="{BB962C8B-B14F-4D97-AF65-F5344CB8AC3E}">
        <p14:creationId xmlns:p14="http://schemas.microsoft.com/office/powerpoint/2010/main" val="16759520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Strengthening Community Planning and Preparedness</a:t>
            </a:r>
          </a:p>
        </p:txBody>
      </p:sp>
      <p:sp>
        <p:nvSpPr>
          <p:cNvPr id="3" name="Content Placeholder 2"/>
          <p:cNvSpPr>
            <a:spLocks noGrp="1"/>
          </p:cNvSpPr>
          <p:nvPr>
            <p:ph idx="1"/>
          </p:nvPr>
        </p:nvSpPr>
        <p:spPr/>
        <p:txBody>
          <a:bodyPr>
            <a:normAutofit fontScale="92500" lnSpcReduction="10000"/>
          </a:bodyPr>
          <a:lstStyle/>
          <a:p>
            <a:r>
              <a:rPr lang="en-US" dirty="0" smtClean="0"/>
              <a:t>EPA released </a:t>
            </a:r>
            <a:r>
              <a:rPr lang="en-US" dirty="0" smtClean="0">
                <a:hlinkClick r:id="rId2"/>
              </a:rPr>
              <a:t>EPCRA Training for States, Tribes, LEPCs, Local Planners and Responders (Non-Section 313</a:t>
            </a:r>
            <a:r>
              <a:rPr lang="en-US" dirty="0" smtClean="0"/>
              <a:t>)</a:t>
            </a:r>
          </a:p>
          <a:p>
            <a:r>
              <a:rPr lang="en-US" dirty="0" smtClean="0"/>
              <a:t>DHS/FEMA is working with the 10 counties with the highest combination of Chemical Facility Anti-Terrorism Standards (CFATS) and Risk Management Program (RMP) facilities to ensure they are using the Integrated Public Alert and Warning System (IPAWS),</a:t>
            </a:r>
          </a:p>
          <a:p>
            <a:r>
              <a:rPr lang="en-US" dirty="0" smtClean="0"/>
              <a:t>ATF Transmitting Explosives contacts to SERCs</a:t>
            </a:r>
          </a:p>
          <a:p>
            <a:r>
              <a:rPr lang="en-US" dirty="0" smtClean="0"/>
              <a:t>OSHA held meetings on emergency response </a:t>
            </a:r>
          </a:p>
          <a:p>
            <a:r>
              <a:rPr lang="en-US" dirty="0" smtClean="0"/>
              <a:t>Senate </a:t>
            </a:r>
            <a:r>
              <a:rPr lang="en-US" dirty="0"/>
              <a:t>Committee on Health, Education Labor, and Pensions Staff </a:t>
            </a:r>
            <a:r>
              <a:rPr lang="en-US" dirty="0" smtClean="0"/>
              <a:t>held meetings on emergency responder health and safety in the workplace</a:t>
            </a:r>
          </a:p>
          <a:p>
            <a:r>
              <a:rPr lang="en-US" dirty="0" smtClean="0"/>
              <a:t>EPA released </a:t>
            </a:r>
            <a:r>
              <a:rPr lang="en-US" dirty="0">
                <a:hlinkClick r:id="rId3"/>
              </a:rPr>
              <a:t>How to Better Prepare Your Community for a Chemical Emergency: A Guide for State, Tribal and Local </a:t>
            </a:r>
            <a:r>
              <a:rPr lang="en-US" dirty="0" smtClean="0">
                <a:hlinkClick r:id="rId3"/>
              </a:rPr>
              <a:t>Agencies</a:t>
            </a:r>
            <a:r>
              <a:rPr lang="en-US" dirty="0" smtClean="0"/>
              <a:t> Factsheet</a:t>
            </a:r>
            <a:endParaRPr lang="en-US" dirty="0"/>
          </a:p>
        </p:txBody>
      </p:sp>
      <p:sp>
        <p:nvSpPr>
          <p:cNvPr id="5" name="Slide Number Placeholder 4"/>
          <p:cNvSpPr>
            <a:spLocks noGrp="1"/>
          </p:cNvSpPr>
          <p:nvPr>
            <p:ph type="sldNum" sz="quarter" idx="12"/>
          </p:nvPr>
        </p:nvSpPr>
        <p:spPr/>
        <p:txBody>
          <a:bodyPr/>
          <a:lstStyle/>
          <a:p>
            <a:fld id="{64FD7CC6-9448-447E-AA3E-4A83D05C16CF}" type="slidenum">
              <a:rPr lang="en-US" smtClean="0"/>
              <a:pPr/>
              <a:t>2</a:t>
            </a:fld>
            <a:endParaRPr lang="en-US" dirty="0"/>
          </a:p>
        </p:txBody>
      </p:sp>
    </p:spTree>
    <p:extLst>
      <p:ext uri="{BB962C8B-B14F-4D97-AF65-F5344CB8AC3E}">
        <p14:creationId xmlns:p14="http://schemas.microsoft.com/office/powerpoint/2010/main" val="12034021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Enhancing Federal Operational Coordination</a:t>
            </a:r>
          </a:p>
        </p:txBody>
      </p:sp>
      <p:sp>
        <p:nvSpPr>
          <p:cNvPr id="3" name="Content Placeholder 2"/>
          <p:cNvSpPr>
            <a:spLocks noGrp="1"/>
          </p:cNvSpPr>
          <p:nvPr>
            <p:ph idx="1"/>
          </p:nvPr>
        </p:nvSpPr>
        <p:spPr/>
        <p:txBody>
          <a:bodyPr/>
          <a:lstStyle/>
          <a:p>
            <a:r>
              <a:rPr lang="en-US" sz="2800" dirty="0" smtClean="0"/>
              <a:t>National Working Group established</a:t>
            </a:r>
          </a:p>
          <a:p>
            <a:r>
              <a:rPr lang="en-US" sz="2800" dirty="0" smtClean="0"/>
              <a:t>Regional Working Groups established</a:t>
            </a:r>
          </a:p>
          <a:p>
            <a:r>
              <a:rPr lang="en-US" sz="2800" dirty="0" smtClean="0"/>
              <a:t>Pilot Project in NY/NJ, led to regional SOPs</a:t>
            </a:r>
          </a:p>
          <a:p>
            <a:endParaRPr lang="en-US" dirty="0"/>
          </a:p>
        </p:txBody>
      </p:sp>
      <p:sp>
        <p:nvSpPr>
          <p:cNvPr id="5" name="Slide Number Placeholder 4"/>
          <p:cNvSpPr>
            <a:spLocks noGrp="1"/>
          </p:cNvSpPr>
          <p:nvPr>
            <p:ph type="sldNum" sz="quarter" idx="12"/>
          </p:nvPr>
        </p:nvSpPr>
        <p:spPr/>
        <p:txBody>
          <a:bodyPr/>
          <a:lstStyle/>
          <a:p>
            <a:fld id="{64FD7CC6-9448-447E-AA3E-4A83D05C16CF}" type="slidenum">
              <a:rPr lang="en-US" smtClean="0"/>
              <a:pPr/>
              <a:t>3</a:t>
            </a:fld>
            <a:endParaRPr lang="en-US" dirty="0"/>
          </a:p>
        </p:txBody>
      </p:sp>
      <p:pic>
        <p:nvPicPr>
          <p:cNvPr id="2050" name="Picture 2" descr="http://images.clipartpanda.com/cooperation-clipart-compliance-clipar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84030" y="3519491"/>
            <a:ext cx="3132804" cy="23496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39351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Improving Data Management</a:t>
            </a:r>
          </a:p>
        </p:txBody>
      </p:sp>
      <p:sp>
        <p:nvSpPr>
          <p:cNvPr id="3" name="Content Placeholder 2"/>
          <p:cNvSpPr>
            <a:spLocks noGrp="1"/>
          </p:cNvSpPr>
          <p:nvPr>
            <p:ph idx="1"/>
          </p:nvPr>
        </p:nvSpPr>
        <p:spPr/>
        <p:txBody>
          <a:bodyPr/>
          <a:lstStyle/>
          <a:p>
            <a:r>
              <a:rPr lang="en-US" dirty="0" smtClean="0"/>
              <a:t>Interagency </a:t>
            </a:r>
            <a:r>
              <a:rPr lang="en-US" dirty="0"/>
              <a:t>work group of data and information technology experts is working to create a unified chemical facility data clearinghouse. The first major milestone is the incorporation of data into the EPA’s facility registry system (FRS</a:t>
            </a:r>
            <a:r>
              <a:rPr lang="en-US" dirty="0" smtClean="0"/>
              <a:t>)</a:t>
            </a:r>
          </a:p>
          <a:p>
            <a:r>
              <a:rPr lang="en-US" dirty="0" smtClean="0"/>
              <a:t>The </a:t>
            </a:r>
            <a:r>
              <a:rPr lang="en-US" dirty="0"/>
              <a:t>work group has completed the integration of chemical facility data sets, totaling over 300,000 records, and has assigned each facility under a single EPA identifier</a:t>
            </a:r>
          </a:p>
        </p:txBody>
      </p:sp>
      <p:sp>
        <p:nvSpPr>
          <p:cNvPr id="5" name="Slide Number Placeholder 4"/>
          <p:cNvSpPr>
            <a:spLocks noGrp="1"/>
          </p:cNvSpPr>
          <p:nvPr>
            <p:ph type="sldNum" sz="quarter" idx="12"/>
          </p:nvPr>
        </p:nvSpPr>
        <p:spPr/>
        <p:txBody>
          <a:bodyPr/>
          <a:lstStyle/>
          <a:p>
            <a:fld id="{64FD7CC6-9448-447E-AA3E-4A83D05C16CF}" type="slidenum">
              <a:rPr lang="en-US" smtClean="0"/>
              <a:pPr/>
              <a:t>4</a:t>
            </a:fld>
            <a:endParaRPr lang="en-US" dirty="0"/>
          </a:p>
        </p:txBody>
      </p:sp>
      <p:pic>
        <p:nvPicPr>
          <p:cNvPr id="3074" name="Picture 2" descr="http://cdn2.hubspot.net/hub/117733/file-557568166-jpg/images/database_cleanup.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64973" y="4160222"/>
            <a:ext cx="2463629" cy="181724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blog.hackerrank.com/wp-content/uploads/2015/05/databas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4098" y="3988261"/>
            <a:ext cx="3286936" cy="2161161"/>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http://www.iradio.ie/blog/wp-content/uploads/2014/10/person-working-at-computer-658x34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294148"/>
            <a:ext cx="3030159" cy="15749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27617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Modernizing Policies and Regulations</a:t>
            </a:r>
          </a:p>
        </p:txBody>
      </p:sp>
      <p:sp>
        <p:nvSpPr>
          <p:cNvPr id="3" name="Content Placeholder 2"/>
          <p:cNvSpPr>
            <a:spLocks noGrp="1"/>
          </p:cNvSpPr>
          <p:nvPr>
            <p:ph idx="1"/>
          </p:nvPr>
        </p:nvSpPr>
        <p:spPr>
          <a:xfrm>
            <a:off x="822959" y="1737360"/>
            <a:ext cx="7543801" cy="4581377"/>
          </a:xfrm>
        </p:spPr>
        <p:txBody>
          <a:bodyPr>
            <a:normAutofit lnSpcReduction="10000"/>
          </a:bodyPr>
          <a:lstStyle/>
          <a:p>
            <a:r>
              <a:rPr lang="en-US" sz="2800" dirty="0" smtClean="0"/>
              <a:t>Ongoing rulemaking and changes:</a:t>
            </a:r>
          </a:p>
          <a:p>
            <a:pPr lvl="1"/>
            <a:r>
              <a:rPr lang="en-US" sz="2800" dirty="0"/>
              <a:t>EPA NPRM on RMP – Stay tuned!</a:t>
            </a:r>
          </a:p>
          <a:p>
            <a:pPr lvl="1"/>
            <a:r>
              <a:rPr lang="en-US" sz="2800" dirty="0" smtClean="0"/>
              <a:t>OSHA RFI on PSM: still in progress</a:t>
            </a:r>
          </a:p>
          <a:p>
            <a:pPr lvl="1"/>
            <a:r>
              <a:rPr lang="en-US" sz="2800" dirty="0"/>
              <a:t>OSHA issued new policies clarifying interpretations on chemicals without concentrations listed in Appendix A and defining </a:t>
            </a:r>
            <a:r>
              <a:rPr lang="en-US" sz="2800" dirty="0" smtClean="0"/>
              <a:t>RAGAGEP</a:t>
            </a:r>
          </a:p>
          <a:p>
            <a:pPr lvl="1"/>
            <a:r>
              <a:rPr lang="en-US" sz="2800" dirty="0"/>
              <a:t>Both EPA and OSHA are considering new requirements </a:t>
            </a:r>
            <a:r>
              <a:rPr lang="en-US" sz="2800" dirty="0" smtClean="0"/>
              <a:t>for safer </a:t>
            </a:r>
            <a:r>
              <a:rPr lang="en-US" sz="2800" dirty="0"/>
              <a:t>technology and </a:t>
            </a:r>
            <a:r>
              <a:rPr lang="en-US" sz="2800" dirty="0" smtClean="0"/>
              <a:t>alternatives; issued </a:t>
            </a:r>
            <a:r>
              <a:rPr lang="en-US" sz="2800" dirty="0"/>
              <a:t>a joint alert </a:t>
            </a:r>
            <a:r>
              <a:rPr lang="en-US" sz="2800" dirty="0" smtClean="0"/>
              <a:t>promoting their use</a:t>
            </a:r>
          </a:p>
          <a:p>
            <a:pPr marL="0" indent="0">
              <a:buNone/>
            </a:pPr>
            <a:endParaRPr lang="en-US" dirty="0"/>
          </a:p>
        </p:txBody>
      </p:sp>
      <p:sp>
        <p:nvSpPr>
          <p:cNvPr id="5" name="Slide Number Placeholder 4"/>
          <p:cNvSpPr>
            <a:spLocks noGrp="1"/>
          </p:cNvSpPr>
          <p:nvPr>
            <p:ph type="sldNum" sz="quarter" idx="12"/>
          </p:nvPr>
        </p:nvSpPr>
        <p:spPr/>
        <p:txBody>
          <a:bodyPr/>
          <a:lstStyle/>
          <a:p>
            <a:fld id="{64FD7CC6-9448-447E-AA3E-4A83D05C16CF}" type="slidenum">
              <a:rPr lang="en-US" smtClean="0"/>
              <a:pPr/>
              <a:t>5</a:t>
            </a:fld>
            <a:endParaRPr lang="en-US" dirty="0"/>
          </a:p>
        </p:txBody>
      </p:sp>
    </p:spTree>
    <p:extLst>
      <p:ext uri="{BB962C8B-B14F-4D97-AF65-F5344CB8AC3E}">
        <p14:creationId xmlns:p14="http://schemas.microsoft.com/office/powerpoint/2010/main" val="37705543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Modernizing Policies and Regulations, cont.</a:t>
            </a:r>
            <a:endParaRPr lang="en-US" dirty="0"/>
          </a:p>
        </p:txBody>
      </p:sp>
      <p:sp>
        <p:nvSpPr>
          <p:cNvPr id="3" name="Content Placeholder 2"/>
          <p:cNvSpPr>
            <a:spLocks noGrp="1"/>
          </p:cNvSpPr>
          <p:nvPr>
            <p:ph idx="1"/>
          </p:nvPr>
        </p:nvSpPr>
        <p:spPr/>
        <p:txBody>
          <a:bodyPr/>
          <a:lstStyle/>
          <a:p>
            <a:pPr lvl="1"/>
            <a:r>
              <a:rPr lang="en-US" sz="2200" dirty="0"/>
              <a:t>In December 2014, the President signed into law the Protecting and Securing Chemical Facilities from Terrorist Attacks Act, establishing a multiyear authorization for CFATs</a:t>
            </a:r>
          </a:p>
          <a:p>
            <a:pPr lvl="1"/>
            <a:r>
              <a:rPr lang="en-US" sz="2200" dirty="0"/>
              <a:t>On August 8, 2014, DHS issued an ANPRM to collect information on updates to CFATs and held listening sessions</a:t>
            </a:r>
          </a:p>
          <a:p>
            <a:pPr lvl="1"/>
            <a:r>
              <a:rPr lang="en-US" sz="2200" dirty="0"/>
              <a:t>ATF has initiated a NPRM to amend the Federal explosives regulation that currently requires explosives licensees and </a:t>
            </a:r>
            <a:r>
              <a:rPr lang="en-US" sz="2200" dirty="0" err="1"/>
              <a:t>permittees</a:t>
            </a:r>
            <a:r>
              <a:rPr lang="en-US" sz="2200" dirty="0"/>
              <a:t> to report explosives storage to local fire authorities when they commence storage. The amendment proposes to require annual notification, which will ensure that local fire authorities are better informed and prepared in case of an accident.</a:t>
            </a:r>
          </a:p>
          <a:p>
            <a:endParaRPr lang="en-US" dirty="0"/>
          </a:p>
        </p:txBody>
      </p:sp>
      <p:sp>
        <p:nvSpPr>
          <p:cNvPr id="4" name="Footer Placeholder 3"/>
          <p:cNvSpPr>
            <a:spLocks noGrp="1"/>
          </p:cNvSpPr>
          <p:nvPr>
            <p:ph type="ftr" sz="quarter" idx="11"/>
          </p:nvPr>
        </p:nvSpPr>
        <p:spPr/>
        <p:txBody>
          <a:bodyPr/>
          <a:lstStyle/>
          <a:p>
            <a:r>
              <a:rPr lang="en-US" smtClean="0"/>
              <a:t>Office of Solid Waste &amp; Emergency Response</a:t>
            </a:r>
          </a:p>
          <a:p>
            <a:r>
              <a:rPr lang="en-US" smtClean="0"/>
              <a:t>Office of Emergency Management</a:t>
            </a:r>
            <a:endParaRPr lang="en-US" dirty="0"/>
          </a:p>
        </p:txBody>
      </p:sp>
      <p:sp>
        <p:nvSpPr>
          <p:cNvPr id="5" name="Slide Number Placeholder 4"/>
          <p:cNvSpPr>
            <a:spLocks noGrp="1"/>
          </p:cNvSpPr>
          <p:nvPr>
            <p:ph type="sldNum" sz="quarter" idx="12"/>
          </p:nvPr>
        </p:nvSpPr>
        <p:spPr/>
        <p:txBody>
          <a:bodyPr/>
          <a:lstStyle/>
          <a:p>
            <a:fld id="{64FD7CC6-9448-447E-AA3E-4A83D05C16CF}" type="slidenum">
              <a:rPr lang="en-US" smtClean="0"/>
              <a:pPr/>
              <a:t>6</a:t>
            </a:fld>
            <a:endParaRPr lang="en-US" dirty="0"/>
          </a:p>
        </p:txBody>
      </p:sp>
    </p:spTree>
    <p:extLst>
      <p:ext uri="{BB962C8B-B14F-4D97-AF65-F5344CB8AC3E}">
        <p14:creationId xmlns:p14="http://schemas.microsoft.com/office/powerpoint/2010/main" val="15657045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Ammonium Nitrate Safety and Security</a:t>
            </a:r>
          </a:p>
        </p:txBody>
      </p:sp>
      <p:sp>
        <p:nvSpPr>
          <p:cNvPr id="3" name="Content Placeholder 2"/>
          <p:cNvSpPr>
            <a:spLocks noGrp="1"/>
          </p:cNvSpPr>
          <p:nvPr>
            <p:ph idx="1"/>
          </p:nvPr>
        </p:nvSpPr>
        <p:spPr>
          <a:xfrm>
            <a:off x="740898" y="1737361"/>
            <a:ext cx="5190979" cy="4871590"/>
          </a:xfrm>
        </p:spPr>
        <p:txBody>
          <a:bodyPr>
            <a:normAutofit/>
          </a:bodyPr>
          <a:lstStyle/>
          <a:p>
            <a:r>
              <a:rPr lang="en-US" dirty="0" smtClean="0"/>
              <a:t>EPA</a:t>
            </a:r>
            <a:r>
              <a:rPr lang="en-US" dirty="0"/>
              <a:t>, OSHA, and ATF have updated and reissued the Chemical Advisory on Safe Storage, Handling, and Management of Ammonium </a:t>
            </a:r>
            <a:r>
              <a:rPr lang="en-US" dirty="0" smtClean="0"/>
              <a:t>Nitrate</a:t>
            </a:r>
          </a:p>
          <a:p>
            <a:r>
              <a:rPr lang="en-US" dirty="0" smtClean="0"/>
              <a:t>OSHA </a:t>
            </a:r>
            <a:r>
              <a:rPr lang="en-US" dirty="0"/>
              <a:t>issued a letter and additional materials to major stakeholders in the fertilizer industry to emphasize current requirements for AN </a:t>
            </a:r>
            <a:r>
              <a:rPr lang="en-US" dirty="0" smtClean="0"/>
              <a:t>storage</a:t>
            </a:r>
          </a:p>
          <a:p>
            <a:r>
              <a:rPr lang="en-US" dirty="0" smtClean="0"/>
              <a:t>Formed </a:t>
            </a:r>
            <a:r>
              <a:rPr lang="en-US" dirty="0"/>
              <a:t>Fertilizer Safety and Health Partners Alliance </a:t>
            </a:r>
            <a:r>
              <a:rPr lang="en-US" dirty="0" smtClean="0"/>
              <a:t>between </a:t>
            </a:r>
            <a:r>
              <a:rPr lang="en-US" dirty="0"/>
              <a:t>OSHA and the fertilizer industry, emergency response organizations, and </a:t>
            </a:r>
            <a:r>
              <a:rPr lang="en-US" dirty="0" smtClean="0"/>
              <a:t>others to </a:t>
            </a:r>
            <a:r>
              <a:rPr lang="en-US" dirty="0"/>
              <a:t>provide guidance and </a:t>
            </a:r>
            <a:r>
              <a:rPr lang="en-US" dirty="0" smtClean="0"/>
              <a:t>training</a:t>
            </a:r>
          </a:p>
          <a:p>
            <a:r>
              <a:rPr lang="en-US" dirty="0" smtClean="0"/>
              <a:t>OSHA issued </a:t>
            </a:r>
            <a:r>
              <a:rPr lang="en-US" dirty="0"/>
              <a:t>guidance to Regional Administrators on enforcement of the Explosives and Blasting Agents Standard and is in the process of developing </a:t>
            </a:r>
            <a:r>
              <a:rPr lang="en-US" dirty="0" smtClean="0"/>
              <a:t>emphasis programs</a:t>
            </a:r>
            <a:endParaRPr lang="en-US" dirty="0"/>
          </a:p>
        </p:txBody>
      </p:sp>
      <p:sp>
        <p:nvSpPr>
          <p:cNvPr id="5" name="Slide Number Placeholder 4"/>
          <p:cNvSpPr>
            <a:spLocks noGrp="1"/>
          </p:cNvSpPr>
          <p:nvPr>
            <p:ph type="sldNum" sz="quarter" idx="12"/>
          </p:nvPr>
        </p:nvSpPr>
        <p:spPr/>
        <p:txBody>
          <a:bodyPr/>
          <a:lstStyle/>
          <a:p>
            <a:fld id="{64FD7CC6-9448-447E-AA3E-4A83D05C16CF}" type="slidenum">
              <a:rPr lang="en-US" smtClean="0"/>
              <a:pPr/>
              <a:t>7</a:t>
            </a:fld>
            <a:endParaRPr lang="en-US" dirty="0"/>
          </a:p>
        </p:txBody>
      </p:sp>
      <p:pic>
        <p:nvPicPr>
          <p:cNvPr id="7170" name="Picture 2" descr="http://i.kinja-img.com/gawker-media/image/upload/s--p8v6p_iF--/18zucdg9fp9u6jp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66562" y="4750300"/>
            <a:ext cx="3177438" cy="2107700"/>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https://need-media.smugmug.com/Graphics/Graphics/i-rmxfwxM/0/L/production%20of%20ammonium%20nitrate%20fertilizer-L.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13117" y="3406153"/>
            <a:ext cx="3130883" cy="1311058"/>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http://orj.cc/product_images/uploaded_images/Ammonium_Nitrat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13117" y="1244726"/>
            <a:ext cx="3010478" cy="2128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04355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Incorporating Stakeholder Feedback and Developing Best Practices</a:t>
            </a:r>
          </a:p>
        </p:txBody>
      </p:sp>
      <p:sp>
        <p:nvSpPr>
          <p:cNvPr id="3" name="Content Placeholder 2"/>
          <p:cNvSpPr>
            <a:spLocks noGrp="1"/>
          </p:cNvSpPr>
          <p:nvPr>
            <p:ph idx="1"/>
          </p:nvPr>
        </p:nvSpPr>
        <p:spPr>
          <a:xfrm>
            <a:off x="822959" y="1845734"/>
            <a:ext cx="4968241" cy="4614052"/>
          </a:xfrm>
        </p:spPr>
        <p:txBody>
          <a:bodyPr wrap="square">
            <a:noAutofit/>
          </a:bodyPr>
          <a:lstStyle/>
          <a:p>
            <a:r>
              <a:rPr lang="en-US" dirty="0" smtClean="0"/>
              <a:t>Activities:</a:t>
            </a:r>
          </a:p>
          <a:p>
            <a:pPr lvl="1"/>
            <a:r>
              <a:rPr lang="en-US" sz="2000" dirty="0" smtClean="0"/>
              <a:t>Docket established to collect comments</a:t>
            </a:r>
          </a:p>
          <a:p>
            <a:pPr lvl="1"/>
            <a:r>
              <a:rPr lang="en-US" sz="2000" dirty="0" smtClean="0"/>
              <a:t>Working </a:t>
            </a:r>
            <a:r>
              <a:rPr lang="en-US" sz="2000" dirty="0"/>
              <a:t>Group </a:t>
            </a:r>
            <a:r>
              <a:rPr lang="en-US" sz="2000" dirty="0" smtClean="0"/>
              <a:t>met </a:t>
            </a:r>
            <a:r>
              <a:rPr lang="en-US" sz="2000" dirty="0"/>
              <a:t>with more than 100 organizations and companies, reaching nearly 4,500 attendees. </a:t>
            </a:r>
            <a:r>
              <a:rPr lang="en-US" sz="2000" dirty="0" smtClean="0"/>
              <a:t> </a:t>
            </a:r>
          </a:p>
          <a:p>
            <a:pPr lvl="1"/>
            <a:r>
              <a:rPr lang="en-US" sz="2000" dirty="0" smtClean="0"/>
              <a:t>A </a:t>
            </a:r>
            <a:r>
              <a:rPr lang="en-US" sz="2000" dirty="0"/>
              <a:t>web-based repository </a:t>
            </a:r>
            <a:r>
              <a:rPr lang="en-US" sz="2000" dirty="0" smtClean="0"/>
              <a:t>created </a:t>
            </a:r>
            <a:r>
              <a:rPr lang="en-US" sz="2000" dirty="0"/>
              <a:t>to </a:t>
            </a:r>
            <a:r>
              <a:rPr lang="en-US" sz="2000" dirty="0" smtClean="0"/>
              <a:t>collect</a:t>
            </a:r>
          </a:p>
          <a:p>
            <a:pPr marL="201168" lvl="1" indent="0">
              <a:buNone/>
            </a:pPr>
            <a:r>
              <a:rPr lang="en-US" sz="2000" dirty="0"/>
              <a:t> </a:t>
            </a:r>
            <a:r>
              <a:rPr lang="en-US" sz="2000" dirty="0" smtClean="0"/>
              <a:t>   </a:t>
            </a:r>
            <a:r>
              <a:rPr lang="en-US" sz="2000" dirty="0"/>
              <a:t>industry best practices </a:t>
            </a:r>
            <a:endParaRPr lang="en-US" sz="2000" dirty="0" smtClean="0"/>
          </a:p>
          <a:p>
            <a:pPr lvl="1"/>
            <a:r>
              <a:rPr lang="en-US" sz="2000" dirty="0" smtClean="0"/>
              <a:t>More </a:t>
            </a:r>
            <a:r>
              <a:rPr lang="en-US" sz="2000" dirty="0"/>
              <a:t>than 600 individuals, including </a:t>
            </a:r>
            <a:r>
              <a:rPr lang="en-US" sz="2000" dirty="0" smtClean="0"/>
              <a:t>representatives </a:t>
            </a:r>
            <a:r>
              <a:rPr lang="en-US" sz="2000" dirty="0"/>
              <a:t>from Congress, GAO, and the media, participated in a public webinar update on November 10, </a:t>
            </a:r>
            <a:r>
              <a:rPr lang="en-US" sz="2000" dirty="0" smtClean="0"/>
              <a:t>2014.</a:t>
            </a:r>
          </a:p>
          <a:p>
            <a:pPr lvl="1"/>
            <a:r>
              <a:rPr lang="en-US" sz="2000" dirty="0" smtClean="0"/>
              <a:t>Webinar held on June </a:t>
            </a:r>
            <a:r>
              <a:rPr lang="en-US" sz="2000" dirty="0"/>
              <a:t>19, 2015 to update stakeholders and the public on progress since the release of the Executive Order. </a:t>
            </a:r>
          </a:p>
        </p:txBody>
      </p:sp>
      <p:sp>
        <p:nvSpPr>
          <p:cNvPr id="5" name="Slide Number Placeholder 4"/>
          <p:cNvSpPr>
            <a:spLocks noGrp="1"/>
          </p:cNvSpPr>
          <p:nvPr>
            <p:ph type="sldNum" sz="quarter" idx="12"/>
          </p:nvPr>
        </p:nvSpPr>
        <p:spPr/>
        <p:txBody>
          <a:bodyPr/>
          <a:lstStyle/>
          <a:p>
            <a:fld id="{64FD7CC6-9448-447E-AA3E-4A83D05C16CF}" type="slidenum">
              <a:rPr lang="en-US" smtClean="0"/>
              <a:pPr/>
              <a:t>8</a:t>
            </a:fld>
            <a:endParaRPr lang="en-US" dirty="0"/>
          </a:p>
        </p:txBody>
      </p:sp>
      <p:pic>
        <p:nvPicPr>
          <p:cNvPr id="6146" name="Picture 2" descr="http://icsatoday.org/wp-content/uploads/2013/05/Webinar.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86399" y="2346019"/>
            <a:ext cx="3415332" cy="28469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76494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https://www.ise.gov/sites/default/files/images/m0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9153" y="5687915"/>
            <a:ext cx="5982148" cy="117008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Information Sharing</a:t>
            </a:r>
            <a:endParaRPr lang="en-US" dirty="0"/>
          </a:p>
        </p:txBody>
      </p:sp>
      <p:sp>
        <p:nvSpPr>
          <p:cNvPr id="3" name="Content Placeholder 2"/>
          <p:cNvSpPr>
            <a:spLocks noGrp="1"/>
          </p:cNvSpPr>
          <p:nvPr>
            <p:ph idx="1"/>
          </p:nvPr>
        </p:nvSpPr>
        <p:spPr>
          <a:xfrm>
            <a:off x="822959" y="1737361"/>
            <a:ext cx="7543801" cy="4297158"/>
          </a:xfrm>
        </p:spPr>
        <p:txBody>
          <a:bodyPr>
            <a:normAutofit lnSpcReduction="10000"/>
          </a:bodyPr>
          <a:lstStyle/>
          <a:p>
            <a:r>
              <a:rPr lang="en-US" dirty="0" smtClean="0"/>
              <a:t>CAMEO updated</a:t>
            </a:r>
          </a:p>
          <a:p>
            <a:r>
              <a:rPr lang="en-US" dirty="0" smtClean="0"/>
              <a:t>Substance </a:t>
            </a:r>
            <a:r>
              <a:rPr lang="en-US" dirty="0"/>
              <a:t>Registry System (SRS) </a:t>
            </a:r>
            <a:r>
              <a:rPr lang="en-US" dirty="0" smtClean="0"/>
              <a:t>updated </a:t>
            </a:r>
            <a:r>
              <a:rPr lang="en-US" dirty="0"/>
              <a:t>to include PSM-covered substances. </a:t>
            </a:r>
            <a:endParaRPr lang="en-US" dirty="0" smtClean="0"/>
          </a:p>
          <a:p>
            <a:r>
              <a:rPr lang="en-US" dirty="0" smtClean="0"/>
              <a:t>ATF </a:t>
            </a:r>
            <a:r>
              <a:rPr lang="en-US" dirty="0"/>
              <a:t>List of Explosive Materials is now linked to </a:t>
            </a:r>
            <a:r>
              <a:rPr lang="en-US" dirty="0" smtClean="0"/>
              <a:t>records </a:t>
            </a:r>
            <a:r>
              <a:rPr lang="en-US" dirty="0"/>
              <a:t>in the SRS </a:t>
            </a:r>
            <a:endParaRPr lang="en-US" dirty="0" smtClean="0"/>
          </a:p>
          <a:p>
            <a:r>
              <a:rPr lang="en-US" dirty="0" smtClean="0"/>
              <a:t>RMP NPRM adds information sharing with the public  </a:t>
            </a:r>
          </a:p>
          <a:p>
            <a:r>
              <a:rPr lang="en-US" dirty="0" smtClean="0"/>
              <a:t>DHS </a:t>
            </a:r>
            <a:r>
              <a:rPr lang="en-US" dirty="0"/>
              <a:t>continues to collaborate with State and Local officials and first responders to educate them on the CFATS program and discuss information sharing </a:t>
            </a:r>
            <a:r>
              <a:rPr lang="en-US" dirty="0" smtClean="0"/>
              <a:t>opportunities </a:t>
            </a:r>
          </a:p>
          <a:p>
            <a:r>
              <a:rPr lang="en-US" dirty="0" smtClean="0"/>
              <a:t>DHS </a:t>
            </a:r>
            <a:r>
              <a:rPr lang="en-US" dirty="0"/>
              <a:t>developed a permission-based system for CFATS to allow mission partners to access a large range of integrated IP tools, capabilities, and information and view facilities in their </a:t>
            </a:r>
            <a:r>
              <a:rPr lang="en-US" dirty="0" smtClean="0"/>
              <a:t>area</a:t>
            </a:r>
          </a:p>
          <a:p>
            <a:r>
              <a:rPr lang="en-US" dirty="0" smtClean="0"/>
              <a:t>More interagency referrals.</a:t>
            </a:r>
            <a:endParaRPr lang="en-US" dirty="0"/>
          </a:p>
        </p:txBody>
      </p:sp>
      <p:sp>
        <p:nvSpPr>
          <p:cNvPr id="5" name="Slide Number Placeholder 4"/>
          <p:cNvSpPr>
            <a:spLocks noGrp="1"/>
          </p:cNvSpPr>
          <p:nvPr>
            <p:ph type="sldNum" sz="quarter" idx="12"/>
          </p:nvPr>
        </p:nvSpPr>
        <p:spPr/>
        <p:txBody>
          <a:bodyPr/>
          <a:lstStyle/>
          <a:p>
            <a:fld id="{64FD7CC6-9448-447E-AA3E-4A83D05C16CF}" type="slidenum">
              <a:rPr lang="en-US" smtClean="0"/>
              <a:pPr/>
              <a:t>9</a:t>
            </a:fld>
            <a:endParaRPr lang="en-US" dirty="0"/>
          </a:p>
        </p:txBody>
      </p:sp>
      <p:pic>
        <p:nvPicPr>
          <p:cNvPr id="5126" name="Picture 6" descr="http://www.marioncoks.net/portals/ks-marion/images/came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88865" y="2367507"/>
            <a:ext cx="1155790" cy="8206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54317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Available Documents</a:t>
            </a:r>
            <a:endParaRPr lang="en-US" dirty="0"/>
          </a:p>
        </p:txBody>
      </p:sp>
      <p:sp>
        <p:nvSpPr>
          <p:cNvPr id="3" name="Content Placeholder 2"/>
          <p:cNvSpPr>
            <a:spLocks noGrp="1"/>
          </p:cNvSpPr>
          <p:nvPr>
            <p:ph idx="1"/>
          </p:nvPr>
        </p:nvSpPr>
        <p:spPr>
          <a:xfrm>
            <a:off x="822959" y="1845734"/>
            <a:ext cx="7543801" cy="4295090"/>
          </a:xfrm>
        </p:spPr>
        <p:txBody>
          <a:bodyPr>
            <a:noAutofit/>
          </a:bodyPr>
          <a:lstStyle/>
          <a:p>
            <a:r>
              <a:rPr lang="en-US" sz="2200" dirty="0">
                <a:hlinkClick r:id="rId3"/>
              </a:rPr>
              <a:t>How to Better Prepare Your Community for a Chemical Emergency: A Guide for State, Tribal and Local Agencies </a:t>
            </a:r>
            <a:endParaRPr lang="en-US" sz="2200" dirty="0"/>
          </a:p>
          <a:p>
            <a:r>
              <a:rPr lang="en-US" sz="2200" dirty="0">
                <a:hlinkClick r:id="rId4"/>
              </a:rPr>
              <a:t>Chemical Safety Alert: Safer Technology and Alternatives </a:t>
            </a:r>
            <a:r>
              <a:rPr lang="en-US" sz="2200" dirty="0" smtClean="0"/>
              <a:t>introduces safer </a:t>
            </a:r>
            <a:r>
              <a:rPr lang="en-US" sz="2200" dirty="0"/>
              <a:t>technology concepts and general approaches, explains </a:t>
            </a:r>
            <a:r>
              <a:rPr lang="en-US" sz="2200" dirty="0" smtClean="0"/>
              <a:t>concepts </a:t>
            </a:r>
            <a:r>
              <a:rPr lang="en-US" sz="2200" dirty="0"/>
              <a:t>and principles, and gives brief examples of the integration of safer technologies into facility risk management </a:t>
            </a:r>
            <a:r>
              <a:rPr lang="en-US" sz="2200" dirty="0" smtClean="0"/>
              <a:t>activities</a:t>
            </a:r>
            <a:endParaRPr lang="en-US" sz="2200" dirty="0"/>
          </a:p>
          <a:p>
            <a:r>
              <a:rPr lang="en-US" sz="2200" dirty="0">
                <a:hlinkClick r:id="rId5"/>
              </a:rPr>
              <a:t>Revised Chemical Advisory: Safe Storage, Handling, and Management of Ammonium Nitrate </a:t>
            </a:r>
            <a:r>
              <a:rPr lang="en-US" sz="2200" dirty="0" smtClean="0"/>
              <a:t> OSHA </a:t>
            </a:r>
            <a:r>
              <a:rPr lang="en-US" sz="2200" dirty="0"/>
              <a:t>and </a:t>
            </a:r>
            <a:r>
              <a:rPr lang="en-US" sz="2200" dirty="0" smtClean="0"/>
              <a:t>ATF issued revised </a:t>
            </a:r>
            <a:r>
              <a:rPr lang="en-US" sz="2200" dirty="0"/>
              <a:t>chemical </a:t>
            </a:r>
            <a:r>
              <a:rPr lang="en-US" sz="2200" dirty="0" smtClean="0"/>
              <a:t>advisory with information </a:t>
            </a:r>
            <a:r>
              <a:rPr lang="en-US" sz="2200" dirty="0"/>
              <a:t>on the hazards of </a:t>
            </a:r>
            <a:r>
              <a:rPr lang="en-US" sz="2200" dirty="0" smtClean="0"/>
              <a:t>AN  </a:t>
            </a:r>
            <a:r>
              <a:rPr lang="en-US" sz="2200" dirty="0"/>
              <a:t>storage, handling and management. It also provides lessons learned for facility owners, operators, emergency planners and first responders from recent incidents involving </a:t>
            </a:r>
            <a:r>
              <a:rPr lang="en-US" sz="2200" dirty="0" smtClean="0"/>
              <a:t>AN</a:t>
            </a:r>
            <a:endParaRPr lang="en-US" sz="2200" dirty="0"/>
          </a:p>
        </p:txBody>
      </p:sp>
      <p:sp>
        <p:nvSpPr>
          <p:cNvPr id="5" name="Slide Number Placeholder 4"/>
          <p:cNvSpPr>
            <a:spLocks noGrp="1"/>
          </p:cNvSpPr>
          <p:nvPr>
            <p:ph type="sldNum" sz="quarter" idx="12"/>
          </p:nvPr>
        </p:nvSpPr>
        <p:spPr/>
        <p:txBody>
          <a:bodyPr/>
          <a:lstStyle/>
          <a:p>
            <a:fld id="{64FD7CC6-9448-447E-AA3E-4A83D05C16CF}" type="slidenum">
              <a:rPr lang="en-US" smtClean="0"/>
              <a:pPr/>
              <a:t>10</a:t>
            </a:fld>
            <a:endParaRPr lang="en-US" dirty="0"/>
          </a:p>
        </p:txBody>
      </p:sp>
    </p:spTree>
    <p:extLst>
      <p:ext uri="{BB962C8B-B14F-4D97-AF65-F5344CB8AC3E}">
        <p14:creationId xmlns:p14="http://schemas.microsoft.com/office/powerpoint/2010/main" val="36031755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R8 Activities: Western Regions Conference</a:t>
            </a:r>
            <a:endParaRPr lang="en-US" dirty="0"/>
          </a:p>
        </p:txBody>
      </p:sp>
      <p:sp>
        <p:nvSpPr>
          <p:cNvPr id="3" name="Content Placeholder 2"/>
          <p:cNvSpPr>
            <a:spLocks noGrp="1"/>
          </p:cNvSpPr>
          <p:nvPr>
            <p:ph idx="1"/>
          </p:nvPr>
        </p:nvSpPr>
        <p:spPr/>
        <p:txBody>
          <a:bodyPr/>
          <a:lstStyle/>
          <a:p>
            <a:pPr marL="201168" lvl="1" indent="0">
              <a:buNone/>
            </a:pPr>
            <a:r>
              <a:rPr lang="en-US" dirty="0" smtClean="0"/>
              <a:t>First one held in San Diego, CA in February, 2016</a:t>
            </a:r>
          </a:p>
          <a:p>
            <a:pPr lvl="1"/>
            <a:r>
              <a:rPr lang="en-US" dirty="0" smtClean="0"/>
              <a:t>50 attendees</a:t>
            </a:r>
          </a:p>
          <a:p>
            <a:pPr marL="201168" lvl="1" indent="0">
              <a:buNone/>
            </a:pPr>
            <a:r>
              <a:rPr lang="en-US" dirty="0" smtClean="0"/>
              <a:t>Next meeting will be held in Denver, CO at EPA Region 8 office January 31 – February 1, 2017</a:t>
            </a:r>
          </a:p>
          <a:p>
            <a:pPr lvl="1"/>
            <a:r>
              <a:rPr lang="en-US" dirty="0"/>
              <a:t>Registration: </a:t>
            </a:r>
            <a:r>
              <a:rPr lang="en-US" dirty="0">
                <a:hlinkClick r:id="rId2"/>
              </a:rPr>
              <a:t>https://</a:t>
            </a:r>
            <a:r>
              <a:rPr lang="en-US" dirty="0" smtClean="0">
                <a:hlinkClick r:id="rId2"/>
              </a:rPr>
              <a:t>westernregions.eventbrite.com</a:t>
            </a:r>
            <a:r>
              <a:rPr lang="en-US" dirty="0" smtClean="0"/>
              <a:t> </a:t>
            </a:r>
          </a:p>
          <a:p>
            <a:pPr lvl="1"/>
            <a:r>
              <a:rPr lang="en-US" dirty="0" smtClean="0"/>
              <a:t>Agenda in the next few months</a:t>
            </a:r>
          </a:p>
          <a:p>
            <a:pPr lvl="1"/>
            <a:r>
              <a:rPr lang="en-US" dirty="0" smtClean="0"/>
              <a:t>Inviting Tribes</a:t>
            </a:r>
          </a:p>
        </p:txBody>
      </p:sp>
      <p:sp>
        <p:nvSpPr>
          <p:cNvPr id="5" name="Slide Number Placeholder 4"/>
          <p:cNvSpPr>
            <a:spLocks noGrp="1"/>
          </p:cNvSpPr>
          <p:nvPr>
            <p:ph type="sldNum" sz="quarter" idx="12"/>
          </p:nvPr>
        </p:nvSpPr>
        <p:spPr/>
        <p:txBody>
          <a:bodyPr/>
          <a:lstStyle/>
          <a:p>
            <a:fld id="{64FD7CC6-9448-447E-AA3E-4A83D05C16CF}" type="slidenum">
              <a:rPr lang="en-US" smtClean="0"/>
              <a:pPr/>
              <a:t>11</a:t>
            </a:fld>
            <a:endParaRPr lang="en-US" dirty="0"/>
          </a:p>
        </p:txBody>
      </p:sp>
      <p:pic>
        <p:nvPicPr>
          <p:cNvPr id="4100" name="Picture 4" descr="https://www.epa.gov/sites/production/files/2013-06/us-region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94859" y="3516632"/>
            <a:ext cx="3673026" cy="2647808"/>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http://alexnoudelman.com/wp-content/uploads/2016/03/2017.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5821" y="4169653"/>
            <a:ext cx="2572829" cy="16105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2309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Footer Placeholder 3"/>
          <p:cNvSpPr>
            <a:spLocks noGrp="1"/>
          </p:cNvSpPr>
          <p:nvPr>
            <p:ph type="ftr" sz="quarter" idx="11"/>
          </p:nvPr>
        </p:nvSpPr>
        <p:spPr/>
        <p:txBody>
          <a:bodyPr/>
          <a:lstStyle/>
          <a:p>
            <a:r>
              <a:rPr lang="en-US" smtClean="0"/>
              <a:t>Office of Solid Waste &amp; Emergency Response</a:t>
            </a:r>
          </a:p>
          <a:p>
            <a:r>
              <a:rPr lang="en-US" smtClean="0"/>
              <a:t>Office of Emergency Management</a:t>
            </a:r>
            <a:endParaRPr lang="en-US" dirty="0"/>
          </a:p>
        </p:txBody>
      </p:sp>
      <p:sp>
        <p:nvSpPr>
          <p:cNvPr id="5" name="Slide Number Placeholder 4"/>
          <p:cNvSpPr>
            <a:spLocks noGrp="1"/>
          </p:cNvSpPr>
          <p:nvPr>
            <p:ph type="sldNum" sz="quarter" idx="12"/>
          </p:nvPr>
        </p:nvSpPr>
        <p:spPr/>
        <p:txBody>
          <a:bodyPr/>
          <a:lstStyle/>
          <a:p>
            <a:fld id="{64FD7CC6-9448-447E-AA3E-4A83D05C16CF}" type="slidenum">
              <a:rPr lang="en-US" smtClean="0"/>
              <a:pPr/>
              <a:t>12</a:t>
            </a:fld>
            <a:endParaRPr lang="en-US" dirty="0"/>
          </a:p>
        </p:txBody>
      </p:sp>
      <p:pic>
        <p:nvPicPr>
          <p:cNvPr id="8" name="Picture 7"/>
          <p:cNvPicPr>
            <a:picLocks noChangeAspect="1"/>
          </p:cNvPicPr>
          <p:nvPr/>
        </p:nvPicPr>
        <p:blipFill>
          <a:blip r:embed="rId3"/>
          <a:stretch>
            <a:fillRect/>
          </a:stretch>
        </p:blipFill>
        <p:spPr>
          <a:xfrm>
            <a:off x="461680" y="0"/>
            <a:ext cx="8223019" cy="6805630"/>
          </a:xfrm>
          <a:prstGeom prst="rect">
            <a:avLst/>
          </a:prstGeom>
        </p:spPr>
      </p:pic>
    </p:spTree>
    <p:extLst>
      <p:ext uri="{BB962C8B-B14F-4D97-AF65-F5344CB8AC3E}">
        <p14:creationId xmlns:p14="http://schemas.microsoft.com/office/powerpoint/2010/main" val="2627236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Footer Placeholder 3"/>
          <p:cNvSpPr>
            <a:spLocks noGrp="1"/>
          </p:cNvSpPr>
          <p:nvPr>
            <p:ph type="ftr" sz="quarter" idx="11"/>
          </p:nvPr>
        </p:nvSpPr>
        <p:spPr/>
        <p:txBody>
          <a:bodyPr/>
          <a:lstStyle/>
          <a:p>
            <a:r>
              <a:rPr lang="en-US" smtClean="0"/>
              <a:t>Office of Solid Waste &amp; Emergency Response</a:t>
            </a:r>
          </a:p>
          <a:p>
            <a:r>
              <a:rPr lang="en-US" smtClean="0"/>
              <a:t>Office of Emergency Management</a:t>
            </a:r>
            <a:endParaRPr lang="en-US" dirty="0"/>
          </a:p>
        </p:txBody>
      </p:sp>
      <p:sp>
        <p:nvSpPr>
          <p:cNvPr id="5" name="Slide Number Placeholder 4"/>
          <p:cNvSpPr>
            <a:spLocks noGrp="1"/>
          </p:cNvSpPr>
          <p:nvPr>
            <p:ph type="sldNum" sz="quarter" idx="12"/>
          </p:nvPr>
        </p:nvSpPr>
        <p:spPr/>
        <p:txBody>
          <a:bodyPr/>
          <a:lstStyle/>
          <a:p>
            <a:fld id="{64FD7CC6-9448-447E-AA3E-4A83D05C16CF}" type="slidenum">
              <a:rPr lang="en-US" smtClean="0"/>
              <a:pPr/>
              <a:t>13</a:t>
            </a:fld>
            <a:endParaRPr lang="en-US" dirty="0"/>
          </a:p>
        </p:txBody>
      </p:sp>
      <p:pic>
        <p:nvPicPr>
          <p:cNvPr id="6" name="Picture 5"/>
          <p:cNvPicPr>
            <a:picLocks noChangeAspect="1"/>
          </p:cNvPicPr>
          <p:nvPr/>
        </p:nvPicPr>
        <p:blipFill>
          <a:blip r:embed="rId2"/>
          <a:stretch>
            <a:fillRect/>
          </a:stretch>
        </p:blipFill>
        <p:spPr>
          <a:xfrm>
            <a:off x="67462" y="208597"/>
            <a:ext cx="9011455" cy="6251189"/>
          </a:xfrm>
          <a:prstGeom prst="rect">
            <a:avLst/>
          </a:prstGeom>
        </p:spPr>
      </p:pic>
    </p:spTree>
    <p:extLst>
      <p:ext uri="{BB962C8B-B14F-4D97-AF65-F5344CB8AC3E}">
        <p14:creationId xmlns:p14="http://schemas.microsoft.com/office/powerpoint/2010/main" val="6626152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24911"/>
          </a:xfrm>
          <a:prstGeom prst="rect">
            <a:avLst/>
          </a:prstGeom>
        </p:spPr>
      </p:pic>
      <p:sp>
        <p:nvSpPr>
          <p:cNvPr id="2" name="Title 1"/>
          <p:cNvSpPr>
            <a:spLocks noGrp="1"/>
          </p:cNvSpPr>
          <p:nvPr>
            <p:ph type="title"/>
          </p:nvPr>
        </p:nvSpPr>
        <p:spPr/>
        <p:txBody>
          <a:bodyPr>
            <a:normAutofit fontScale="90000"/>
          </a:bodyPr>
          <a:lstStyle/>
          <a:p>
            <a:r>
              <a:rPr lang="en-US" b="1" dirty="0" smtClean="0">
                <a:solidFill>
                  <a:schemeClr val="bg1"/>
                </a:solidFill>
              </a:rPr>
              <a:t>R8 Activities: SD Chemical Facility Safety Industry Workshops</a:t>
            </a:r>
            <a:endParaRPr lang="en-US" b="1" dirty="0">
              <a:solidFill>
                <a:schemeClr val="bg1"/>
              </a:solidFill>
            </a:endParaRPr>
          </a:p>
        </p:txBody>
      </p:sp>
      <p:sp>
        <p:nvSpPr>
          <p:cNvPr id="3" name="Content Placeholder 2"/>
          <p:cNvSpPr>
            <a:spLocks noGrp="1"/>
          </p:cNvSpPr>
          <p:nvPr>
            <p:ph sz="half" idx="1"/>
          </p:nvPr>
        </p:nvSpPr>
        <p:spPr/>
        <p:txBody>
          <a:bodyPr/>
          <a:lstStyle/>
          <a:p>
            <a:r>
              <a:rPr lang="en-US" b="1" dirty="0" smtClean="0">
                <a:solidFill>
                  <a:schemeClr val="bg1"/>
                </a:solidFill>
              </a:rPr>
              <a:t>Format from Colorado workshops last year with EPA, DHS, OSHA</a:t>
            </a:r>
          </a:p>
          <a:p>
            <a:r>
              <a:rPr lang="en-US" b="1" dirty="0" smtClean="0">
                <a:solidFill>
                  <a:schemeClr val="bg1"/>
                </a:solidFill>
              </a:rPr>
              <a:t>Currently, almost 350 people registered for 3 hour sessions</a:t>
            </a:r>
          </a:p>
          <a:p>
            <a:r>
              <a:rPr lang="en-US" b="1" dirty="0" smtClean="0">
                <a:solidFill>
                  <a:schemeClr val="bg1"/>
                </a:solidFill>
              </a:rPr>
              <a:t>Six presentations in five locations:</a:t>
            </a:r>
          </a:p>
          <a:p>
            <a:pPr lvl="1">
              <a:buClr>
                <a:schemeClr val="bg1"/>
              </a:buClr>
            </a:pPr>
            <a:r>
              <a:rPr lang="en-US" b="1" dirty="0" smtClean="0">
                <a:solidFill>
                  <a:schemeClr val="bg1"/>
                </a:solidFill>
              </a:rPr>
              <a:t>Sioux Falls</a:t>
            </a:r>
          </a:p>
          <a:p>
            <a:pPr lvl="1">
              <a:buClr>
                <a:schemeClr val="bg1"/>
              </a:buClr>
            </a:pPr>
            <a:r>
              <a:rPr lang="en-US" b="1" dirty="0" smtClean="0">
                <a:solidFill>
                  <a:schemeClr val="bg1"/>
                </a:solidFill>
              </a:rPr>
              <a:t>Huron</a:t>
            </a:r>
          </a:p>
          <a:p>
            <a:pPr lvl="1">
              <a:buClr>
                <a:schemeClr val="bg1"/>
              </a:buClr>
            </a:pPr>
            <a:r>
              <a:rPr lang="en-US" b="1" dirty="0" smtClean="0">
                <a:solidFill>
                  <a:schemeClr val="bg1"/>
                </a:solidFill>
              </a:rPr>
              <a:t>Aberdeen</a:t>
            </a:r>
          </a:p>
          <a:p>
            <a:pPr lvl="1">
              <a:buClr>
                <a:schemeClr val="bg1"/>
              </a:buClr>
            </a:pPr>
            <a:r>
              <a:rPr lang="en-US" b="1" dirty="0" smtClean="0">
                <a:solidFill>
                  <a:schemeClr val="bg1"/>
                </a:solidFill>
              </a:rPr>
              <a:t>Pierre</a:t>
            </a:r>
          </a:p>
          <a:p>
            <a:pPr lvl="1">
              <a:buClr>
                <a:schemeClr val="bg1"/>
              </a:buClr>
            </a:pPr>
            <a:r>
              <a:rPr lang="en-US" b="1" dirty="0" smtClean="0">
                <a:solidFill>
                  <a:schemeClr val="bg1"/>
                </a:solidFill>
              </a:rPr>
              <a:t>Rapid City </a:t>
            </a:r>
            <a:r>
              <a:rPr lang="en-US" b="1" dirty="0" smtClean="0"/>
              <a:t>(x2</a:t>
            </a:r>
            <a:r>
              <a:rPr lang="en-US" dirty="0" smtClean="0"/>
              <a:t>)</a:t>
            </a:r>
          </a:p>
          <a:p>
            <a:pPr lvl="1"/>
            <a:endParaRPr lang="en-US" dirty="0"/>
          </a:p>
          <a:p>
            <a:pPr marL="201168" lvl="1" indent="0">
              <a:buNone/>
            </a:pPr>
            <a:endParaRPr lang="en-US" dirty="0"/>
          </a:p>
        </p:txBody>
      </p:sp>
      <p:sp>
        <p:nvSpPr>
          <p:cNvPr id="6" name="Content Placeholder 5"/>
          <p:cNvSpPr>
            <a:spLocks noGrp="1"/>
          </p:cNvSpPr>
          <p:nvPr>
            <p:ph sz="half" idx="2"/>
          </p:nvPr>
        </p:nvSpPr>
        <p:spPr/>
        <p:txBody>
          <a:bodyPr/>
          <a:lstStyle/>
          <a:p>
            <a:r>
              <a:rPr lang="en-US" b="1" dirty="0" smtClean="0">
                <a:solidFill>
                  <a:schemeClr val="bg1"/>
                </a:solidFill>
              </a:rPr>
              <a:t>Agenda will cover:</a:t>
            </a:r>
          </a:p>
          <a:p>
            <a:pPr lvl="1">
              <a:buClr>
                <a:schemeClr val="bg1"/>
              </a:buClr>
            </a:pPr>
            <a:r>
              <a:rPr lang="en-US" b="1" dirty="0" smtClean="0">
                <a:solidFill>
                  <a:schemeClr val="bg1"/>
                </a:solidFill>
              </a:rPr>
              <a:t>EPCRA</a:t>
            </a:r>
          </a:p>
          <a:p>
            <a:pPr lvl="1">
              <a:buClr>
                <a:schemeClr val="bg1"/>
              </a:buClr>
            </a:pPr>
            <a:r>
              <a:rPr lang="en-US" b="1" dirty="0" smtClean="0">
                <a:solidFill>
                  <a:schemeClr val="bg1"/>
                </a:solidFill>
              </a:rPr>
              <a:t>Tier II reporting</a:t>
            </a:r>
          </a:p>
          <a:p>
            <a:pPr lvl="1">
              <a:buClr>
                <a:schemeClr val="bg1"/>
              </a:buClr>
            </a:pPr>
            <a:r>
              <a:rPr lang="en-US" b="1" dirty="0" smtClean="0">
                <a:solidFill>
                  <a:schemeClr val="bg1"/>
                </a:solidFill>
              </a:rPr>
              <a:t>RMP</a:t>
            </a:r>
          </a:p>
          <a:p>
            <a:pPr lvl="1">
              <a:buClr>
                <a:schemeClr val="bg1"/>
              </a:buClr>
            </a:pPr>
            <a:r>
              <a:rPr lang="en-US" b="1" dirty="0" smtClean="0">
                <a:solidFill>
                  <a:schemeClr val="bg1"/>
                </a:solidFill>
              </a:rPr>
              <a:t>SPCC</a:t>
            </a:r>
          </a:p>
          <a:p>
            <a:pPr lvl="1">
              <a:buClr>
                <a:schemeClr val="bg1"/>
              </a:buClr>
            </a:pPr>
            <a:r>
              <a:rPr lang="en-US" b="1" dirty="0" smtClean="0">
                <a:solidFill>
                  <a:schemeClr val="bg1"/>
                </a:solidFill>
              </a:rPr>
              <a:t>FRP</a:t>
            </a:r>
          </a:p>
          <a:p>
            <a:pPr lvl="1">
              <a:buClr>
                <a:schemeClr val="bg1"/>
              </a:buClr>
            </a:pPr>
            <a:r>
              <a:rPr lang="en-US" b="1" dirty="0" smtClean="0">
                <a:solidFill>
                  <a:schemeClr val="bg1"/>
                </a:solidFill>
              </a:rPr>
              <a:t>GIUEs</a:t>
            </a:r>
          </a:p>
          <a:p>
            <a:pPr lvl="1">
              <a:buClr>
                <a:schemeClr val="bg1"/>
              </a:buClr>
            </a:pPr>
            <a:r>
              <a:rPr lang="en-US" b="1" dirty="0" smtClean="0">
                <a:solidFill>
                  <a:schemeClr val="bg1"/>
                </a:solidFill>
              </a:rPr>
              <a:t>PSM</a:t>
            </a:r>
          </a:p>
          <a:p>
            <a:pPr lvl="1">
              <a:buClr>
                <a:schemeClr val="bg1"/>
              </a:buClr>
            </a:pPr>
            <a:r>
              <a:rPr lang="en-US" b="1" dirty="0" smtClean="0">
                <a:solidFill>
                  <a:schemeClr val="bg1"/>
                </a:solidFill>
              </a:rPr>
              <a:t>CFATs</a:t>
            </a:r>
          </a:p>
          <a:p>
            <a:pPr lvl="1">
              <a:buClr>
                <a:schemeClr val="bg1"/>
              </a:buClr>
            </a:pPr>
            <a:r>
              <a:rPr lang="en-US" b="1" dirty="0" smtClean="0">
                <a:solidFill>
                  <a:schemeClr val="bg1"/>
                </a:solidFill>
              </a:rPr>
              <a:t>Spill reporting requirements</a:t>
            </a:r>
          </a:p>
          <a:p>
            <a:pPr lvl="1">
              <a:buClr>
                <a:schemeClr val="bg1"/>
              </a:buClr>
            </a:pPr>
            <a:r>
              <a:rPr lang="en-US" b="1" dirty="0" smtClean="0">
                <a:solidFill>
                  <a:schemeClr val="bg1"/>
                </a:solidFill>
              </a:rPr>
              <a:t>Participating in LEPCs</a:t>
            </a:r>
          </a:p>
          <a:p>
            <a:pPr lvl="1">
              <a:buClr>
                <a:schemeClr val="bg1"/>
              </a:buClr>
            </a:pPr>
            <a:r>
              <a:rPr lang="en-US" b="1" dirty="0" smtClean="0">
                <a:solidFill>
                  <a:schemeClr val="bg1"/>
                </a:solidFill>
              </a:rPr>
              <a:t>West, TX &amp; EO 13650</a:t>
            </a:r>
          </a:p>
          <a:p>
            <a:endParaRPr lang="en-US" dirty="0" smtClean="0">
              <a:solidFill>
                <a:schemeClr val="bg1"/>
              </a:solidFill>
            </a:endParaRPr>
          </a:p>
        </p:txBody>
      </p:sp>
      <p:sp>
        <p:nvSpPr>
          <p:cNvPr id="5" name="Slide Number Placeholder 4"/>
          <p:cNvSpPr>
            <a:spLocks noGrp="1"/>
          </p:cNvSpPr>
          <p:nvPr>
            <p:ph type="sldNum" sz="quarter" idx="12"/>
          </p:nvPr>
        </p:nvSpPr>
        <p:spPr/>
        <p:txBody>
          <a:bodyPr/>
          <a:lstStyle/>
          <a:p>
            <a:fld id="{64FD7CC6-9448-447E-AA3E-4A83D05C16CF}" type="slidenum">
              <a:rPr lang="en-US" smtClean="0"/>
              <a:pPr/>
              <a:t>14</a:t>
            </a:fld>
            <a:endParaRPr lang="en-US" dirty="0"/>
          </a:p>
        </p:txBody>
      </p:sp>
    </p:spTree>
    <p:extLst>
      <p:ext uri="{BB962C8B-B14F-4D97-AF65-F5344CB8AC3E}">
        <p14:creationId xmlns:p14="http://schemas.microsoft.com/office/powerpoint/2010/main" val="27991437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R8 Activities: In Progress</a:t>
            </a:r>
            <a:endParaRPr lang="en-US" dirty="0"/>
          </a:p>
        </p:txBody>
      </p:sp>
      <p:sp>
        <p:nvSpPr>
          <p:cNvPr id="3" name="Content Placeholder 2"/>
          <p:cNvSpPr>
            <a:spLocks noGrp="1"/>
          </p:cNvSpPr>
          <p:nvPr>
            <p:ph idx="1"/>
          </p:nvPr>
        </p:nvSpPr>
        <p:spPr>
          <a:xfrm>
            <a:off x="865562" y="1774455"/>
            <a:ext cx="7543801" cy="4023360"/>
          </a:xfrm>
        </p:spPr>
        <p:txBody>
          <a:bodyPr/>
          <a:lstStyle/>
          <a:p>
            <a:r>
              <a:rPr lang="en-US" dirty="0" smtClean="0"/>
              <a:t>Currently in progress:</a:t>
            </a:r>
          </a:p>
          <a:p>
            <a:pPr lvl="1"/>
            <a:r>
              <a:rPr lang="en-US" dirty="0" smtClean="0"/>
              <a:t>Hazard Analysis Toolkit</a:t>
            </a:r>
          </a:p>
          <a:p>
            <a:pPr lvl="1"/>
            <a:r>
              <a:rPr lang="en-US" dirty="0" smtClean="0"/>
              <a:t>RMP*Submit Tutorial (Tier II complete)</a:t>
            </a:r>
          </a:p>
          <a:p>
            <a:pPr lvl="1"/>
            <a:r>
              <a:rPr lang="en-US" dirty="0" smtClean="0"/>
              <a:t>Tier II Submit webinar and recording</a:t>
            </a:r>
          </a:p>
          <a:p>
            <a:pPr lvl="1"/>
            <a:r>
              <a:rPr lang="en-US" dirty="0" smtClean="0"/>
              <a:t>Coordinate inspections and share outcomes</a:t>
            </a:r>
          </a:p>
          <a:p>
            <a:pPr lvl="1"/>
            <a:endParaRPr lang="en-US" dirty="0" smtClean="0"/>
          </a:p>
          <a:p>
            <a:pPr lvl="1"/>
            <a:endParaRPr lang="en-US" dirty="0"/>
          </a:p>
        </p:txBody>
      </p:sp>
      <p:sp>
        <p:nvSpPr>
          <p:cNvPr id="5" name="Slide Number Placeholder 4"/>
          <p:cNvSpPr>
            <a:spLocks noGrp="1"/>
          </p:cNvSpPr>
          <p:nvPr>
            <p:ph type="sldNum" sz="quarter" idx="12"/>
          </p:nvPr>
        </p:nvSpPr>
        <p:spPr/>
        <p:txBody>
          <a:bodyPr/>
          <a:lstStyle/>
          <a:p>
            <a:fld id="{64FD7CC6-9448-447E-AA3E-4A83D05C16CF}" type="slidenum">
              <a:rPr lang="en-US" smtClean="0"/>
              <a:pPr/>
              <a:t>15</a:t>
            </a:fld>
            <a:endParaRPr lang="en-US" dirty="0"/>
          </a:p>
        </p:txBody>
      </p:sp>
      <p:pic>
        <p:nvPicPr>
          <p:cNvPr id="8194" name="Picture 2" descr="http://michaelrdeleon.com/internshipWork/epaGallery/images/big/hr_00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84237" y="3542715"/>
            <a:ext cx="3171855" cy="2693962"/>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http://2.bp.blogspot.com/-35W0PDQcVAE/UiFC0cBZTXI/AAAAAAAAAtg/d-7VPdaAMAw/s1600/government-help.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786135"/>
            <a:ext cx="4868764" cy="23074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49523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R8 Activities: Ongoing</a:t>
            </a:r>
            <a:endParaRPr lang="en-US" dirty="0"/>
          </a:p>
        </p:txBody>
      </p:sp>
      <p:sp>
        <p:nvSpPr>
          <p:cNvPr id="3" name="Content Placeholder 2"/>
          <p:cNvSpPr>
            <a:spLocks noGrp="1"/>
          </p:cNvSpPr>
          <p:nvPr>
            <p:ph idx="1"/>
          </p:nvPr>
        </p:nvSpPr>
        <p:spPr/>
        <p:txBody>
          <a:bodyPr/>
          <a:lstStyle/>
          <a:p>
            <a:r>
              <a:rPr lang="en-US" dirty="0" smtClean="0"/>
              <a:t>Currently ongoing</a:t>
            </a:r>
          </a:p>
          <a:p>
            <a:pPr lvl="1"/>
            <a:r>
              <a:rPr lang="en-US" dirty="0" smtClean="0"/>
              <a:t>Monthly Tri-Chairs calls</a:t>
            </a:r>
          </a:p>
          <a:p>
            <a:pPr lvl="1"/>
            <a:r>
              <a:rPr lang="en-US" dirty="0" smtClean="0"/>
              <a:t>Quarterly Western Regions conference calls</a:t>
            </a:r>
          </a:p>
          <a:p>
            <a:pPr lvl="1"/>
            <a:r>
              <a:rPr lang="en-US" dirty="0" smtClean="0"/>
              <a:t>Caste studies/FAQs featured in newsletter</a:t>
            </a:r>
          </a:p>
          <a:p>
            <a:pPr lvl="1"/>
            <a:r>
              <a:rPr lang="en-US" dirty="0" smtClean="0"/>
              <a:t>Best practices collection/sharing</a:t>
            </a:r>
          </a:p>
          <a:p>
            <a:pPr lvl="1"/>
            <a:r>
              <a:rPr lang="en-US" dirty="0" smtClean="0"/>
              <a:t>CAMEO training</a:t>
            </a:r>
          </a:p>
          <a:p>
            <a:pPr lvl="1"/>
            <a:r>
              <a:rPr lang="en-US" dirty="0" smtClean="0"/>
              <a:t>LEPC 101 training</a:t>
            </a:r>
          </a:p>
          <a:p>
            <a:pPr lvl="1"/>
            <a:endParaRPr lang="en-US" dirty="0" smtClean="0"/>
          </a:p>
          <a:p>
            <a:pPr lvl="1"/>
            <a:endParaRPr lang="en-US" dirty="0"/>
          </a:p>
        </p:txBody>
      </p:sp>
      <p:sp>
        <p:nvSpPr>
          <p:cNvPr id="5" name="Slide Number Placeholder 4"/>
          <p:cNvSpPr>
            <a:spLocks noGrp="1"/>
          </p:cNvSpPr>
          <p:nvPr>
            <p:ph type="sldNum" sz="quarter" idx="12"/>
          </p:nvPr>
        </p:nvSpPr>
        <p:spPr/>
        <p:txBody>
          <a:bodyPr/>
          <a:lstStyle/>
          <a:p>
            <a:fld id="{64FD7CC6-9448-447E-AA3E-4A83D05C16CF}" type="slidenum">
              <a:rPr lang="en-US" smtClean="0"/>
              <a:pPr/>
              <a:t>16</a:t>
            </a:fld>
            <a:endParaRPr lang="en-US" dirty="0"/>
          </a:p>
        </p:txBody>
      </p:sp>
      <p:pic>
        <p:nvPicPr>
          <p:cNvPr id="9218" name="Picture 2" descr="http://montanamagazine.com/wp-content/uploads/2015/04/cover-slider-May-jun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4591627"/>
            <a:ext cx="9125828" cy="2266373"/>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http://www.r8pa.com/images/Region_8_States.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35786" y="1952414"/>
            <a:ext cx="1905000" cy="190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85351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Risk Management Modernization Rule </a:t>
            </a:r>
            <a:endParaRPr lang="en-US" dirty="0"/>
          </a:p>
        </p:txBody>
      </p:sp>
      <p:sp>
        <p:nvSpPr>
          <p:cNvPr id="3" name="Subtitle 2"/>
          <p:cNvSpPr>
            <a:spLocks noGrp="1"/>
          </p:cNvSpPr>
          <p:nvPr>
            <p:ph type="subTitle" idx="1"/>
          </p:nvPr>
        </p:nvSpPr>
        <p:spPr/>
        <p:txBody>
          <a:bodyPr>
            <a:normAutofit/>
          </a:bodyPr>
          <a:lstStyle/>
          <a:p>
            <a:endParaRPr lang="en-US" dirty="0"/>
          </a:p>
          <a:p>
            <a:endParaRPr lang="en-US" dirty="0" smtClean="0">
              <a:solidFill>
                <a:schemeClr val="tx1"/>
              </a:solidFill>
            </a:endParaRPr>
          </a:p>
        </p:txBody>
      </p:sp>
      <p:sp>
        <p:nvSpPr>
          <p:cNvPr id="9" name="Footer Placeholder 8"/>
          <p:cNvSpPr>
            <a:spLocks noGrp="1"/>
          </p:cNvSpPr>
          <p:nvPr>
            <p:ph type="ftr" sz="quarter" idx="11"/>
          </p:nvPr>
        </p:nvSpPr>
        <p:spPr>
          <a:xfrm>
            <a:off x="1942416" y="5903663"/>
            <a:ext cx="5716488" cy="365125"/>
          </a:xfrm>
        </p:spPr>
        <p:txBody>
          <a:bodyPr/>
          <a:lstStyle/>
          <a:p>
            <a:r>
              <a:rPr lang="en-US" dirty="0" smtClean="0"/>
              <a:t>Office of Land and Emergency Management</a:t>
            </a:r>
          </a:p>
          <a:p>
            <a:r>
              <a:rPr lang="en-US" dirty="0" smtClean="0"/>
              <a:t>Office of Emergency Management</a:t>
            </a:r>
            <a:endParaRPr lang="en-US" dirty="0"/>
          </a:p>
        </p:txBody>
      </p:sp>
      <p:pic>
        <p:nvPicPr>
          <p:cNvPr id="8" name="Picture 7"/>
          <p:cNvPicPr>
            <a:picLocks noChangeAspect="1"/>
          </p:cNvPicPr>
          <p:nvPr/>
        </p:nvPicPr>
        <p:blipFill>
          <a:blip r:embed="rId3" cstate="print"/>
          <a:stretch>
            <a:fillRect/>
          </a:stretch>
        </p:blipFill>
        <p:spPr>
          <a:xfrm>
            <a:off x="7848600" y="5586555"/>
            <a:ext cx="1058867" cy="1096560"/>
          </a:xfrm>
          <a:prstGeom prst="rect">
            <a:avLst/>
          </a:prstGeom>
        </p:spPr>
      </p:pic>
    </p:spTree>
    <p:extLst>
      <p:ext uri="{BB962C8B-B14F-4D97-AF65-F5344CB8AC3E}">
        <p14:creationId xmlns:p14="http://schemas.microsoft.com/office/powerpoint/2010/main" val="237400384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59" y="286605"/>
            <a:ext cx="7543801" cy="1176436"/>
          </a:xfrm>
        </p:spPr>
        <p:txBody>
          <a:bodyPr/>
          <a:lstStyle/>
          <a:p>
            <a:r>
              <a:rPr lang="en-US" dirty="0" smtClean="0"/>
              <a:t>Agenda</a:t>
            </a:r>
            <a:endParaRPr lang="en-US" dirty="0"/>
          </a:p>
        </p:txBody>
      </p:sp>
      <p:sp>
        <p:nvSpPr>
          <p:cNvPr id="3" name="Content Placeholder 2"/>
          <p:cNvSpPr>
            <a:spLocks noGrp="1"/>
          </p:cNvSpPr>
          <p:nvPr>
            <p:ph idx="1"/>
          </p:nvPr>
        </p:nvSpPr>
        <p:spPr/>
        <p:txBody>
          <a:bodyPr vert="horz" lIns="0" tIns="45720" rIns="0" bIns="45720" rtlCol="0" anchor="t">
            <a:normAutofit/>
          </a:bodyPr>
          <a:lstStyle/>
          <a:p>
            <a:r>
              <a:rPr lang="en-US" sz="2400" dirty="0" smtClean="0"/>
              <a:t>Background </a:t>
            </a:r>
          </a:p>
          <a:p>
            <a:r>
              <a:rPr lang="en-US" sz="2400" dirty="0" smtClean="0"/>
              <a:t>Overview </a:t>
            </a:r>
            <a:r>
              <a:rPr lang="en-US" sz="2400" dirty="0"/>
              <a:t>of </a:t>
            </a:r>
            <a:r>
              <a:rPr lang="en-US" sz="2400" dirty="0" smtClean="0"/>
              <a:t>proposed rule provisions </a:t>
            </a:r>
            <a:r>
              <a:rPr lang="en-US" sz="2400" dirty="0"/>
              <a:t>and </a:t>
            </a:r>
            <a:r>
              <a:rPr lang="en-US" sz="2400" dirty="0" smtClean="0"/>
              <a:t>costs</a:t>
            </a:r>
            <a:endParaRPr lang="en-US" sz="2400" dirty="0" smtClean="0">
              <a:solidFill>
                <a:schemeClr val="tx1"/>
              </a:solidFill>
            </a:endParaRPr>
          </a:p>
          <a:p>
            <a:r>
              <a:rPr lang="en-US" sz="2400" dirty="0" smtClean="0"/>
              <a:t>Additional resources </a:t>
            </a:r>
          </a:p>
          <a:p>
            <a:r>
              <a:rPr lang="en-US" sz="2400" dirty="0" smtClean="0"/>
              <a:t>Questions</a:t>
            </a:r>
            <a:endParaRPr lang="en-US" sz="2400" dirty="0">
              <a:solidFill>
                <a:schemeClr val="tx1"/>
              </a:solidFill>
            </a:endParaRPr>
          </a:p>
        </p:txBody>
      </p:sp>
      <p:pic>
        <p:nvPicPr>
          <p:cNvPr id="6" name="Picture 5"/>
          <p:cNvPicPr>
            <a:picLocks noChangeAspect="1"/>
          </p:cNvPicPr>
          <p:nvPr/>
        </p:nvPicPr>
        <p:blipFill>
          <a:blip r:embed="rId3" cstate="print"/>
          <a:stretch>
            <a:fillRect/>
          </a:stretch>
        </p:blipFill>
        <p:spPr>
          <a:xfrm>
            <a:off x="7848600" y="5586555"/>
            <a:ext cx="1058867" cy="1096560"/>
          </a:xfrm>
          <a:prstGeom prst="rect">
            <a:avLst/>
          </a:prstGeom>
        </p:spPr>
      </p:pic>
      <p:sp>
        <p:nvSpPr>
          <p:cNvPr id="7" name="Slide Number Placeholder 4"/>
          <p:cNvSpPr txBox="1">
            <a:spLocks/>
          </p:cNvSpPr>
          <p:nvPr/>
        </p:nvSpPr>
        <p:spPr>
          <a:xfrm>
            <a:off x="1181775" y="6459786"/>
            <a:ext cx="647026" cy="365125"/>
          </a:xfrm>
          <a:prstGeom prst="rect">
            <a:avLst/>
          </a:prstGeom>
        </p:spPr>
        <p:txBody>
          <a:bodyPr vert="horz" lIns="91440" tIns="45720" rIns="91440" bIns="45720" rtlCol="0" anchor="ctr"/>
          <a:lstStyle>
            <a:defPPr>
              <a:defRPr lang="en-US"/>
            </a:defPPr>
            <a:lvl1pPr marL="0" algn="r" defTabSz="914400" rtl="0" eaLnBrk="1" latinLnBrk="0" hangingPunct="1">
              <a:defRPr sz="105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6FD150B-15C4-4248-8CC8-8D05F4159D59}" type="slidenum">
              <a:rPr lang="en-US" smtClean="0"/>
              <a:pPr/>
              <a:t>18</a:t>
            </a:fld>
            <a:endParaRPr lang="en-US" dirty="0"/>
          </a:p>
        </p:txBody>
      </p:sp>
    </p:spTree>
    <p:extLst>
      <p:ext uri="{BB962C8B-B14F-4D97-AF65-F5344CB8AC3E}">
        <p14:creationId xmlns:p14="http://schemas.microsoft.com/office/powerpoint/2010/main" val="353980859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a:t>
            </a:r>
            <a:endParaRPr lang="en-US" dirty="0"/>
          </a:p>
        </p:txBody>
      </p:sp>
      <p:sp>
        <p:nvSpPr>
          <p:cNvPr id="3" name="Content Placeholder 2"/>
          <p:cNvSpPr>
            <a:spLocks noGrp="1"/>
          </p:cNvSpPr>
          <p:nvPr>
            <p:ph idx="1"/>
          </p:nvPr>
        </p:nvSpPr>
        <p:spPr/>
        <p:txBody>
          <a:bodyPr>
            <a:normAutofit lnSpcReduction="10000"/>
          </a:bodyPr>
          <a:lstStyle/>
          <a:p>
            <a:pPr>
              <a:lnSpc>
                <a:spcPct val="100000"/>
              </a:lnSpc>
            </a:pPr>
            <a:r>
              <a:rPr lang="en-US" dirty="0"/>
              <a:t>On August 1, 2013, President Obama issued Executive Order </a:t>
            </a:r>
            <a:r>
              <a:rPr lang="en-US" i="1" dirty="0">
                <a:solidFill>
                  <a:schemeClr val="accent1"/>
                </a:solidFill>
                <a:hlinkClick r:id="rId3"/>
              </a:rPr>
              <a:t>(EO) 13650: Improving Chemical Facility Safety and Security</a:t>
            </a:r>
            <a:r>
              <a:rPr lang="en-US" dirty="0"/>
              <a:t> following several catastrophic chemical facility incidents in the United States. </a:t>
            </a:r>
            <a:endParaRPr lang="en-US" dirty="0" smtClean="0"/>
          </a:p>
          <a:p>
            <a:pPr lvl="1">
              <a:lnSpc>
                <a:spcPct val="100000"/>
              </a:lnSpc>
            </a:pPr>
            <a:r>
              <a:rPr lang="en-US" dirty="0" smtClean="0"/>
              <a:t>Focus is </a:t>
            </a:r>
            <a:r>
              <a:rPr lang="en-US" dirty="0"/>
              <a:t>to reduce risks associated with hazardous chemicals to owners and operators, workers, and communities by enhancing the safety and security of chemical </a:t>
            </a:r>
            <a:r>
              <a:rPr lang="en-US" dirty="0" smtClean="0"/>
              <a:t>facilities.</a:t>
            </a:r>
          </a:p>
          <a:p>
            <a:r>
              <a:rPr lang="en-US" dirty="0" smtClean="0"/>
              <a:t>The </a:t>
            </a:r>
            <a:r>
              <a:rPr lang="en-US" dirty="0"/>
              <a:t>keys areas of emphasis under the EO are:</a:t>
            </a:r>
          </a:p>
          <a:p>
            <a:pPr lvl="1"/>
            <a:r>
              <a:rPr lang="en-US" dirty="0"/>
              <a:t>Strengthening community planning and preparedness,</a:t>
            </a:r>
          </a:p>
          <a:p>
            <a:pPr lvl="1"/>
            <a:r>
              <a:rPr lang="en-US" dirty="0"/>
              <a:t>Enhancing federal operational coordination,</a:t>
            </a:r>
          </a:p>
          <a:p>
            <a:pPr lvl="1"/>
            <a:r>
              <a:rPr lang="en-US" dirty="0"/>
              <a:t>Improving data management, and</a:t>
            </a:r>
          </a:p>
          <a:p>
            <a:pPr lvl="1"/>
            <a:r>
              <a:rPr lang="en-US" i="1" dirty="0">
                <a:solidFill>
                  <a:schemeClr val="accent1"/>
                </a:solidFill>
              </a:rPr>
              <a:t>Modernizing policies and regulations</a:t>
            </a:r>
            <a:r>
              <a:rPr lang="en-US" i="1" dirty="0" smtClean="0"/>
              <a:t>.</a:t>
            </a:r>
          </a:p>
          <a:p>
            <a:pPr lvl="2"/>
            <a:r>
              <a:rPr lang="en-US" dirty="0" smtClean="0"/>
              <a:t>EPA issued a request for information (RFI) on July 31, 2014, and </a:t>
            </a:r>
          </a:p>
          <a:p>
            <a:pPr lvl="2"/>
            <a:r>
              <a:rPr lang="en-US" dirty="0" smtClean="0"/>
              <a:t>Convened a Small Business </a:t>
            </a:r>
            <a:r>
              <a:rPr lang="en-US" dirty="0"/>
              <a:t>A</a:t>
            </a:r>
            <a:r>
              <a:rPr lang="en-US" dirty="0" smtClean="0"/>
              <a:t>dvocacy Review panel on November 4, 2015.</a:t>
            </a:r>
            <a:endParaRPr lang="en-US" dirty="0"/>
          </a:p>
          <a:p>
            <a:endParaRPr lang="en-US" dirty="0"/>
          </a:p>
        </p:txBody>
      </p:sp>
      <p:sp>
        <p:nvSpPr>
          <p:cNvPr id="6" name="Slide Number Placeholder 4"/>
          <p:cNvSpPr txBox="1">
            <a:spLocks/>
          </p:cNvSpPr>
          <p:nvPr/>
        </p:nvSpPr>
        <p:spPr>
          <a:xfrm>
            <a:off x="1181775" y="6459786"/>
            <a:ext cx="647026" cy="365125"/>
          </a:xfrm>
          <a:prstGeom prst="rect">
            <a:avLst/>
          </a:prstGeom>
        </p:spPr>
        <p:txBody>
          <a:bodyPr vert="horz" lIns="91440" tIns="45720" rIns="91440" bIns="45720" rtlCol="0" anchor="ctr"/>
          <a:lstStyle>
            <a:defPPr>
              <a:defRPr lang="en-US"/>
            </a:defPPr>
            <a:lvl1pPr marL="0" algn="r" defTabSz="914400" rtl="0" eaLnBrk="1" latinLnBrk="0" hangingPunct="1">
              <a:defRPr sz="105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D403E4E-0B13-476B-A55D-67DE44043632}" type="slidenum">
              <a:rPr lang="en-US" smtClean="0"/>
              <a:t>19</a:t>
            </a:fld>
            <a:endParaRPr lang="en-US" dirty="0"/>
          </a:p>
        </p:txBody>
      </p:sp>
      <p:pic>
        <p:nvPicPr>
          <p:cNvPr id="7" name="Picture 6"/>
          <p:cNvPicPr>
            <a:picLocks noChangeAspect="1"/>
          </p:cNvPicPr>
          <p:nvPr/>
        </p:nvPicPr>
        <p:blipFill>
          <a:blip r:embed="rId4" cstate="print"/>
          <a:stretch>
            <a:fillRect/>
          </a:stretch>
        </p:blipFill>
        <p:spPr>
          <a:xfrm>
            <a:off x="7848600" y="5586555"/>
            <a:ext cx="1058867" cy="1096560"/>
          </a:xfrm>
          <a:prstGeom prst="rect">
            <a:avLst/>
          </a:prstGeom>
        </p:spPr>
      </p:pic>
    </p:spTree>
    <p:extLst>
      <p:ext uri="{BB962C8B-B14F-4D97-AF65-F5344CB8AC3E}">
        <p14:creationId xmlns:p14="http://schemas.microsoft.com/office/powerpoint/2010/main" val="32020257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t>Existing regulatory framework</a:t>
            </a:r>
            <a:endParaRPr lang="en-US" dirty="0"/>
          </a:p>
        </p:txBody>
      </p:sp>
      <p:sp>
        <p:nvSpPr>
          <p:cNvPr id="3" name="Content Placeholder 2"/>
          <p:cNvSpPr>
            <a:spLocks noGrp="1"/>
          </p:cNvSpPr>
          <p:nvPr>
            <p:ph idx="1"/>
          </p:nvPr>
        </p:nvSpPr>
        <p:spPr>
          <a:xfrm>
            <a:off x="822959" y="1845733"/>
            <a:ext cx="7543801" cy="4355041"/>
          </a:xfrm>
        </p:spPr>
        <p:txBody>
          <a:bodyPr>
            <a:normAutofit fontScale="92500" lnSpcReduction="10000"/>
          </a:bodyPr>
          <a:lstStyle/>
          <a:p>
            <a:pPr>
              <a:spcBef>
                <a:spcPts val="600"/>
              </a:spcBef>
              <a:spcAft>
                <a:spcPts val="600"/>
              </a:spcAft>
            </a:pPr>
            <a:r>
              <a:rPr lang="en-US" sz="2400" dirty="0"/>
              <a:t>The </a:t>
            </a:r>
            <a:r>
              <a:rPr lang="en-US" sz="2400" dirty="0" smtClean="0"/>
              <a:t>Risk Management Program </a:t>
            </a:r>
            <a:r>
              <a:rPr lang="en-US" sz="2400" dirty="0"/>
              <a:t>is one of several programs </a:t>
            </a:r>
            <a:r>
              <a:rPr lang="en-US" sz="2400" dirty="0" smtClean="0"/>
              <a:t>that address chemical facility safety and security:</a:t>
            </a:r>
            <a:endParaRPr lang="en-US" sz="2400" dirty="0"/>
          </a:p>
          <a:p>
            <a:pPr lvl="1"/>
            <a:r>
              <a:rPr lang="en-US" sz="1900" dirty="0">
                <a:solidFill>
                  <a:schemeClr val="accent1"/>
                </a:solidFill>
              </a:rPr>
              <a:t>OSHA Process Safety Management (PSM) </a:t>
            </a:r>
            <a:r>
              <a:rPr lang="en-US" sz="1900" dirty="0" smtClean="0">
                <a:solidFill>
                  <a:schemeClr val="accent1"/>
                </a:solidFill>
              </a:rPr>
              <a:t>standard</a:t>
            </a:r>
            <a:r>
              <a:rPr lang="en-US" sz="1900" dirty="0" smtClean="0"/>
              <a:t>-Management </a:t>
            </a:r>
            <a:r>
              <a:rPr lang="en-US" sz="1900" dirty="0"/>
              <a:t>program for highly hazardous chemicals aimed at preventing and </a:t>
            </a:r>
            <a:r>
              <a:rPr lang="en-US" sz="1900" dirty="0" smtClean="0"/>
              <a:t>minimizing </a:t>
            </a:r>
            <a:r>
              <a:rPr lang="en-US" sz="1900" dirty="0"/>
              <a:t>occupational/onsite </a:t>
            </a:r>
            <a:r>
              <a:rPr lang="en-US" sz="1900" dirty="0" smtClean="0"/>
              <a:t>exposure</a:t>
            </a:r>
            <a:endParaRPr lang="en-US" sz="1900" dirty="0"/>
          </a:p>
          <a:p>
            <a:pPr lvl="1"/>
            <a:r>
              <a:rPr lang="en-US" sz="1900" dirty="0">
                <a:solidFill>
                  <a:schemeClr val="accent1"/>
                </a:solidFill>
              </a:rPr>
              <a:t>Emergency Planning and Community Right-to-know (EPCRA) </a:t>
            </a:r>
            <a:r>
              <a:rPr lang="en-US" sz="1900" dirty="0" smtClean="0">
                <a:solidFill>
                  <a:schemeClr val="accent1"/>
                </a:solidFill>
              </a:rPr>
              <a:t>requirements </a:t>
            </a:r>
            <a:r>
              <a:rPr lang="en-US" sz="1900" dirty="0" smtClean="0"/>
              <a:t>Local </a:t>
            </a:r>
            <a:r>
              <a:rPr lang="en-US" sz="1900" dirty="0"/>
              <a:t>emergency planning and preparedness, emergency release notification, community right-to-know: provision of hazardous chemical storage inventory and toxic chemical release inventory to the community and first </a:t>
            </a:r>
            <a:r>
              <a:rPr lang="en-US" sz="1900" dirty="0" smtClean="0"/>
              <a:t>responders</a:t>
            </a:r>
            <a:endParaRPr lang="en-US" sz="1900" dirty="0"/>
          </a:p>
          <a:p>
            <a:pPr lvl="1"/>
            <a:r>
              <a:rPr lang="en-US" sz="1900" dirty="0">
                <a:solidFill>
                  <a:schemeClr val="accent1"/>
                </a:solidFill>
              </a:rPr>
              <a:t>CAA Section 112(r)(1) general duty </a:t>
            </a:r>
            <a:r>
              <a:rPr lang="en-US" sz="1900" dirty="0" smtClean="0">
                <a:solidFill>
                  <a:schemeClr val="accent1"/>
                </a:solidFill>
              </a:rPr>
              <a:t>clause</a:t>
            </a:r>
            <a:r>
              <a:rPr lang="en-US" sz="1900" dirty="0" smtClean="0"/>
              <a:t>-Facility </a:t>
            </a:r>
            <a:r>
              <a:rPr lang="en-US" sz="1900" dirty="0"/>
              <a:t>owner/operators have a general duty to prevent and minimize </a:t>
            </a:r>
            <a:r>
              <a:rPr lang="en-US" sz="1900" dirty="0" smtClean="0"/>
              <a:t>releases</a:t>
            </a:r>
            <a:endParaRPr lang="en-US" sz="1900" dirty="0"/>
          </a:p>
          <a:p>
            <a:pPr lvl="1"/>
            <a:r>
              <a:rPr lang="en-US" sz="1900" dirty="0">
                <a:solidFill>
                  <a:schemeClr val="accent1"/>
                </a:solidFill>
              </a:rPr>
              <a:t>Chemical Facility Anti-terrorism Standards (</a:t>
            </a:r>
            <a:r>
              <a:rPr lang="en-US" sz="1900" dirty="0" smtClean="0">
                <a:solidFill>
                  <a:schemeClr val="accent1"/>
                </a:solidFill>
              </a:rPr>
              <a:t>CFATS)</a:t>
            </a:r>
            <a:r>
              <a:rPr lang="en-US" sz="1900" dirty="0" smtClean="0"/>
              <a:t>-DHS security requirements </a:t>
            </a:r>
          </a:p>
          <a:p>
            <a:pPr lvl="1"/>
            <a:r>
              <a:rPr lang="en-US" sz="1900" dirty="0" smtClean="0">
                <a:solidFill>
                  <a:schemeClr val="accent1"/>
                </a:solidFill>
              </a:rPr>
              <a:t>ATF </a:t>
            </a:r>
            <a:r>
              <a:rPr lang="en-US" sz="1900" dirty="0">
                <a:solidFill>
                  <a:schemeClr val="accent1"/>
                </a:solidFill>
              </a:rPr>
              <a:t>requirements </a:t>
            </a:r>
            <a:r>
              <a:rPr lang="en-US" sz="1900" dirty="0"/>
              <a:t>for explosives</a:t>
            </a:r>
          </a:p>
          <a:p>
            <a:pPr lvl="1"/>
            <a:r>
              <a:rPr lang="en-US" sz="1900" dirty="0">
                <a:solidFill>
                  <a:schemeClr val="accent1"/>
                </a:solidFill>
              </a:rPr>
              <a:t>State/local requirements </a:t>
            </a:r>
            <a:r>
              <a:rPr lang="en-US" sz="1900" dirty="0"/>
              <a:t>(e.g., NJ, Contra Costa County, CA </a:t>
            </a:r>
            <a:r>
              <a:rPr lang="en-US" sz="1900" dirty="0" smtClean="0"/>
              <a:t>regulations)</a:t>
            </a:r>
            <a:endParaRPr lang="en-US" sz="1900" dirty="0"/>
          </a:p>
        </p:txBody>
      </p:sp>
      <p:sp>
        <p:nvSpPr>
          <p:cNvPr id="5" name="Slide Number Placeholder 4"/>
          <p:cNvSpPr>
            <a:spLocks noGrp="1"/>
          </p:cNvSpPr>
          <p:nvPr>
            <p:ph type="sldNum" sz="quarter" idx="12"/>
          </p:nvPr>
        </p:nvSpPr>
        <p:spPr/>
        <p:txBody>
          <a:bodyPr/>
          <a:lstStyle/>
          <a:p>
            <a:fld id="{64FD7CC6-9448-447E-AA3E-4A83D05C16CF}" type="slidenum">
              <a:rPr lang="en-US" smtClean="0"/>
              <a:pPr/>
              <a:t>20</a:t>
            </a:fld>
            <a:endParaRPr lang="en-US" dirty="0"/>
          </a:p>
        </p:txBody>
      </p:sp>
      <p:pic>
        <p:nvPicPr>
          <p:cNvPr id="12" name="Picture 11"/>
          <p:cNvPicPr>
            <a:picLocks noChangeAspect="1"/>
          </p:cNvPicPr>
          <p:nvPr/>
        </p:nvPicPr>
        <p:blipFill>
          <a:blip r:embed="rId3" cstate="print"/>
          <a:stretch>
            <a:fillRect/>
          </a:stretch>
        </p:blipFill>
        <p:spPr>
          <a:xfrm>
            <a:off x="7848600" y="5586555"/>
            <a:ext cx="1058867" cy="1096560"/>
          </a:xfrm>
          <a:prstGeom prst="rect">
            <a:avLst/>
          </a:prstGeom>
        </p:spPr>
      </p:pic>
      <p:sp>
        <p:nvSpPr>
          <p:cNvPr id="13" name="Slide Number Placeholder 4"/>
          <p:cNvSpPr txBox="1">
            <a:spLocks/>
          </p:cNvSpPr>
          <p:nvPr/>
        </p:nvSpPr>
        <p:spPr>
          <a:xfrm>
            <a:off x="1181775" y="6459786"/>
            <a:ext cx="647026" cy="365125"/>
          </a:xfrm>
          <a:prstGeom prst="rect">
            <a:avLst/>
          </a:prstGeom>
        </p:spPr>
        <p:txBody>
          <a:bodyPr vert="horz" lIns="91440" tIns="45720" rIns="91440" bIns="45720" rtlCol="0" anchor="ctr"/>
          <a:lstStyle>
            <a:defPPr>
              <a:defRPr lang="en-US"/>
            </a:defPPr>
            <a:lvl1pPr marL="0" algn="r" defTabSz="914400" rtl="0" eaLnBrk="1" latinLnBrk="0" hangingPunct="1">
              <a:defRPr sz="105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A4E9FF5-3ECF-40F3-9BD6-74D35868FDA6}" type="slidenum">
              <a:rPr lang="en-US" smtClean="0"/>
              <a:pPr/>
              <a:t>20</a:t>
            </a:fld>
            <a:endParaRPr lang="en-US" dirty="0"/>
          </a:p>
        </p:txBody>
      </p:sp>
    </p:spTree>
    <p:extLst>
      <p:ext uri="{BB962C8B-B14F-4D97-AF65-F5344CB8AC3E}">
        <p14:creationId xmlns:p14="http://schemas.microsoft.com/office/powerpoint/2010/main" val="204747944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59" y="286605"/>
            <a:ext cx="7543801" cy="1267876"/>
          </a:xfrm>
        </p:spPr>
        <p:txBody>
          <a:bodyPr>
            <a:normAutofit fontScale="90000"/>
          </a:bodyPr>
          <a:lstStyle/>
          <a:p>
            <a:pPr>
              <a:spcBef>
                <a:spcPts val="600"/>
              </a:spcBef>
              <a:spcAft>
                <a:spcPts val="600"/>
              </a:spcAft>
            </a:pPr>
            <a:r>
              <a:rPr lang="en-US" dirty="0" smtClean="0">
                <a:solidFill>
                  <a:schemeClr val="tx1"/>
                </a:solidFill>
              </a:rPr>
              <a:t>Risk </a:t>
            </a:r>
            <a:r>
              <a:rPr lang="en-US" dirty="0">
                <a:solidFill>
                  <a:schemeClr val="tx1"/>
                </a:solidFill>
              </a:rPr>
              <a:t>Management Program </a:t>
            </a:r>
            <a:r>
              <a:rPr lang="en-US" dirty="0" smtClean="0">
                <a:solidFill>
                  <a:schemeClr val="tx1"/>
                </a:solidFill>
              </a:rPr>
              <a:t>rule</a:t>
            </a:r>
            <a:endParaRPr lang="en-US" dirty="0">
              <a:solidFill>
                <a:schemeClr val="tx1"/>
              </a:solidFill>
            </a:endParaRPr>
          </a:p>
        </p:txBody>
      </p:sp>
      <p:sp>
        <p:nvSpPr>
          <p:cNvPr id="3" name="Content Placeholder 2"/>
          <p:cNvSpPr>
            <a:spLocks noGrp="1"/>
          </p:cNvSpPr>
          <p:nvPr>
            <p:ph idx="1"/>
          </p:nvPr>
        </p:nvSpPr>
        <p:spPr>
          <a:xfrm>
            <a:off x="822959" y="1845734"/>
            <a:ext cx="7543801" cy="4402666"/>
          </a:xfrm>
        </p:spPr>
        <p:txBody>
          <a:bodyPr>
            <a:normAutofit fontScale="92500" lnSpcReduction="10000"/>
          </a:bodyPr>
          <a:lstStyle/>
          <a:p>
            <a:pPr lvl="1">
              <a:lnSpc>
                <a:spcPct val="100000"/>
              </a:lnSpc>
            </a:pPr>
            <a:r>
              <a:rPr lang="en-US" sz="2000" dirty="0" smtClean="0"/>
              <a:t>Promulgated in 1996 under Section 112(r) of the Clean Air Act Amendments</a:t>
            </a:r>
          </a:p>
          <a:p>
            <a:pPr lvl="1">
              <a:lnSpc>
                <a:spcPct val="100000"/>
              </a:lnSpc>
            </a:pPr>
            <a:r>
              <a:rPr lang="en-US" sz="2000" dirty="0" smtClean="0"/>
              <a:t>Applies </a:t>
            </a:r>
            <a:r>
              <a:rPr lang="en-US" sz="2000" dirty="0"/>
              <a:t>to all stationary sources with processes that contain more than a threshold quantity of a regulated </a:t>
            </a:r>
            <a:r>
              <a:rPr lang="en-US" sz="2000" dirty="0" smtClean="0"/>
              <a:t>substance (approx. 12,500 sources)</a:t>
            </a:r>
          </a:p>
          <a:p>
            <a:pPr lvl="2">
              <a:lnSpc>
                <a:spcPct val="100000"/>
              </a:lnSpc>
            </a:pPr>
            <a:r>
              <a:rPr lang="en-US" sz="1700" dirty="0" smtClean="0"/>
              <a:t>Includes a wide variety of industry sectors, including: refining</a:t>
            </a:r>
            <a:r>
              <a:rPr lang="en-US" sz="1700" dirty="0"/>
              <a:t>, chemical manufacturing, energy production, ammonia refrigeration, </a:t>
            </a:r>
            <a:r>
              <a:rPr lang="en-US" sz="1700" dirty="0" smtClean="0"/>
              <a:t>water treatment, </a:t>
            </a:r>
            <a:r>
              <a:rPr lang="en-US" sz="1700" dirty="0"/>
              <a:t>bulk storage, chemical distribution, </a:t>
            </a:r>
            <a:r>
              <a:rPr lang="en-US" sz="1700" dirty="0" smtClean="0"/>
              <a:t>agricultural retail, and chemical warehouses </a:t>
            </a:r>
            <a:endParaRPr lang="en-US" sz="1700" dirty="0"/>
          </a:p>
          <a:p>
            <a:pPr lvl="1">
              <a:lnSpc>
                <a:spcPct val="100000"/>
              </a:lnSpc>
            </a:pPr>
            <a:r>
              <a:rPr lang="en-US" sz="2000" dirty="0" smtClean="0"/>
              <a:t>Requires the source to develop a </a:t>
            </a:r>
            <a:r>
              <a:rPr lang="en-US" sz="2000" dirty="0" smtClean="0">
                <a:solidFill>
                  <a:schemeClr val="accent1"/>
                </a:solidFill>
              </a:rPr>
              <a:t>Risk Management Plan (RMP) </a:t>
            </a:r>
          </a:p>
          <a:p>
            <a:pPr lvl="2">
              <a:lnSpc>
                <a:spcPct val="100000"/>
              </a:lnSpc>
            </a:pPr>
            <a:r>
              <a:rPr lang="en-US" sz="1700" dirty="0" smtClean="0"/>
              <a:t>Addresses elements </a:t>
            </a:r>
            <a:r>
              <a:rPr lang="en-US" sz="1700" dirty="0"/>
              <a:t>aimed at preventing accidental releases and reducing the severity of releases that occur</a:t>
            </a:r>
          </a:p>
          <a:p>
            <a:pPr lvl="2">
              <a:lnSpc>
                <a:spcPct val="100000"/>
              </a:lnSpc>
            </a:pPr>
            <a:r>
              <a:rPr lang="en-US" sz="1700" dirty="0" smtClean="0"/>
              <a:t>Prepare </a:t>
            </a:r>
            <a:r>
              <a:rPr lang="en-US" sz="1700" dirty="0"/>
              <a:t>and submit an RMP to EPA at least every 5 </a:t>
            </a:r>
            <a:r>
              <a:rPr lang="en-US" sz="1700" dirty="0" smtClean="0"/>
              <a:t>years</a:t>
            </a:r>
          </a:p>
          <a:p>
            <a:pPr lvl="1">
              <a:lnSpc>
                <a:spcPct val="100000"/>
              </a:lnSpc>
            </a:pPr>
            <a:r>
              <a:rPr lang="en-US" dirty="0"/>
              <a:t>Covered processes fall within one of three prevention program levels based </a:t>
            </a:r>
            <a:r>
              <a:rPr lang="en-US" dirty="0" smtClean="0"/>
              <a:t>on:</a:t>
            </a:r>
            <a:endParaRPr lang="en-US" dirty="0"/>
          </a:p>
          <a:p>
            <a:pPr lvl="2">
              <a:lnSpc>
                <a:spcPct val="100000"/>
              </a:lnSpc>
            </a:pPr>
            <a:r>
              <a:rPr lang="en-US" sz="1700" dirty="0"/>
              <a:t>The potential for offsite consequences from a worst-case accidental release;</a:t>
            </a:r>
          </a:p>
          <a:p>
            <a:pPr lvl="2">
              <a:lnSpc>
                <a:spcPct val="100000"/>
              </a:lnSpc>
            </a:pPr>
            <a:r>
              <a:rPr lang="en-US" sz="1700" dirty="0"/>
              <a:t>Accident history; and</a:t>
            </a:r>
          </a:p>
          <a:p>
            <a:pPr lvl="2">
              <a:lnSpc>
                <a:spcPct val="100000"/>
              </a:lnSpc>
            </a:pPr>
            <a:r>
              <a:rPr lang="en-US" sz="1700" dirty="0"/>
              <a:t>Regulation under OSHA </a:t>
            </a:r>
            <a:r>
              <a:rPr lang="en-US" sz="1700" dirty="0" smtClean="0"/>
              <a:t>PSM</a:t>
            </a:r>
            <a:endParaRPr lang="en-US" sz="1600" dirty="0"/>
          </a:p>
        </p:txBody>
      </p:sp>
      <p:pic>
        <p:nvPicPr>
          <p:cNvPr id="6" name="Picture 5"/>
          <p:cNvPicPr>
            <a:picLocks noChangeAspect="1"/>
          </p:cNvPicPr>
          <p:nvPr/>
        </p:nvPicPr>
        <p:blipFill>
          <a:blip r:embed="rId3" cstate="print"/>
          <a:stretch>
            <a:fillRect/>
          </a:stretch>
        </p:blipFill>
        <p:spPr>
          <a:xfrm>
            <a:off x="7848600" y="5586555"/>
            <a:ext cx="1058867" cy="1096560"/>
          </a:xfrm>
          <a:prstGeom prst="rect">
            <a:avLst/>
          </a:prstGeom>
        </p:spPr>
      </p:pic>
      <p:sp>
        <p:nvSpPr>
          <p:cNvPr id="8" name="Slide Number Placeholder 4"/>
          <p:cNvSpPr txBox="1">
            <a:spLocks/>
          </p:cNvSpPr>
          <p:nvPr/>
        </p:nvSpPr>
        <p:spPr>
          <a:xfrm>
            <a:off x="1181775" y="6459786"/>
            <a:ext cx="647026" cy="365125"/>
          </a:xfrm>
          <a:prstGeom prst="rect">
            <a:avLst/>
          </a:prstGeom>
        </p:spPr>
        <p:txBody>
          <a:bodyPr vert="horz" lIns="91440" tIns="45720" rIns="91440" bIns="45720" rtlCol="0" anchor="ctr"/>
          <a:lstStyle>
            <a:defPPr>
              <a:defRPr lang="en-US"/>
            </a:defPPr>
            <a:lvl1pPr marL="0" algn="r" defTabSz="914400" rtl="0" eaLnBrk="1" latinLnBrk="0" hangingPunct="1">
              <a:defRPr sz="105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F73CC82-46D4-465F-A686-8217175D55A0}" type="slidenum">
              <a:rPr lang="en-US" smtClean="0"/>
              <a:pPr/>
              <a:t>21</a:t>
            </a:fld>
            <a:endParaRPr lang="en-US" dirty="0"/>
          </a:p>
        </p:txBody>
      </p:sp>
    </p:spTree>
    <p:extLst>
      <p:ext uri="{BB962C8B-B14F-4D97-AF65-F5344CB8AC3E}">
        <p14:creationId xmlns:p14="http://schemas.microsoft.com/office/powerpoint/2010/main" val="281763849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Program levels</a:t>
            </a:r>
            <a:endParaRPr lang="en-US" dirty="0"/>
          </a:p>
        </p:txBody>
      </p:sp>
      <p:sp>
        <p:nvSpPr>
          <p:cNvPr id="11" name="Text Placeholder 10"/>
          <p:cNvSpPr>
            <a:spLocks noGrp="1"/>
          </p:cNvSpPr>
          <p:nvPr>
            <p:ph type="body" idx="1"/>
          </p:nvPr>
        </p:nvSpPr>
        <p:spPr>
          <a:xfrm>
            <a:off x="718186" y="1874182"/>
            <a:ext cx="2384818" cy="736282"/>
          </a:xfrm>
          <a:solidFill>
            <a:schemeClr val="accent3">
              <a:lumMod val="20000"/>
              <a:lumOff val="80000"/>
            </a:schemeClr>
          </a:solidFill>
        </p:spPr>
        <p:txBody>
          <a:bodyPr/>
          <a:lstStyle/>
          <a:p>
            <a:pPr algn="ctr"/>
            <a:r>
              <a:rPr lang="en-US" b="1" dirty="0">
                <a:solidFill>
                  <a:schemeClr val="accent2"/>
                </a:solidFill>
              </a:rPr>
              <a:t>Program 1</a:t>
            </a:r>
            <a:r>
              <a:rPr lang="en-US" b="1" dirty="0"/>
              <a:t> </a:t>
            </a:r>
            <a:r>
              <a:rPr lang="en-US" b="1" dirty="0" smtClean="0"/>
              <a:t/>
            </a:r>
            <a:br>
              <a:rPr lang="en-US" b="1" dirty="0" smtClean="0"/>
            </a:br>
            <a:r>
              <a:rPr lang="en-US" sz="1800" dirty="0" smtClean="0"/>
              <a:t>642 </a:t>
            </a:r>
            <a:r>
              <a:rPr lang="en-US" sz="1800" cap="none" dirty="0" smtClean="0"/>
              <a:t>Facilities</a:t>
            </a:r>
            <a:endParaRPr lang="en-US" sz="1800" dirty="0"/>
          </a:p>
        </p:txBody>
      </p:sp>
      <p:sp>
        <p:nvSpPr>
          <p:cNvPr id="12" name="Text Placeholder 11"/>
          <p:cNvSpPr>
            <a:spLocks noGrp="1"/>
          </p:cNvSpPr>
          <p:nvPr>
            <p:ph type="body" sz="quarter" idx="3"/>
          </p:nvPr>
        </p:nvSpPr>
        <p:spPr>
          <a:xfrm>
            <a:off x="3211830" y="1876891"/>
            <a:ext cx="2388870" cy="736282"/>
          </a:xfrm>
          <a:solidFill>
            <a:schemeClr val="accent3">
              <a:lumMod val="20000"/>
              <a:lumOff val="80000"/>
            </a:schemeClr>
          </a:solidFill>
        </p:spPr>
        <p:txBody>
          <a:bodyPr>
            <a:normAutofit/>
          </a:bodyPr>
          <a:lstStyle/>
          <a:p>
            <a:pPr algn="ctr"/>
            <a:r>
              <a:rPr lang="en-US" b="1" dirty="0">
                <a:solidFill>
                  <a:schemeClr val="accent2"/>
                </a:solidFill>
              </a:rPr>
              <a:t>Program </a:t>
            </a:r>
            <a:r>
              <a:rPr lang="en-US" b="1" dirty="0" smtClean="0">
                <a:solidFill>
                  <a:schemeClr val="accent2"/>
                </a:solidFill>
              </a:rPr>
              <a:t>2</a:t>
            </a:r>
            <a:br>
              <a:rPr lang="en-US" b="1" dirty="0" smtClean="0">
                <a:solidFill>
                  <a:schemeClr val="accent2"/>
                </a:solidFill>
              </a:rPr>
            </a:br>
            <a:r>
              <a:rPr lang="en-US" sz="1800" dirty="0" smtClean="0"/>
              <a:t>1,272 </a:t>
            </a:r>
            <a:r>
              <a:rPr lang="en-US" sz="1800" cap="none" dirty="0" smtClean="0"/>
              <a:t>Facilities*</a:t>
            </a:r>
            <a:endParaRPr lang="en-US" sz="1800" cap="none" dirty="0"/>
          </a:p>
        </p:txBody>
      </p:sp>
      <p:sp>
        <p:nvSpPr>
          <p:cNvPr id="13" name="Content Placeholder 12"/>
          <p:cNvSpPr>
            <a:spLocks noGrp="1"/>
          </p:cNvSpPr>
          <p:nvPr>
            <p:ph sz="quarter" idx="4"/>
          </p:nvPr>
        </p:nvSpPr>
        <p:spPr>
          <a:xfrm>
            <a:off x="3211830" y="2652249"/>
            <a:ext cx="2388870" cy="3452984"/>
          </a:xfrm>
        </p:spPr>
        <p:txBody>
          <a:bodyPr/>
          <a:lstStyle/>
          <a:p>
            <a:pPr>
              <a:lnSpc>
                <a:spcPct val="80000"/>
              </a:lnSpc>
              <a:spcBef>
                <a:spcPts val="600"/>
              </a:spcBef>
            </a:pPr>
            <a:r>
              <a:rPr lang="en-US" sz="1800" dirty="0" smtClean="0"/>
              <a:t>Processes </a:t>
            </a:r>
            <a:r>
              <a:rPr lang="en-US" sz="1800" dirty="0"/>
              <a:t>not eligible for Program 1, not subject to Program 3</a:t>
            </a:r>
          </a:p>
          <a:p>
            <a:pPr marL="285750" lvl="2" indent="-182563">
              <a:lnSpc>
                <a:spcPct val="80000"/>
              </a:lnSpc>
            </a:pPr>
            <a:r>
              <a:rPr lang="en-US" sz="1500" dirty="0"/>
              <a:t>Mainly water &amp; wastewater treatment in Federal OSHA states</a:t>
            </a:r>
          </a:p>
          <a:p>
            <a:pPr marL="285750" lvl="2" indent="-182563">
              <a:lnSpc>
                <a:spcPct val="80000"/>
              </a:lnSpc>
            </a:pPr>
            <a:r>
              <a:rPr lang="en-US" sz="1500" dirty="0"/>
              <a:t>Additional hazard assessment, accident prevention, management, and emergency response requirements</a:t>
            </a:r>
          </a:p>
          <a:p>
            <a:endParaRPr lang="en-US" dirty="0"/>
          </a:p>
        </p:txBody>
      </p:sp>
      <p:sp>
        <p:nvSpPr>
          <p:cNvPr id="6" name="TextBox 5"/>
          <p:cNvSpPr txBox="1"/>
          <p:nvPr/>
        </p:nvSpPr>
        <p:spPr>
          <a:xfrm>
            <a:off x="713308" y="6027975"/>
            <a:ext cx="7393763" cy="276999"/>
          </a:xfrm>
          <a:prstGeom prst="rect">
            <a:avLst/>
          </a:prstGeom>
          <a:noFill/>
        </p:spPr>
        <p:txBody>
          <a:bodyPr wrap="square" rtlCol="0">
            <a:spAutoFit/>
          </a:bodyPr>
          <a:lstStyle/>
          <a:p>
            <a:r>
              <a:rPr lang="en-US" sz="1200" dirty="0" smtClean="0">
                <a:solidFill>
                  <a:schemeClr val="accent1"/>
                </a:solidFill>
              </a:rPr>
              <a:t>*Analysis reflects OSHA change to PSM retail exemption issued July 2015</a:t>
            </a:r>
            <a:endParaRPr lang="en-US" sz="1200" dirty="0">
              <a:solidFill>
                <a:schemeClr val="accent1"/>
              </a:solidFill>
            </a:endParaRPr>
          </a:p>
        </p:txBody>
      </p:sp>
      <p:pic>
        <p:nvPicPr>
          <p:cNvPr id="7" name="Picture 6"/>
          <p:cNvPicPr>
            <a:picLocks noChangeAspect="1"/>
          </p:cNvPicPr>
          <p:nvPr/>
        </p:nvPicPr>
        <p:blipFill>
          <a:blip r:embed="rId3" cstate="print"/>
          <a:stretch>
            <a:fillRect/>
          </a:stretch>
        </p:blipFill>
        <p:spPr>
          <a:xfrm>
            <a:off x="7848600" y="5586555"/>
            <a:ext cx="1058867" cy="1096560"/>
          </a:xfrm>
          <a:prstGeom prst="rect">
            <a:avLst/>
          </a:prstGeom>
        </p:spPr>
      </p:pic>
      <p:sp>
        <p:nvSpPr>
          <p:cNvPr id="9" name="Slide Number Placeholder 4"/>
          <p:cNvSpPr txBox="1">
            <a:spLocks/>
          </p:cNvSpPr>
          <p:nvPr/>
        </p:nvSpPr>
        <p:spPr>
          <a:xfrm>
            <a:off x="1181775" y="6459786"/>
            <a:ext cx="647026" cy="365125"/>
          </a:xfrm>
          <a:prstGeom prst="rect">
            <a:avLst/>
          </a:prstGeom>
        </p:spPr>
        <p:txBody>
          <a:bodyPr vert="horz" lIns="91440" tIns="45720" rIns="91440" bIns="45720" rtlCol="0" anchor="ctr"/>
          <a:lstStyle>
            <a:defPPr>
              <a:defRPr lang="en-US"/>
            </a:defPPr>
            <a:lvl1pPr marL="0" algn="r" defTabSz="914400" rtl="0" eaLnBrk="1" latinLnBrk="0" hangingPunct="1">
              <a:defRPr sz="105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E4E9042-E418-4B2B-BBB8-EEFA8F980E70}" type="slidenum">
              <a:rPr lang="en-US" smtClean="0"/>
              <a:pPr/>
              <a:t>22</a:t>
            </a:fld>
            <a:endParaRPr lang="en-US" dirty="0"/>
          </a:p>
        </p:txBody>
      </p:sp>
      <p:sp>
        <p:nvSpPr>
          <p:cNvPr id="14" name="Content Placeholder 12"/>
          <p:cNvSpPr txBox="1">
            <a:spLocks/>
          </p:cNvSpPr>
          <p:nvPr/>
        </p:nvSpPr>
        <p:spPr>
          <a:xfrm>
            <a:off x="5743575" y="2643929"/>
            <a:ext cx="2388870" cy="3727720"/>
          </a:xfrm>
          <a:prstGeom prst="rect">
            <a:avLst/>
          </a:prstGeom>
        </p:spPr>
        <p:txBody>
          <a:bodyPr vert="horz" lIns="0" tIns="45720" rIns="0" bIns="45720" rtlCol="0">
            <a:normAutofit fontScale="92500" lnSpcReduction="2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pPr>
            <a:r>
              <a:rPr lang="en-US" sz="1900" dirty="0"/>
              <a:t>Processes subject to OSHA’s PSM or in one of 10 specified NAICS codes</a:t>
            </a:r>
          </a:p>
          <a:p>
            <a:pPr marL="285750" lvl="2" indent="-182563"/>
            <a:r>
              <a:rPr lang="en-US" sz="1600" dirty="0"/>
              <a:t>Larger facilities or those with complex processes</a:t>
            </a:r>
          </a:p>
          <a:p>
            <a:pPr marL="285750" lvl="2" indent="-182563"/>
            <a:r>
              <a:rPr lang="en-US" sz="1600" dirty="0"/>
              <a:t>Examples include: refining, chemical manufacturing, energy production, water treatment</a:t>
            </a:r>
          </a:p>
          <a:p>
            <a:pPr marL="285750" lvl="2" indent="-182563">
              <a:lnSpc>
                <a:spcPct val="100000"/>
              </a:lnSpc>
            </a:pPr>
            <a:r>
              <a:rPr lang="en-US" sz="1600" dirty="0"/>
              <a:t>Must use OSHA’s PSM as accident prevention program and include additional hazard assessment</a:t>
            </a:r>
            <a:r>
              <a:rPr lang="en-US" sz="1600" dirty="0" smtClean="0"/>
              <a:t>,</a:t>
            </a:r>
            <a:br>
              <a:rPr lang="en-US" sz="1600" dirty="0" smtClean="0"/>
            </a:br>
            <a:r>
              <a:rPr lang="en-US" sz="1600" dirty="0" smtClean="0"/>
              <a:t>management</a:t>
            </a:r>
            <a:r>
              <a:rPr lang="en-US" sz="1600" dirty="0"/>
              <a:t>, and </a:t>
            </a:r>
            <a:r>
              <a:rPr lang="en-US" sz="1600" dirty="0" smtClean="0"/>
              <a:t>emergency response </a:t>
            </a:r>
            <a:r>
              <a:rPr lang="en-US" sz="1600" dirty="0"/>
              <a:t>requirements</a:t>
            </a:r>
          </a:p>
          <a:p>
            <a:endParaRPr lang="en-US" dirty="0"/>
          </a:p>
        </p:txBody>
      </p:sp>
      <p:sp>
        <p:nvSpPr>
          <p:cNvPr id="15" name="Text Placeholder 11"/>
          <p:cNvSpPr txBox="1">
            <a:spLocks/>
          </p:cNvSpPr>
          <p:nvPr/>
        </p:nvSpPr>
        <p:spPr>
          <a:xfrm>
            <a:off x="5743575" y="1866308"/>
            <a:ext cx="2388870" cy="736282"/>
          </a:xfrm>
          <a:prstGeom prst="rect">
            <a:avLst/>
          </a:prstGeom>
          <a:solidFill>
            <a:schemeClr val="accent3">
              <a:lumMod val="20000"/>
              <a:lumOff val="80000"/>
            </a:schemeClr>
          </a:solidFill>
        </p:spPr>
        <p:txBody>
          <a:bodyPr vert="horz" lIns="91440" tIns="45720" rIns="91440" bIns="45720" rtlCol="0" anchor="ctr">
            <a:norm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000" b="0" kern="1200" cap="all" baseline="0">
                <a:solidFill>
                  <a:schemeClr val="tx2"/>
                </a:solidFill>
                <a:latin typeface="+mn-lt"/>
                <a:ea typeface="+mn-ea"/>
                <a:cs typeface="+mn-cs"/>
              </a:defRPr>
            </a:lvl1pPr>
            <a:lvl2pPr marL="457200" indent="0" algn="l" defTabSz="914400" rtl="0" eaLnBrk="1" latinLnBrk="0" hangingPunct="1">
              <a:lnSpc>
                <a:spcPct val="90000"/>
              </a:lnSpc>
              <a:spcBef>
                <a:spcPts val="200"/>
              </a:spcBef>
              <a:spcAft>
                <a:spcPts val="400"/>
              </a:spcAft>
              <a:buClr>
                <a:schemeClr val="accent1"/>
              </a:buClr>
              <a:buFont typeface="Calibri" pitchFamily="34" charset="0"/>
              <a:buNone/>
              <a:defRPr sz="2000" b="1" kern="1200">
                <a:solidFill>
                  <a:schemeClr val="tx1">
                    <a:lumMod val="75000"/>
                    <a:lumOff val="25000"/>
                  </a:schemeClr>
                </a:solidFill>
                <a:latin typeface="+mn-lt"/>
                <a:ea typeface="+mn-ea"/>
                <a:cs typeface="+mn-cs"/>
              </a:defRPr>
            </a:lvl2pPr>
            <a:lvl3pPr marL="914400" indent="0" algn="l" defTabSz="914400" rtl="0" eaLnBrk="1" latinLnBrk="0" hangingPunct="1">
              <a:lnSpc>
                <a:spcPct val="90000"/>
              </a:lnSpc>
              <a:spcBef>
                <a:spcPts val="200"/>
              </a:spcBef>
              <a:spcAft>
                <a:spcPts val="400"/>
              </a:spcAft>
              <a:buClr>
                <a:schemeClr val="accent1"/>
              </a:buClr>
              <a:buFont typeface="Calibri" pitchFamily="34" charset="0"/>
              <a:buNone/>
              <a:defRPr sz="1800" b="1" kern="1200">
                <a:solidFill>
                  <a:schemeClr val="tx1">
                    <a:lumMod val="75000"/>
                    <a:lumOff val="25000"/>
                  </a:schemeClr>
                </a:solidFill>
                <a:latin typeface="+mn-lt"/>
                <a:ea typeface="+mn-ea"/>
                <a:cs typeface="+mn-cs"/>
              </a:defRPr>
            </a:lvl3pPr>
            <a:lvl4pPr marL="1371600" indent="0" algn="l" defTabSz="914400" rtl="0" eaLnBrk="1" latinLnBrk="0" hangingPunct="1">
              <a:lnSpc>
                <a:spcPct val="90000"/>
              </a:lnSpc>
              <a:spcBef>
                <a:spcPts val="200"/>
              </a:spcBef>
              <a:spcAft>
                <a:spcPts val="400"/>
              </a:spcAft>
              <a:buClr>
                <a:schemeClr val="accent1"/>
              </a:buClr>
              <a:buFont typeface="Calibri" pitchFamily="34" charset="0"/>
              <a:buNone/>
              <a:defRPr sz="1600" b="1" kern="1200">
                <a:solidFill>
                  <a:schemeClr val="tx1">
                    <a:lumMod val="75000"/>
                    <a:lumOff val="25000"/>
                  </a:schemeClr>
                </a:solidFill>
                <a:latin typeface="+mn-lt"/>
                <a:ea typeface="+mn-ea"/>
                <a:cs typeface="+mn-cs"/>
              </a:defRPr>
            </a:lvl4pPr>
            <a:lvl5pPr marL="1828800" indent="0" algn="l" defTabSz="914400" rtl="0" eaLnBrk="1" latinLnBrk="0" hangingPunct="1">
              <a:lnSpc>
                <a:spcPct val="90000"/>
              </a:lnSpc>
              <a:spcBef>
                <a:spcPts val="200"/>
              </a:spcBef>
              <a:spcAft>
                <a:spcPts val="400"/>
              </a:spcAft>
              <a:buClr>
                <a:schemeClr val="accent1"/>
              </a:buClr>
              <a:buFont typeface="Calibri" pitchFamily="34" charset="0"/>
              <a:buNone/>
              <a:defRPr sz="1600" b="1" kern="1200">
                <a:solidFill>
                  <a:schemeClr val="tx1">
                    <a:lumMod val="75000"/>
                    <a:lumOff val="25000"/>
                  </a:schemeClr>
                </a:solidFill>
                <a:latin typeface="+mn-lt"/>
                <a:ea typeface="+mn-ea"/>
                <a:cs typeface="+mn-cs"/>
              </a:defRPr>
            </a:lvl5pPr>
            <a:lvl6pPr marL="2286000" indent="0" algn="l" defTabSz="914400" rtl="0" eaLnBrk="1" latinLnBrk="0" hangingPunct="1">
              <a:lnSpc>
                <a:spcPct val="90000"/>
              </a:lnSpc>
              <a:spcBef>
                <a:spcPts val="200"/>
              </a:spcBef>
              <a:spcAft>
                <a:spcPts val="400"/>
              </a:spcAft>
              <a:buClr>
                <a:schemeClr val="accent1"/>
              </a:buClr>
              <a:buFont typeface="Calibri" pitchFamily="34" charset="0"/>
              <a:buNone/>
              <a:defRPr sz="1600" b="1" kern="1200">
                <a:solidFill>
                  <a:schemeClr val="tx1">
                    <a:lumMod val="75000"/>
                    <a:lumOff val="25000"/>
                  </a:schemeClr>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Font typeface="Calibri" pitchFamily="34" charset="0"/>
              <a:buNone/>
              <a:defRPr sz="1600" b="1" kern="1200">
                <a:solidFill>
                  <a:schemeClr val="tx1">
                    <a:lumMod val="75000"/>
                    <a:lumOff val="25000"/>
                  </a:schemeClr>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Font typeface="Calibri" pitchFamily="34" charset="0"/>
              <a:buNone/>
              <a:defRPr sz="1600" b="1" kern="1200">
                <a:solidFill>
                  <a:schemeClr val="tx1">
                    <a:lumMod val="75000"/>
                    <a:lumOff val="25000"/>
                  </a:schemeClr>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Font typeface="Calibri" pitchFamily="34" charset="0"/>
              <a:buNone/>
              <a:defRPr sz="1600" b="1" kern="1200">
                <a:solidFill>
                  <a:schemeClr val="tx1">
                    <a:lumMod val="75000"/>
                    <a:lumOff val="25000"/>
                  </a:schemeClr>
                </a:solidFill>
                <a:latin typeface="+mn-lt"/>
                <a:ea typeface="+mn-ea"/>
                <a:cs typeface="+mn-cs"/>
              </a:defRPr>
            </a:lvl9pPr>
          </a:lstStyle>
          <a:p>
            <a:pPr algn="ctr">
              <a:spcBef>
                <a:spcPts val="600"/>
              </a:spcBef>
            </a:pPr>
            <a:r>
              <a:rPr lang="en-US" b="1" dirty="0">
                <a:solidFill>
                  <a:schemeClr val="accent2"/>
                </a:solidFill>
              </a:rPr>
              <a:t>Program </a:t>
            </a:r>
            <a:r>
              <a:rPr lang="en-US" b="1" dirty="0" smtClean="0">
                <a:solidFill>
                  <a:schemeClr val="accent2"/>
                </a:solidFill>
              </a:rPr>
              <a:t>3</a:t>
            </a:r>
            <a:br>
              <a:rPr lang="en-US" b="1" dirty="0" smtClean="0">
                <a:solidFill>
                  <a:schemeClr val="accent2"/>
                </a:solidFill>
              </a:rPr>
            </a:br>
            <a:r>
              <a:rPr lang="en-US" sz="1800" dirty="0" smtClean="0"/>
              <a:t>10,628 </a:t>
            </a:r>
            <a:r>
              <a:rPr lang="en-US" sz="1800" cap="none" dirty="0" smtClean="0"/>
              <a:t>Facilities</a:t>
            </a:r>
            <a:r>
              <a:rPr lang="en-US" sz="1800" dirty="0" smtClean="0"/>
              <a:t>*</a:t>
            </a:r>
            <a:endParaRPr lang="en-US" sz="1800" dirty="0"/>
          </a:p>
        </p:txBody>
      </p:sp>
      <p:sp>
        <p:nvSpPr>
          <p:cNvPr id="16" name="Content Placeholder 12"/>
          <p:cNvSpPr txBox="1">
            <a:spLocks/>
          </p:cNvSpPr>
          <p:nvPr/>
        </p:nvSpPr>
        <p:spPr>
          <a:xfrm>
            <a:off x="718185" y="2643552"/>
            <a:ext cx="2384818" cy="3370007"/>
          </a:xfrm>
          <a:prstGeom prst="rect">
            <a:avLst/>
          </a:prstGeom>
        </p:spPr>
        <p:txBody>
          <a:bodyPr vert="horz" lIns="0" tIns="45720" rIns="0" bIns="45720" rtlCol="0">
            <a:normAutofit fontScale="92500" lnSpcReduction="1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900" dirty="0"/>
              <a:t>Processes that would not affect the public in the event of a worst-case release &amp; no accidents with offsite consequences in the last five years</a:t>
            </a:r>
          </a:p>
          <a:p>
            <a:pPr marL="285750" lvl="2" indent="-182563"/>
            <a:r>
              <a:rPr lang="en-US" sz="1600" dirty="0"/>
              <a:t>Small quantities of flammables, less volatile toxics</a:t>
            </a:r>
          </a:p>
          <a:p>
            <a:pPr marL="285750" lvl="2" indent="-182563"/>
            <a:r>
              <a:rPr lang="en-US" sz="1600" dirty="0"/>
              <a:t>Limited accident prevention including hazard assessment and emergency response requirements</a:t>
            </a:r>
          </a:p>
          <a:p>
            <a:endParaRPr lang="en-US" dirty="0"/>
          </a:p>
        </p:txBody>
      </p:sp>
    </p:spTree>
    <p:extLst>
      <p:ext uri="{BB962C8B-B14F-4D97-AF65-F5344CB8AC3E}">
        <p14:creationId xmlns:p14="http://schemas.microsoft.com/office/powerpoint/2010/main" val="370480161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3" cstate="print"/>
          <a:stretch>
            <a:fillRect/>
          </a:stretch>
        </p:blipFill>
        <p:spPr>
          <a:xfrm>
            <a:off x="7848600" y="5586555"/>
            <a:ext cx="1058867" cy="1096560"/>
          </a:xfrm>
          <a:prstGeom prst="rect">
            <a:avLst/>
          </a:prstGeom>
        </p:spPr>
      </p:pic>
      <p:sp>
        <p:nvSpPr>
          <p:cNvPr id="2" name="Title 1"/>
          <p:cNvSpPr>
            <a:spLocks noGrp="1"/>
          </p:cNvSpPr>
          <p:nvPr>
            <p:ph type="title"/>
          </p:nvPr>
        </p:nvSpPr>
        <p:spPr/>
        <p:txBody>
          <a:bodyPr>
            <a:normAutofit/>
          </a:bodyPr>
          <a:lstStyle/>
          <a:p>
            <a:r>
              <a:rPr lang="en-US" sz="4300" dirty="0" smtClean="0"/>
              <a:t>Program level comparison</a:t>
            </a:r>
            <a:endParaRPr lang="en-US" sz="4300" dirty="0"/>
          </a:p>
        </p:txBody>
      </p:sp>
      <p:graphicFrame>
        <p:nvGraphicFramePr>
          <p:cNvPr id="13" name="Content Placeholder 12"/>
          <p:cNvGraphicFramePr>
            <a:graphicFrameLocks noGrp="1"/>
          </p:cNvGraphicFramePr>
          <p:nvPr>
            <p:ph idx="1"/>
            <p:extLst>
              <p:ext uri="{D42A27DB-BD31-4B8C-83A1-F6EECF244321}">
                <p14:modId xmlns:p14="http://schemas.microsoft.com/office/powerpoint/2010/main" val="1302393112"/>
              </p:ext>
            </p:extLst>
          </p:nvPr>
        </p:nvGraphicFramePr>
        <p:xfrm>
          <a:off x="928468" y="1874609"/>
          <a:ext cx="6808763" cy="4053146"/>
        </p:xfrm>
        <a:graphic>
          <a:graphicData uri="http://schemas.openxmlformats.org/drawingml/2006/table">
            <a:tbl>
              <a:tblPr firstRow="1" firstCol="1" bandRow="1">
                <a:tableStyleId>{5C22544A-7EE6-4342-B048-85BDC9FD1C3A}</a:tableStyleId>
              </a:tblPr>
              <a:tblGrid>
                <a:gridCol w="2034540"/>
                <a:gridCol w="2417885"/>
                <a:gridCol w="2356338"/>
              </a:tblGrid>
              <a:tr h="255674">
                <a:tc>
                  <a:txBody>
                    <a:bodyPr/>
                    <a:lstStyle/>
                    <a:p>
                      <a:pPr marL="0" marR="0" algn="ctr">
                        <a:lnSpc>
                          <a:spcPct val="107000"/>
                        </a:lnSpc>
                        <a:spcBef>
                          <a:spcPts val="0"/>
                        </a:spcBef>
                        <a:spcAft>
                          <a:spcPts val="0"/>
                        </a:spcAft>
                      </a:pPr>
                      <a:r>
                        <a:rPr lang="en-US" sz="1500" cap="all" baseline="0" dirty="0">
                          <a:effectLst/>
                        </a:rPr>
                        <a:t>Program</a:t>
                      </a:r>
                      <a:r>
                        <a:rPr lang="en-US" sz="1500" dirty="0">
                          <a:effectLst/>
                        </a:rPr>
                        <a:t> 1</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6991" marR="66991" marT="8155" marB="8155"/>
                </a:tc>
                <a:tc>
                  <a:txBody>
                    <a:bodyPr/>
                    <a:lstStyle/>
                    <a:p>
                      <a:pPr marL="0" marR="0" algn="ctr">
                        <a:lnSpc>
                          <a:spcPct val="107000"/>
                        </a:lnSpc>
                        <a:spcBef>
                          <a:spcPts val="0"/>
                        </a:spcBef>
                        <a:spcAft>
                          <a:spcPts val="0"/>
                        </a:spcAft>
                      </a:pPr>
                      <a:r>
                        <a:rPr lang="en-US" sz="1500" cap="all" baseline="0" dirty="0">
                          <a:effectLst/>
                        </a:rPr>
                        <a:t>Program 2</a:t>
                      </a:r>
                      <a:endParaRPr lang="en-US" sz="1000" cap="all" baseline="0" dirty="0">
                        <a:effectLst/>
                        <a:latin typeface="Calibri" panose="020F0502020204030204" pitchFamily="34" charset="0"/>
                        <a:ea typeface="Calibri" panose="020F0502020204030204" pitchFamily="34" charset="0"/>
                        <a:cs typeface="Times New Roman" panose="02020603050405020304" pitchFamily="18" charset="0"/>
                      </a:endParaRPr>
                    </a:p>
                  </a:txBody>
                  <a:tcPr marL="66991" marR="66991" marT="8155" marB="8155"/>
                </a:tc>
                <a:tc>
                  <a:txBody>
                    <a:bodyPr/>
                    <a:lstStyle/>
                    <a:p>
                      <a:pPr marL="0" marR="0" algn="ctr">
                        <a:lnSpc>
                          <a:spcPct val="107000"/>
                        </a:lnSpc>
                        <a:spcBef>
                          <a:spcPts val="0"/>
                        </a:spcBef>
                        <a:spcAft>
                          <a:spcPts val="0"/>
                        </a:spcAft>
                      </a:pPr>
                      <a:r>
                        <a:rPr lang="en-US" sz="1500" cap="all" baseline="0" dirty="0">
                          <a:effectLst/>
                        </a:rPr>
                        <a:t>Program</a:t>
                      </a:r>
                      <a:r>
                        <a:rPr lang="en-US" sz="1500" dirty="0">
                          <a:effectLst/>
                        </a:rPr>
                        <a:t> 3</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6991" marR="66991" marT="8155" marB="8155"/>
                </a:tc>
              </a:tr>
              <a:tr h="510008">
                <a:tc>
                  <a:txBody>
                    <a:bodyPr/>
                    <a:lstStyle/>
                    <a:p>
                      <a:pPr marL="228600" marR="0" lvl="0" indent="-228600">
                        <a:lnSpc>
                          <a:spcPct val="100000"/>
                        </a:lnSpc>
                        <a:spcBef>
                          <a:spcPts val="0"/>
                        </a:spcBef>
                        <a:spcAft>
                          <a:spcPts val="0"/>
                        </a:spcAft>
                        <a:buFont typeface="Symbol" panose="05050102010706020507" pitchFamily="18" charset="2"/>
                        <a:buChar char=""/>
                      </a:pPr>
                      <a:r>
                        <a:rPr lang="en-US" sz="1200" b="0" dirty="0">
                          <a:solidFill>
                            <a:schemeClr val="tx1"/>
                          </a:solidFill>
                          <a:effectLst/>
                        </a:rPr>
                        <a:t>Worst case analysis</a:t>
                      </a:r>
                    </a:p>
                    <a:p>
                      <a:pPr marL="228600" marR="0" lvl="0" indent="-228600">
                        <a:lnSpc>
                          <a:spcPct val="100000"/>
                        </a:lnSpc>
                        <a:spcBef>
                          <a:spcPts val="0"/>
                        </a:spcBef>
                        <a:spcAft>
                          <a:spcPts val="0"/>
                        </a:spcAft>
                        <a:buFont typeface="Symbol" panose="05050102010706020507" pitchFamily="18" charset="2"/>
                        <a:buChar char=""/>
                      </a:pPr>
                      <a:r>
                        <a:rPr lang="en-US" sz="1200" b="0" dirty="0">
                          <a:solidFill>
                            <a:schemeClr val="tx1"/>
                          </a:solidFill>
                          <a:effectLst/>
                        </a:rPr>
                        <a:t>5-year accident history</a:t>
                      </a:r>
                    </a:p>
                    <a:p>
                      <a:pPr marL="228600" marR="0" lvl="0" indent="-228600">
                        <a:lnSpc>
                          <a:spcPct val="100000"/>
                        </a:lnSpc>
                        <a:spcBef>
                          <a:spcPts val="0"/>
                        </a:spcBef>
                        <a:spcAft>
                          <a:spcPts val="0"/>
                        </a:spcAft>
                        <a:buFont typeface="Symbol" panose="05050102010706020507" pitchFamily="18" charset="2"/>
                        <a:buChar char=""/>
                      </a:pPr>
                      <a:r>
                        <a:rPr lang="en-US" sz="1200" b="0" dirty="0">
                          <a:solidFill>
                            <a:schemeClr val="tx1"/>
                          </a:solidFill>
                          <a:effectLst/>
                        </a:rPr>
                        <a:t>Document management system</a:t>
                      </a:r>
                      <a:endParaRPr lang="en-US" sz="1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991" marR="66991" marT="8155" marB="8155">
                    <a:solidFill>
                      <a:schemeClr val="accent2">
                        <a:lumMod val="20000"/>
                        <a:lumOff val="80000"/>
                      </a:schemeClr>
                    </a:solidFill>
                  </a:tcPr>
                </a:tc>
                <a:tc>
                  <a:txBody>
                    <a:bodyPr/>
                    <a:lstStyle/>
                    <a:p>
                      <a:pPr marL="228600" marR="0" lvl="0" indent="-228600">
                        <a:lnSpc>
                          <a:spcPct val="100000"/>
                        </a:lnSpc>
                        <a:spcBef>
                          <a:spcPts val="0"/>
                        </a:spcBef>
                        <a:spcAft>
                          <a:spcPts val="0"/>
                        </a:spcAft>
                        <a:buFont typeface="Symbol" panose="05050102010706020507" pitchFamily="18" charset="2"/>
                        <a:buChar char=""/>
                      </a:pPr>
                      <a:r>
                        <a:rPr lang="en-US" sz="1200" dirty="0">
                          <a:effectLst/>
                        </a:rPr>
                        <a:t>Worst case analysis</a:t>
                      </a:r>
                    </a:p>
                    <a:p>
                      <a:pPr marL="228600" marR="0" lvl="0" indent="-228600">
                        <a:lnSpc>
                          <a:spcPct val="100000"/>
                        </a:lnSpc>
                        <a:spcBef>
                          <a:spcPts val="0"/>
                        </a:spcBef>
                        <a:spcAft>
                          <a:spcPts val="0"/>
                        </a:spcAft>
                        <a:buFont typeface="Symbol" panose="05050102010706020507" pitchFamily="18" charset="2"/>
                        <a:buChar char=""/>
                      </a:pPr>
                      <a:r>
                        <a:rPr lang="en-US" sz="1200" dirty="0">
                          <a:effectLst/>
                        </a:rPr>
                        <a:t>5-year accident history</a:t>
                      </a:r>
                    </a:p>
                    <a:p>
                      <a:pPr marL="228600" marR="0" lvl="0" indent="-228600">
                        <a:lnSpc>
                          <a:spcPct val="100000"/>
                        </a:lnSpc>
                        <a:spcBef>
                          <a:spcPts val="0"/>
                        </a:spcBef>
                        <a:spcAft>
                          <a:spcPts val="0"/>
                        </a:spcAft>
                        <a:buFont typeface="Symbol" panose="05050102010706020507" pitchFamily="18" charset="2"/>
                        <a:buChar char=""/>
                      </a:pPr>
                      <a:r>
                        <a:rPr lang="en-US" sz="1200" dirty="0">
                          <a:effectLst/>
                        </a:rPr>
                        <a:t>Document management system</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6991" marR="66991" marT="8155" marB="8155">
                    <a:solidFill>
                      <a:schemeClr val="accent2">
                        <a:lumMod val="20000"/>
                        <a:lumOff val="80000"/>
                      </a:schemeClr>
                    </a:solidFill>
                  </a:tcPr>
                </a:tc>
                <a:tc>
                  <a:txBody>
                    <a:bodyPr/>
                    <a:lstStyle/>
                    <a:p>
                      <a:pPr marL="228600" marR="0" lvl="0" indent="-228600">
                        <a:lnSpc>
                          <a:spcPct val="100000"/>
                        </a:lnSpc>
                        <a:spcBef>
                          <a:spcPts val="0"/>
                        </a:spcBef>
                        <a:spcAft>
                          <a:spcPts val="0"/>
                        </a:spcAft>
                        <a:buFont typeface="Symbol" panose="05050102010706020507" pitchFamily="18" charset="2"/>
                        <a:buChar char=""/>
                      </a:pPr>
                      <a:r>
                        <a:rPr lang="en-US" sz="1200" dirty="0">
                          <a:effectLst/>
                        </a:rPr>
                        <a:t>Worst case analysis</a:t>
                      </a:r>
                    </a:p>
                    <a:p>
                      <a:pPr marL="228600" marR="0" lvl="0" indent="-228600">
                        <a:lnSpc>
                          <a:spcPct val="100000"/>
                        </a:lnSpc>
                        <a:spcBef>
                          <a:spcPts val="0"/>
                        </a:spcBef>
                        <a:spcAft>
                          <a:spcPts val="0"/>
                        </a:spcAft>
                        <a:buFont typeface="Symbol" panose="05050102010706020507" pitchFamily="18" charset="2"/>
                        <a:buChar char=""/>
                      </a:pPr>
                      <a:r>
                        <a:rPr lang="en-US" sz="1200" dirty="0">
                          <a:effectLst/>
                        </a:rPr>
                        <a:t>5-year accident history</a:t>
                      </a:r>
                    </a:p>
                    <a:p>
                      <a:pPr marL="228600" marR="0" lvl="0" indent="-228600">
                        <a:lnSpc>
                          <a:spcPct val="100000"/>
                        </a:lnSpc>
                        <a:spcBef>
                          <a:spcPts val="0"/>
                        </a:spcBef>
                        <a:spcAft>
                          <a:spcPts val="0"/>
                        </a:spcAft>
                        <a:buFont typeface="Symbol" panose="05050102010706020507" pitchFamily="18" charset="2"/>
                        <a:buChar char=""/>
                      </a:pPr>
                      <a:r>
                        <a:rPr lang="en-US" sz="1200" dirty="0">
                          <a:effectLst/>
                        </a:rPr>
                        <a:t>Document management system</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6991" marR="66991" marT="8155" marB="8155">
                    <a:solidFill>
                      <a:schemeClr val="accent2">
                        <a:lumMod val="20000"/>
                        <a:lumOff val="80000"/>
                      </a:schemeClr>
                    </a:solidFill>
                  </a:tcPr>
                </a:tc>
              </a:tr>
              <a:tr h="225732">
                <a:tc gridSpan="3">
                  <a:txBody>
                    <a:bodyPr/>
                    <a:lstStyle/>
                    <a:p>
                      <a:pPr marL="0" marR="0" indent="0" algn="ctr">
                        <a:lnSpc>
                          <a:spcPct val="100000"/>
                        </a:lnSpc>
                        <a:spcBef>
                          <a:spcPts val="0"/>
                        </a:spcBef>
                        <a:spcAft>
                          <a:spcPts val="0"/>
                        </a:spcAft>
                      </a:pPr>
                      <a:r>
                        <a:rPr lang="en-US" sz="1300" dirty="0">
                          <a:effectLst/>
                        </a:rPr>
                        <a:t>Prevention Program</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6991" marR="66991" marT="8155" marB="8155"/>
                </a:tc>
                <a:tc hMerge="1">
                  <a:txBody>
                    <a:bodyPr/>
                    <a:lstStyle/>
                    <a:p>
                      <a:endParaRPr lang="en-US"/>
                    </a:p>
                  </a:txBody>
                  <a:tcPr/>
                </a:tc>
                <a:tc hMerge="1">
                  <a:txBody>
                    <a:bodyPr/>
                    <a:lstStyle/>
                    <a:p>
                      <a:endParaRPr lang="en-US"/>
                    </a:p>
                  </a:txBody>
                  <a:tcPr/>
                </a:tc>
              </a:tr>
              <a:tr h="1991097">
                <a:tc>
                  <a:txBody>
                    <a:bodyPr/>
                    <a:lstStyle/>
                    <a:p>
                      <a:pPr marL="0" marR="0">
                        <a:lnSpc>
                          <a:spcPct val="100000"/>
                        </a:lnSpc>
                        <a:spcBef>
                          <a:spcPts val="0"/>
                        </a:spcBef>
                        <a:spcAft>
                          <a:spcPts val="0"/>
                        </a:spcAft>
                      </a:pPr>
                      <a:r>
                        <a:rPr lang="en-US" sz="1200" b="0" dirty="0">
                          <a:solidFill>
                            <a:schemeClr val="tx1"/>
                          </a:solidFill>
                          <a:effectLst/>
                        </a:rPr>
                        <a:t>Certify no additional prevention steps needed</a:t>
                      </a:r>
                      <a:endParaRPr lang="en-US" sz="1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991" marR="66991" marT="8155" marB="8155">
                    <a:solidFill>
                      <a:schemeClr val="accent2">
                        <a:lumMod val="20000"/>
                        <a:lumOff val="80000"/>
                      </a:schemeClr>
                    </a:solidFill>
                  </a:tcPr>
                </a:tc>
                <a:tc>
                  <a:txBody>
                    <a:bodyPr/>
                    <a:lstStyle/>
                    <a:p>
                      <a:pPr marL="228600" marR="0" lvl="0" indent="-228600">
                        <a:lnSpc>
                          <a:spcPct val="100000"/>
                        </a:lnSpc>
                        <a:spcBef>
                          <a:spcPts val="0"/>
                        </a:spcBef>
                        <a:spcAft>
                          <a:spcPts val="0"/>
                        </a:spcAft>
                        <a:buFont typeface="Symbol" panose="05050102010706020507" pitchFamily="18" charset="2"/>
                        <a:buChar char=""/>
                      </a:pPr>
                      <a:r>
                        <a:rPr lang="en-US" sz="1200" dirty="0">
                          <a:effectLst/>
                        </a:rPr>
                        <a:t>Safety information</a:t>
                      </a:r>
                    </a:p>
                    <a:p>
                      <a:pPr marL="228600" marR="0" lvl="0" indent="-228600">
                        <a:lnSpc>
                          <a:spcPct val="100000"/>
                        </a:lnSpc>
                        <a:spcBef>
                          <a:spcPts val="0"/>
                        </a:spcBef>
                        <a:spcAft>
                          <a:spcPts val="0"/>
                        </a:spcAft>
                        <a:buFont typeface="Symbol" panose="05050102010706020507" pitchFamily="18" charset="2"/>
                        <a:buChar char=""/>
                      </a:pPr>
                      <a:r>
                        <a:rPr lang="en-US" sz="1200" dirty="0">
                          <a:effectLst/>
                        </a:rPr>
                        <a:t>Hazard review</a:t>
                      </a:r>
                    </a:p>
                    <a:p>
                      <a:pPr marL="228600" marR="0" lvl="0" indent="-228600">
                        <a:lnSpc>
                          <a:spcPct val="100000"/>
                        </a:lnSpc>
                        <a:spcBef>
                          <a:spcPts val="0"/>
                        </a:spcBef>
                        <a:spcAft>
                          <a:spcPts val="0"/>
                        </a:spcAft>
                        <a:buFont typeface="Symbol" panose="05050102010706020507" pitchFamily="18" charset="2"/>
                        <a:buChar char=""/>
                      </a:pPr>
                      <a:r>
                        <a:rPr lang="en-US" sz="1200" dirty="0">
                          <a:effectLst/>
                        </a:rPr>
                        <a:t>Operating procedures</a:t>
                      </a:r>
                    </a:p>
                    <a:p>
                      <a:pPr marL="228600" marR="0" lvl="0" indent="-228600">
                        <a:lnSpc>
                          <a:spcPct val="100000"/>
                        </a:lnSpc>
                        <a:spcBef>
                          <a:spcPts val="0"/>
                        </a:spcBef>
                        <a:spcAft>
                          <a:spcPts val="0"/>
                        </a:spcAft>
                        <a:buFont typeface="Symbol" panose="05050102010706020507" pitchFamily="18" charset="2"/>
                        <a:buChar char=""/>
                      </a:pPr>
                      <a:r>
                        <a:rPr lang="en-US" sz="1200" dirty="0">
                          <a:effectLst/>
                        </a:rPr>
                        <a:t>Training</a:t>
                      </a:r>
                    </a:p>
                    <a:p>
                      <a:pPr marL="228600" marR="0" lvl="0" indent="-228600">
                        <a:lnSpc>
                          <a:spcPct val="100000"/>
                        </a:lnSpc>
                        <a:spcBef>
                          <a:spcPts val="0"/>
                        </a:spcBef>
                        <a:spcAft>
                          <a:spcPts val="0"/>
                        </a:spcAft>
                        <a:buFont typeface="Symbol" panose="05050102010706020507" pitchFamily="18" charset="2"/>
                        <a:buChar char=""/>
                      </a:pPr>
                      <a:r>
                        <a:rPr lang="en-US" sz="1200" dirty="0">
                          <a:effectLst/>
                        </a:rPr>
                        <a:t>Maintenance</a:t>
                      </a:r>
                    </a:p>
                    <a:p>
                      <a:pPr marL="228600" marR="0" lvl="0" indent="-228600">
                        <a:lnSpc>
                          <a:spcPct val="100000"/>
                        </a:lnSpc>
                        <a:spcBef>
                          <a:spcPts val="0"/>
                        </a:spcBef>
                        <a:spcAft>
                          <a:spcPts val="0"/>
                        </a:spcAft>
                        <a:buFont typeface="Symbol" panose="05050102010706020507" pitchFamily="18" charset="2"/>
                        <a:buChar char=""/>
                      </a:pPr>
                      <a:r>
                        <a:rPr lang="en-US" sz="1200" dirty="0">
                          <a:effectLst/>
                        </a:rPr>
                        <a:t>Incident investigation</a:t>
                      </a:r>
                    </a:p>
                    <a:p>
                      <a:pPr marL="228600" marR="0" lvl="0" indent="-228600">
                        <a:lnSpc>
                          <a:spcPct val="100000"/>
                        </a:lnSpc>
                        <a:spcBef>
                          <a:spcPts val="0"/>
                        </a:spcBef>
                        <a:spcAft>
                          <a:spcPts val="0"/>
                        </a:spcAft>
                        <a:buFont typeface="Symbol" panose="05050102010706020507" pitchFamily="18" charset="2"/>
                        <a:buChar char=""/>
                      </a:pPr>
                      <a:r>
                        <a:rPr lang="en-US" sz="1200" dirty="0">
                          <a:effectLst/>
                        </a:rPr>
                        <a:t>Compliance audit</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6991" marR="66991" marT="8155" marB="8155">
                    <a:solidFill>
                      <a:schemeClr val="accent2">
                        <a:lumMod val="20000"/>
                        <a:lumOff val="80000"/>
                      </a:schemeClr>
                    </a:solidFill>
                  </a:tcPr>
                </a:tc>
                <a:tc>
                  <a:txBody>
                    <a:bodyPr/>
                    <a:lstStyle/>
                    <a:p>
                      <a:pPr marL="228600" marR="0" lvl="0" indent="-228600">
                        <a:lnSpc>
                          <a:spcPct val="100000"/>
                        </a:lnSpc>
                        <a:spcBef>
                          <a:spcPts val="0"/>
                        </a:spcBef>
                        <a:spcAft>
                          <a:spcPts val="0"/>
                        </a:spcAft>
                        <a:buFont typeface="Symbol" panose="05050102010706020507" pitchFamily="18" charset="2"/>
                        <a:buChar char=""/>
                      </a:pPr>
                      <a:r>
                        <a:rPr lang="en-US" sz="1200" dirty="0">
                          <a:effectLst/>
                        </a:rPr>
                        <a:t>Process safety information</a:t>
                      </a:r>
                    </a:p>
                    <a:p>
                      <a:pPr marL="228600" marR="0" lvl="0" indent="-228600">
                        <a:lnSpc>
                          <a:spcPct val="100000"/>
                        </a:lnSpc>
                        <a:spcBef>
                          <a:spcPts val="0"/>
                        </a:spcBef>
                        <a:spcAft>
                          <a:spcPts val="0"/>
                        </a:spcAft>
                        <a:buFont typeface="Symbol" panose="05050102010706020507" pitchFamily="18" charset="2"/>
                        <a:buChar char=""/>
                      </a:pPr>
                      <a:r>
                        <a:rPr lang="en-US" sz="1200" dirty="0">
                          <a:effectLst/>
                        </a:rPr>
                        <a:t>Process hazard analysis (PHA)</a:t>
                      </a:r>
                    </a:p>
                    <a:p>
                      <a:pPr marL="228600" marR="0" lvl="0" indent="-228600">
                        <a:lnSpc>
                          <a:spcPct val="100000"/>
                        </a:lnSpc>
                        <a:spcBef>
                          <a:spcPts val="0"/>
                        </a:spcBef>
                        <a:spcAft>
                          <a:spcPts val="0"/>
                        </a:spcAft>
                        <a:buFont typeface="Symbol" panose="05050102010706020507" pitchFamily="18" charset="2"/>
                        <a:buChar char=""/>
                      </a:pPr>
                      <a:r>
                        <a:rPr lang="en-US" sz="1200" dirty="0">
                          <a:effectLst/>
                        </a:rPr>
                        <a:t>Operating procedures</a:t>
                      </a:r>
                    </a:p>
                    <a:p>
                      <a:pPr marL="228600" marR="0" lvl="0" indent="-228600">
                        <a:lnSpc>
                          <a:spcPct val="100000"/>
                        </a:lnSpc>
                        <a:spcBef>
                          <a:spcPts val="0"/>
                        </a:spcBef>
                        <a:spcAft>
                          <a:spcPts val="0"/>
                        </a:spcAft>
                        <a:buFont typeface="Symbol" panose="05050102010706020507" pitchFamily="18" charset="2"/>
                        <a:buChar char=""/>
                      </a:pPr>
                      <a:r>
                        <a:rPr lang="en-US" sz="1200" dirty="0">
                          <a:effectLst/>
                        </a:rPr>
                        <a:t>Training</a:t>
                      </a:r>
                    </a:p>
                    <a:p>
                      <a:pPr marL="228600" marR="0" lvl="0" indent="-228600">
                        <a:lnSpc>
                          <a:spcPct val="100000"/>
                        </a:lnSpc>
                        <a:spcBef>
                          <a:spcPts val="0"/>
                        </a:spcBef>
                        <a:spcAft>
                          <a:spcPts val="0"/>
                        </a:spcAft>
                        <a:buFont typeface="Symbol" panose="05050102010706020507" pitchFamily="18" charset="2"/>
                        <a:buChar char=""/>
                      </a:pPr>
                      <a:r>
                        <a:rPr lang="en-US" sz="1200" dirty="0">
                          <a:effectLst/>
                        </a:rPr>
                        <a:t>Maintenance</a:t>
                      </a:r>
                    </a:p>
                    <a:p>
                      <a:pPr marL="228600" marR="0" lvl="0" indent="-228600">
                        <a:lnSpc>
                          <a:spcPct val="100000"/>
                        </a:lnSpc>
                        <a:spcBef>
                          <a:spcPts val="0"/>
                        </a:spcBef>
                        <a:spcAft>
                          <a:spcPts val="0"/>
                        </a:spcAft>
                        <a:buFont typeface="Symbol" panose="05050102010706020507" pitchFamily="18" charset="2"/>
                        <a:buChar char=""/>
                      </a:pPr>
                      <a:r>
                        <a:rPr lang="en-US" sz="1200" dirty="0">
                          <a:effectLst/>
                        </a:rPr>
                        <a:t>Incident investigation</a:t>
                      </a:r>
                    </a:p>
                    <a:p>
                      <a:pPr marL="228600" marR="0" lvl="0" indent="-228600">
                        <a:lnSpc>
                          <a:spcPct val="100000"/>
                        </a:lnSpc>
                        <a:spcBef>
                          <a:spcPts val="0"/>
                        </a:spcBef>
                        <a:spcAft>
                          <a:spcPts val="0"/>
                        </a:spcAft>
                        <a:buFont typeface="Symbol" panose="05050102010706020507" pitchFamily="18" charset="2"/>
                        <a:buChar char=""/>
                      </a:pPr>
                      <a:r>
                        <a:rPr lang="en-US" sz="1200" dirty="0">
                          <a:effectLst/>
                        </a:rPr>
                        <a:t>Compliance audit</a:t>
                      </a:r>
                    </a:p>
                    <a:p>
                      <a:pPr marL="228600" marR="0" lvl="0" indent="-228600">
                        <a:lnSpc>
                          <a:spcPct val="100000"/>
                        </a:lnSpc>
                        <a:spcBef>
                          <a:spcPts val="0"/>
                        </a:spcBef>
                        <a:spcAft>
                          <a:spcPts val="0"/>
                        </a:spcAft>
                        <a:buFont typeface="Symbol" panose="05050102010706020507" pitchFamily="18" charset="2"/>
                        <a:buChar char=""/>
                      </a:pPr>
                      <a:r>
                        <a:rPr lang="en-US" sz="1200" dirty="0">
                          <a:effectLst/>
                        </a:rPr>
                        <a:t>Management of change </a:t>
                      </a:r>
                    </a:p>
                    <a:p>
                      <a:pPr marL="228600" marR="0" lvl="0" indent="-228600">
                        <a:lnSpc>
                          <a:spcPct val="100000"/>
                        </a:lnSpc>
                        <a:spcBef>
                          <a:spcPts val="0"/>
                        </a:spcBef>
                        <a:spcAft>
                          <a:spcPts val="0"/>
                        </a:spcAft>
                        <a:buFont typeface="Symbol" panose="05050102010706020507" pitchFamily="18" charset="2"/>
                        <a:buChar char=""/>
                      </a:pPr>
                      <a:r>
                        <a:rPr lang="en-US" sz="1200" dirty="0">
                          <a:effectLst/>
                        </a:rPr>
                        <a:t>Pre-startup review </a:t>
                      </a:r>
                    </a:p>
                    <a:p>
                      <a:pPr marL="228600" marR="0" lvl="0" indent="-228600">
                        <a:lnSpc>
                          <a:spcPct val="100000"/>
                        </a:lnSpc>
                        <a:spcBef>
                          <a:spcPts val="0"/>
                        </a:spcBef>
                        <a:spcAft>
                          <a:spcPts val="0"/>
                        </a:spcAft>
                        <a:buFont typeface="Symbol" panose="05050102010706020507" pitchFamily="18" charset="2"/>
                        <a:buChar char=""/>
                      </a:pPr>
                      <a:r>
                        <a:rPr lang="en-US" sz="1200" dirty="0">
                          <a:effectLst/>
                        </a:rPr>
                        <a:t>Contractors</a:t>
                      </a:r>
                    </a:p>
                    <a:p>
                      <a:pPr marL="228600" marR="0" lvl="0" indent="-228600">
                        <a:lnSpc>
                          <a:spcPct val="100000"/>
                        </a:lnSpc>
                        <a:spcBef>
                          <a:spcPts val="0"/>
                        </a:spcBef>
                        <a:spcAft>
                          <a:spcPts val="0"/>
                        </a:spcAft>
                        <a:buFont typeface="Symbol" panose="05050102010706020507" pitchFamily="18" charset="2"/>
                        <a:buChar char=""/>
                      </a:pPr>
                      <a:r>
                        <a:rPr lang="en-US" sz="1200" dirty="0">
                          <a:effectLst/>
                        </a:rPr>
                        <a:t>Employee participation</a:t>
                      </a:r>
                    </a:p>
                    <a:p>
                      <a:pPr marL="228600" marR="0" lvl="0" indent="-228600">
                        <a:lnSpc>
                          <a:spcPct val="100000"/>
                        </a:lnSpc>
                        <a:spcBef>
                          <a:spcPts val="0"/>
                        </a:spcBef>
                        <a:spcAft>
                          <a:spcPts val="0"/>
                        </a:spcAft>
                        <a:buFont typeface="Symbol" panose="05050102010706020507" pitchFamily="18" charset="2"/>
                        <a:buChar char=""/>
                      </a:pPr>
                      <a:r>
                        <a:rPr lang="en-US" sz="1200" dirty="0">
                          <a:effectLst/>
                        </a:rPr>
                        <a:t>Hot work permits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6991" marR="66991" marT="8155" marB="8155">
                    <a:solidFill>
                      <a:schemeClr val="accent2">
                        <a:lumMod val="20000"/>
                        <a:lumOff val="80000"/>
                      </a:schemeClr>
                    </a:solidFill>
                  </a:tcPr>
                </a:tc>
              </a:tr>
              <a:tr h="225732">
                <a:tc gridSpan="3">
                  <a:txBody>
                    <a:bodyPr/>
                    <a:lstStyle/>
                    <a:p>
                      <a:pPr marL="0" marR="0" algn="ctr">
                        <a:lnSpc>
                          <a:spcPct val="100000"/>
                        </a:lnSpc>
                        <a:spcBef>
                          <a:spcPts val="0"/>
                        </a:spcBef>
                        <a:spcAft>
                          <a:spcPts val="0"/>
                        </a:spcAft>
                      </a:pPr>
                      <a:r>
                        <a:rPr lang="en-US" sz="1300" dirty="0">
                          <a:effectLst/>
                        </a:rPr>
                        <a:t>Emergency Response Program</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6991" marR="66991" marT="8155" marB="8155"/>
                </a:tc>
                <a:tc hMerge="1">
                  <a:txBody>
                    <a:bodyPr/>
                    <a:lstStyle/>
                    <a:p>
                      <a:endParaRPr lang="en-US"/>
                    </a:p>
                  </a:txBody>
                  <a:tcPr/>
                </a:tc>
                <a:tc hMerge="1">
                  <a:txBody>
                    <a:bodyPr/>
                    <a:lstStyle/>
                    <a:p>
                      <a:endParaRPr lang="en-US"/>
                    </a:p>
                  </a:txBody>
                  <a:tcPr/>
                </a:tc>
              </a:tr>
              <a:tr h="345442">
                <a:tc>
                  <a:txBody>
                    <a:bodyPr/>
                    <a:lstStyle/>
                    <a:p>
                      <a:pPr marL="0" marR="0">
                        <a:lnSpc>
                          <a:spcPct val="100000"/>
                        </a:lnSpc>
                        <a:spcBef>
                          <a:spcPts val="0"/>
                        </a:spcBef>
                        <a:spcAft>
                          <a:spcPts val="0"/>
                        </a:spcAft>
                      </a:pPr>
                      <a:r>
                        <a:rPr lang="en-US" sz="1200" b="0" dirty="0">
                          <a:solidFill>
                            <a:schemeClr val="tx1"/>
                          </a:solidFill>
                          <a:effectLst/>
                        </a:rPr>
                        <a:t>Coordinate with local responders</a:t>
                      </a:r>
                      <a:endParaRPr lang="en-US" sz="1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991" marR="66991" marT="8155" marB="8155">
                    <a:solidFill>
                      <a:schemeClr val="accent2">
                        <a:lumMod val="20000"/>
                        <a:lumOff val="80000"/>
                      </a:schemeClr>
                    </a:solidFill>
                  </a:tcPr>
                </a:tc>
                <a:tc>
                  <a:txBody>
                    <a:bodyPr/>
                    <a:lstStyle/>
                    <a:p>
                      <a:pPr marL="0" marR="0">
                        <a:lnSpc>
                          <a:spcPct val="100000"/>
                        </a:lnSpc>
                        <a:spcBef>
                          <a:spcPts val="0"/>
                        </a:spcBef>
                        <a:spcAft>
                          <a:spcPts val="0"/>
                        </a:spcAft>
                      </a:pPr>
                      <a:r>
                        <a:rPr lang="en-US" sz="1200" dirty="0">
                          <a:effectLst/>
                        </a:rPr>
                        <a:t>Develop plan/program and coordinate with local responders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6991" marR="66991" marT="8155" marB="8155">
                    <a:solidFill>
                      <a:schemeClr val="accent2">
                        <a:lumMod val="20000"/>
                        <a:lumOff val="80000"/>
                      </a:schemeClr>
                    </a:solidFill>
                  </a:tcPr>
                </a:tc>
                <a:tc>
                  <a:txBody>
                    <a:bodyPr/>
                    <a:lstStyle/>
                    <a:p>
                      <a:pPr marL="0" marR="0">
                        <a:lnSpc>
                          <a:spcPct val="100000"/>
                        </a:lnSpc>
                        <a:spcBef>
                          <a:spcPts val="0"/>
                        </a:spcBef>
                        <a:spcAft>
                          <a:spcPts val="0"/>
                        </a:spcAft>
                      </a:pPr>
                      <a:r>
                        <a:rPr lang="en-US" sz="1200" dirty="0">
                          <a:effectLst/>
                        </a:rPr>
                        <a:t>Develop plan/program and coordinate with local responders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6991" marR="66991" marT="8155" marB="8155">
                    <a:solidFill>
                      <a:schemeClr val="accent2">
                        <a:lumMod val="20000"/>
                        <a:lumOff val="80000"/>
                      </a:schemeClr>
                    </a:solidFill>
                  </a:tcPr>
                </a:tc>
              </a:tr>
            </a:tbl>
          </a:graphicData>
        </a:graphic>
      </p:graphicFrame>
      <p:sp>
        <p:nvSpPr>
          <p:cNvPr id="12" name="Slide Number Placeholder 4"/>
          <p:cNvSpPr txBox="1">
            <a:spLocks/>
          </p:cNvSpPr>
          <p:nvPr/>
        </p:nvSpPr>
        <p:spPr>
          <a:xfrm>
            <a:off x="1181775" y="6459786"/>
            <a:ext cx="647026" cy="365125"/>
          </a:xfrm>
          <a:prstGeom prst="rect">
            <a:avLst/>
          </a:prstGeom>
        </p:spPr>
        <p:txBody>
          <a:bodyPr vert="horz" lIns="91440" tIns="45720" rIns="91440" bIns="45720" rtlCol="0" anchor="ctr"/>
          <a:lstStyle>
            <a:defPPr>
              <a:defRPr lang="en-US"/>
            </a:defPPr>
            <a:lvl1pPr marL="0" algn="r" defTabSz="914400" rtl="0" eaLnBrk="1" latinLnBrk="0" hangingPunct="1">
              <a:defRPr sz="105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0A4CAE8-981F-4DC3-B7F6-942409D094B4}" type="slidenum">
              <a:rPr lang="en-US" smtClean="0"/>
              <a:pPr/>
              <a:t>23</a:t>
            </a:fld>
            <a:endParaRPr lang="en-US" dirty="0"/>
          </a:p>
        </p:txBody>
      </p:sp>
    </p:spTree>
    <p:extLst>
      <p:ext uri="{BB962C8B-B14F-4D97-AF65-F5344CB8AC3E}">
        <p14:creationId xmlns:p14="http://schemas.microsoft.com/office/powerpoint/2010/main" val="378082198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9484" y="372291"/>
            <a:ext cx="8377187" cy="914400"/>
          </a:xfrm>
        </p:spPr>
        <p:txBody>
          <a:bodyPr>
            <a:noAutofit/>
          </a:bodyPr>
          <a:lstStyle/>
          <a:p>
            <a:r>
              <a:rPr lang="en-US" dirty="0">
                <a:solidFill>
                  <a:prstClr val="black">
                    <a:lumMod val="75000"/>
                    <a:lumOff val="25000"/>
                  </a:prstClr>
                </a:solidFill>
              </a:rPr>
              <a:t>Overview of Proposed Revisions</a:t>
            </a:r>
            <a:endParaRPr lang="en-US" sz="2800" b="1"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615072798"/>
              </p:ext>
            </p:extLst>
          </p:nvPr>
        </p:nvGraphicFramePr>
        <p:xfrm>
          <a:off x="301625" y="1527175"/>
          <a:ext cx="8504240" cy="3672840"/>
        </p:xfrm>
        <a:graphic>
          <a:graphicData uri="http://schemas.openxmlformats.org/drawingml/2006/table">
            <a:tbl>
              <a:tblPr firstRow="1" bandRow="1">
                <a:tableStyleId>{5C22544A-7EE6-4342-B048-85BDC9FD1C3A}</a:tableStyleId>
              </a:tblPr>
              <a:tblGrid>
                <a:gridCol w="6099175">
                  <a:extLst>
                    <a:ext uri="{9D8B030D-6E8A-4147-A177-3AD203B41FA5}">
                      <a16:colId xmlns:a16="http://schemas.microsoft.com/office/drawing/2014/main" xmlns="" val="20000"/>
                    </a:ext>
                  </a:extLst>
                </a:gridCol>
                <a:gridCol w="762000">
                  <a:extLst>
                    <a:ext uri="{9D8B030D-6E8A-4147-A177-3AD203B41FA5}">
                      <a16:colId xmlns:a16="http://schemas.microsoft.com/office/drawing/2014/main" xmlns="" val="20001"/>
                    </a:ext>
                  </a:extLst>
                </a:gridCol>
                <a:gridCol w="838200">
                  <a:extLst>
                    <a:ext uri="{9D8B030D-6E8A-4147-A177-3AD203B41FA5}">
                      <a16:colId xmlns:a16="http://schemas.microsoft.com/office/drawing/2014/main" xmlns="" val="20002"/>
                    </a:ext>
                  </a:extLst>
                </a:gridCol>
                <a:gridCol w="804865">
                  <a:extLst>
                    <a:ext uri="{9D8B030D-6E8A-4147-A177-3AD203B41FA5}">
                      <a16:colId xmlns:a16="http://schemas.microsoft.com/office/drawing/2014/main" xmlns="" val="20003"/>
                    </a:ext>
                  </a:extLst>
                </a:gridCol>
              </a:tblGrid>
              <a:tr h="370840">
                <a:tc>
                  <a:txBody>
                    <a:bodyPr/>
                    <a:lstStyle/>
                    <a:p>
                      <a:endParaRPr lang="en-US" dirty="0"/>
                    </a:p>
                  </a:txBody>
                  <a:tcPr/>
                </a:tc>
                <a:tc>
                  <a:txBody>
                    <a:bodyPr/>
                    <a:lstStyle/>
                    <a:p>
                      <a:r>
                        <a:rPr lang="en-US" dirty="0" smtClean="0"/>
                        <a:t>P1</a:t>
                      </a:r>
                      <a:endParaRPr lang="en-US" dirty="0"/>
                    </a:p>
                  </a:txBody>
                  <a:tcPr/>
                </a:tc>
                <a:tc>
                  <a:txBody>
                    <a:bodyPr/>
                    <a:lstStyle/>
                    <a:p>
                      <a:r>
                        <a:rPr lang="en-US" dirty="0" smtClean="0"/>
                        <a:t>P2</a:t>
                      </a:r>
                      <a:endParaRPr lang="en-US" dirty="0"/>
                    </a:p>
                  </a:txBody>
                  <a:tcPr/>
                </a:tc>
                <a:tc>
                  <a:txBody>
                    <a:bodyPr/>
                    <a:lstStyle/>
                    <a:p>
                      <a:r>
                        <a:rPr lang="en-US" dirty="0" smtClean="0"/>
                        <a:t>P3</a:t>
                      </a:r>
                      <a:endParaRPr lang="en-US" dirty="0"/>
                    </a:p>
                  </a:txBody>
                  <a:tcPr/>
                </a:tc>
                <a:extLst>
                  <a:ext uri="{0D108BD9-81ED-4DB2-BD59-A6C34878D82A}">
                    <a16:rowId xmlns:a16="http://schemas.microsoft.com/office/drawing/2014/main" xmlns="" val="10000"/>
                  </a:ext>
                </a:extLst>
              </a:tr>
              <a:tr h="370840">
                <a:tc>
                  <a:txBody>
                    <a:bodyPr/>
                    <a:lstStyle/>
                    <a:p>
                      <a:r>
                        <a:rPr lang="en-US" dirty="0" smtClean="0">
                          <a:solidFill>
                            <a:schemeClr val="tx1"/>
                          </a:solidFill>
                        </a:rPr>
                        <a:t>Third-part</a:t>
                      </a:r>
                      <a:r>
                        <a:rPr lang="en-US" baseline="0" dirty="0" smtClean="0">
                          <a:solidFill>
                            <a:schemeClr val="tx1"/>
                          </a:solidFill>
                        </a:rPr>
                        <a:t>y a</a:t>
                      </a:r>
                      <a:r>
                        <a:rPr lang="en-US" dirty="0" smtClean="0">
                          <a:solidFill>
                            <a:schemeClr val="tx1"/>
                          </a:solidFill>
                        </a:rPr>
                        <a:t>udits (applies to the next scheduled audit after an accident) [Estimated 150/year]</a:t>
                      </a:r>
                      <a:endParaRPr lang="en-US" dirty="0">
                        <a:solidFill>
                          <a:schemeClr val="tx1"/>
                        </a:solidFill>
                      </a:endParaRPr>
                    </a:p>
                  </a:txBody>
                  <a:tcPr/>
                </a:tc>
                <a:tc>
                  <a:txBody>
                    <a:bodyPr/>
                    <a:lstStyle/>
                    <a:p>
                      <a:pPr algn="ctr"/>
                      <a:endParaRPr lang="en-US" dirty="0"/>
                    </a:p>
                  </a:txBody>
                  <a:tcPr/>
                </a:tc>
                <a:tc>
                  <a:txBody>
                    <a:bodyPr/>
                    <a:lstStyle/>
                    <a:p>
                      <a:pPr algn="ctr"/>
                      <a:r>
                        <a:rPr lang="en-US" strike="noStrike" dirty="0" smtClean="0"/>
                        <a:t>√</a:t>
                      </a:r>
                      <a:endParaRPr lang="en-US" strike="noStrike" dirty="0"/>
                    </a:p>
                  </a:txBody>
                  <a:tcPr/>
                </a:tc>
                <a:tc>
                  <a:txBody>
                    <a:bodyPr/>
                    <a:lstStyle/>
                    <a:p>
                      <a:pPr algn="ctr"/>
                      <a:r>
                        <a:rPr lang="en-US" strike="noStrike" dirty="0" smtClean="0"/>
                        <a:t>√</a:t>
                      </a:r>
                      <a:endParaRPr lang="en-US" strike="noStrike" dirty="0"/>
                    </a:p>
                  </a:txBody>
                  <a:tcPr/>
                </a:tc>
                <a:extLst>
                  <a:ext uri="{0D108BD9-81ED-4DB2-BD59-A6C34878D82A}">
                    <a16:rowId xmlns:a16="http://schemas.microsoft.com/office/drawing/2014/main" xmlns="" val="10001"/>
                  </a:ext>
                </a:extLst>
              </a:tr>
              <a:tr h="370840">
                <a:tc>
                  <a:txBody>
                    <a:bodyPr/>
                    <a:lstStyle/>
                    <a:p>
                      <a:r>
                        <a:rPr lang="en-US" dirty="0" smtClean="0">
                          <a:solidFill>
                            <a:schemeClr val="tx1"/>
                          </a:solidFill>
                        </a:rPr>
                        <a:t>Incident Root Cause Analysis </a:t>
                      </a:r>
                      <a:r>
                        <a:rPr lang="en-US" strike="noStrike" baseline="0" dirty="0" smtClean="0">
                          <a:solidFill>
                            <a:schemeClr val="tx1"/>
                          </a:solidFill>
                        </a:rPr>
                        <a:t>(only for facilities with accidents/near misses)  </a:t>
                      </a:r>
                      <a:r>
                        <a:rPr lang="en-US" dirty="0" smtClean="0">
                          <a:solidFill>
                            <a:schemeClr val="tx1"/>
                          </a:solidFill>
                        </a:rPr>
                        <a:t>[Estimated 150/year]</a:t>
                      </a:r>
                      <a:endParaRPr lang="en-US" strike="sngStrike" dirty="0">
                        <a:solidFill>
                          <a:schemeClr val="tx1"/>
                        </a:solidFill>
                      </a:endParaRPr>
                    </a:p>
                  </a:txBody>
                  <a:tcPr/>
                </a:tc>
                <a:tc>
                  <a:txBody>
                    <a:bodyPr/>
                    <a:lstStyle/>
                    <a:p>
                      <a:pPr algn="ct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trike="noStrike" dirty="0" smtClean="0"/>
                        <a:t>√</a:t>
                      </a:r>
                      <a:endParaRPr lang="en-US" dirty="0"/>
                    </a:p>
                  </a:txBody>
                  <a:tcPr/>
                </a:tc>
                <a:tc>
                  <a:txBody>
                    <a:bodyPr/>
                    <a:lstStyle/>
                    <a:p>
                      <a:pPr algn="ctr"/>
                      <a:r>
                        <a:rPr lang="en-US" dirty="0" smtClean="0"/>
                        <a:t>√</a:t>
                      </a:r>
                      <a:endParaRPr lang="en-US" dirty="0"/>
                    </a:p>
                  </a:txBody>
                  <a:tcPr/>
                </a:tc>
                <a:extLst>
                  <a:ext uri="{0D108BD9-81ED-4DB2-BD59-A6C34878D82A}">
                    <a16:rowId xmlns:a16="http://schemas.microsoft.com/office/drawing/2014/main" xmlns="" val="10002"/>
                  </a:ext>
                </a:extLst>
              </a:tr>
              <a:tr h="370840">
                <a:tc>
                  <a:txBody>
                    <a:bodyPr/>
                    <a:lstStyle/>
                    <a:p>
                      <a:r>
                        <a:rPr lang="en-US" dirty="0" smtClean="0">
                          <a:solidFill>
                            <a:schemeClr val="tx1"/>
                          </a:solidFill>
                        </a:rPr>
                        <a:t>Safer Alternatives Analysis </a:t>
                      </a:r>
                      <a:r>
                        <a:rPr lang="en-US" strike="noStrike" baseline="0" dirty="0" smtClean="0">
                          <a:solidFill>
                            <a:schemeClr val="tx1"/>
                          </a:solidFill>
                        </a:rPr>
                        <a:t>(applies to a subset of P3 in certain NAICS codes)  [Estimated 1,692 Facilities/4,308 Processes]</a:t>
                      </a:r>
                      <a:endParaRPr lang="en-US" dirty="0">
                        <a:solidFill>
                          <a:schemeClr val="tx1"/>
                        </a:solidFill>
                      </a:endParaRPr>
                    </a:p>
                  </a:txBody>
                  <a:tcPr/>
                </a:tc>
                <a:tc>
                  <a:txBody>
                    <a:bodyPr/>
                    <a:lstStyle/>
                    <a:p>
                      <a:pPr algn="ctr"/>
                      <a:endParaRPr lang="en-US" dirty="0"/>
                    </a:p>
                  </a:txBody>
                  <a:tcPr/>
                </a:tc>
                <a:tc>
                  <a:txBody>
                    <a:bodyPr/>
                    <a:lstStyle/>
                    <a:p>
                      <a:pPr algn="ctr"/>
                      <a:endParaRPr lang="en-US" dirty="0"/>
                    </a:p>
                  </a:txBody>
                  <a:tcPr/>
                </a:tc>
                <a:tc>
                  <a:txBody>
                    <a:bodyPr/>
                    <a:lstStyle/>
                    <a:p>
                      <a:pPr algn="ctr"/>
                      <a:r>
                        <a:rPr lang="en-US" dirty="0" smtClean="0"/>
                        <a:t>√</a:t>
                      </a:r>
                    </a:p>
                  </a:txBody>
                  <a:tcPr/>
                </a:tc>
                <a:extLst>
                  <a:ext uri="{0D108BD9-81ED-4DB2-BD59-A6C34878D82A}">
                    <a16:rowId xmlns:a16="http://schemas.microsoft.com/office/drawing/2014/main" xmlns="" val="10003"/>
                  </a:ext>
                </a:extLst>
              </a:tr>
              <a:tr h="370840">
                <a:tc>
                  <a:txBody>
                    <a:bodyPr/>
                    <a:lstStyle/>
                    <a:p>
                      <a:r>
                        <a:rPr lang="en-US" dirty="0" smtClean="0"/>
                        <a:t>Coordinating</a:t>
                      </a:r>
                      <a:r>
                        <a:rPr lang="en-US" baseline="0" dirty="0" smtClean="0"/>
                        <a:t> Emergency Response Program Requirements with Local Responders</a:t>
                      </a:r>
                      <a:endParaRPr lang="en-US" dirty="0"/>
                    </a:p>
                  </a:txBody>
                  <a:tcPr/>
                </a:tc>
                <a:tc>
                  <a:txBody>
                    <a:bodyPr/>
                    <a:lstStyle/>
                    <a:p>
                      <a:pPr algn="ct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trike="noStrike" dirty="0" smtClean="0"/>
                        <a:t>√</a:t>
                      </a:r>
                    </a:p>
                    <a:p>
                      <a:pPr algn="ctr"/>
                      <a:endParaRPr lang="en-US" strike="sngStrike" dirty="0"/>
                    </a:p>
                  </a:txBody>
                  <a:tcPr/>
                </a:tc>
                <a:tc>
                  <a:txBody>
                    <a:bodyPr/>
                    <a:lstStyle/>
                    <a:p>
                      <a:pPr algn="ctr"/>
                      <a:r>
                        <a:rPr lang="en-US" strike="noStrike" dirty="0" smtClean="0"/>
                        <a:t>√</a:t>
                      </a:r>
                      <a:endParaRPr lang="en-US" strike="noStrike" dirty="0"/>
                    </a:p>
                  </a:txBody>
                  <a:tcPr/>
                </a:tc>
                <a:extLst>
                  <a:ext uri="{0D108BD9-81ED-4DB2-BD59-A6C34878D82A}">
                    <a16:rowId xmlns:a16="http://schemas.microsoft.com/office/drawing/2014/main" xmlns="" val="10004"/>
                  </a:ext>
                </a:extLst>
              </a:tr>
              <a:tr h="370840">
                <a:tc>
                  <a:txBody>
                    <a:bodyPr/>
                    <a:lstStyle/>
                    <a:p>
                      <a:r>
                        <a:rPr lang="en-US" dirty="0" smtClean="0"/>
                        <a:t>Emergency Response</a:t>
                      </a:r>
                      <a:r>
                        <a:rPr lang="en-US" baseline="0" dirty="0" smtClean="0"/>
                        <a:t> Exercises </a:t>
                      </a:r>
                      <a:endParaRPr lang="en-US" dirty="0"/>
                    </a:p>
                  </a:txBody>
                  <a:tcPr/>
                </a:tc>
                <a:tc>
                  <a:txBody>
                    <a:bodyPr/>
                    <a:lstStyle/>
                    <a:p>
                      <a:pPr algn="ctr"/>
                      <a:endParaRPr lang="en-US"/>
                    </a:p>
                  </a:txBody>
                  <a:tcPr/>
                </a:tc>
                <a:tc>
                  <a:txBody>
                    <a:bodyPr/>
                    <a:lstStyle/>
                    <a:p>
                      <a:pPr algn="ctr"/>
                      <a:r>
                        <a:rPr lang="en-US" strike="noStrike" dirty="0" smtClean="0"/>
                        <a:t>√</a:t>
                      </a:r>
                      <a:endParaRPr lang="en-US" strike="sngStrike" dirty="0"/>
                    </a:p>
                  </a:txBody>
                  <a:tcPr/>
                </a:tc>
                <a:tc>
                  <a:txBody>
                    <a:bodyPr/>
                    <a:lstStyle/>
                    <a:p>
                      <a:pPr algn="ctr"/>
                      <a:r>
                        <a:rPr lang="en-US" strike="noStrike" dirty="0" smtClean="0"/>
                        <a:t>√</a:t>
                      </a:r>
                      <a:endParaRPr lang="en-US" strike="sngStrike" dirty="0"/>
                    </a:p>
                  </a:txBody>
                  <a:tcPr/>
                </a:tc>
                <a:extLst>
                  <a:ext uri="{0D108BD9-81ED-4DB2-BD59-A6C34878D82A}">
                    <a16:rowId xmlns:a16="http://schemas.microsoft.com/office/drawing/2014/main" xmlns="" val="10005"/>
                  </a:ext>
                </a:extLst>
              </a:tr>
              <a:tr h="370840">
                <a:tc>
                  <a:txBody>
                    <a:bodyPr/>
                    <a:lstStyle/>
                    <a:p>
                      <a:r>
                        <a:rPr lang="en-US" dirty="0" smtClean="0"/>
                        <a:t>Information Sharing </a:t>
                      </a:r>
                      <a:endParaRPr lang="en-US" dirty="0"/>
                    </a:p>
                  </a:txBody>
                  <a:tcPr/>
                </a:tc>
                <a:tc>
                  <a:txBody>
                    <a:bodyPr/>
                    <a:lstStyle/>
                    <a:p>
                      <a:pPr algn="ctr"/>
                      <a:r>
                        <a:rPr lang="en-US" strike="noStrike" dirty="0" smtClean="0"/>
                        <a:t>√</a:t>
                      </a:r>
                      <a:endParaRPr lang="en-US" strike="sngStrike" dirty="0"/>
                    </a:p>
                  </a:txBody>
                  <a:tcPr/>
                </a:tc>
                <a:tc>
                  <a:txBody>
                    <a:bodyPr/>
                    <a:lstStyle/>
                    <a:p>
                      <a:pPr algn="ctr"/>
                      <a:r>
                        <a:rPr lang="en-US" strike="noStrike" dirty="0" smtClean="0"/>
                        <a:t>√</a:t>
                      </a:r>
                      <a:endParaRPr lang="en-US" strike="sngStrike" dirty="0"/>
                    </a:p>
                  </a:txBody>
                  <a:tcPr/>
                </a:tc>
                <a:tc>
                  <a:txBody>
                    <a:bodyPr/>
                    <a:lstStyle/>
                    <a:p>
                      <a:pPr algn="ctr"/>
                      <a:r>
                        <a:rPr lang="en-US" strike="noStrike" dirty="0" smtClean="0"/>
                        <a:t>√</a:t>
                      </a:r>
                      <a:endParaRPr lang="en-US" strike="sngStrike" dirty="0"/>
                    </a:p>
                  </a:txBody>
                  <a:tcPr/>
                </a:tc>
                <a:extLst>
                  <a:ext uri="{0D108BD9-81ED-4DB2-BD59-A6C34878D82A}">
                    <a16:rowId xmlns:a16="http://schemas.microsoft.com/office/drawing/2014/main" xmlns="" val="10006"/>
                  </a:ext>
                </a:extLst>
              </a:tr>
            </a:tbl>
          </a:graphicData>
        </a:graphic>
      </p:graphicFrame>
      <p:pic>
        <p:nvPicPr>
          <p:cNvPr id="5" name="Picture 4"/>
          <p:cNvPicPr>
            <a:picLocks noChangeAspect="1"/>
          </p:cNvPicPr>
          <p:nvPr/>
        </p:nvPicPr>
        <p:blipFill>
          <a:blip r:embed="rId3" cstate="print"/>
          <a:stretch>
            <a:fillRect/>
          </a:stretch>
        </p:blipFill>
        <p:spPr>
          <a:xfrm>
            <a:off x="7848600" y="5586555"/>
            <a:ext cx="1058867" cy="1096560"/>
          </a:xfrm>
          <a:prstGeom prst="rect">
            <a:avLst/>
          </a:prstGeom>
        </p:spPr>
      </p:pic>
      <p:sp>
        <p:nvSpPr>
          <p:cNvPr id="9" name="Slide Number Placeholder 4"/>
          <p:cNvSpPr txBox="1">
            <a:spLocks/>
          </p:cNvSpPr>
          <p:nvPr/>
        </p:nvSpPr>
        <p:spPr>
          <a:xfrm>
            <a:off x="1181775" y="6459786"/>
            <a:ext cx="647026" cy="365125"/>
          </a:xfrm>
          <a:prstGeom prst="rect">
            <a:avLst/>
          </a:prstGeom>
        </p:spPr>
        <p:txBody>
          <a:bodyPr vert="horz" lIns="91440" tIns="45720" rIns="91440" bIns="45720" rtlCol="0" anchor="ctr"/>
          <a:lstStyle>
            <a:defPPr>
              <a:defRPr lang="en-US"/>
            </a:defPPr>
            <a:lvl1pPr marL="0" algn="r" defTabSz="914400" rtl="0" eaLnBrk="1" latinLnBrk="0" hangingPunct="1">
              <a:defRPr sz="105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71C2D4C-9789-40CA-93FF-B447DFC49865}" type="slidenum">
              <a:rPr lang="en-US" smtClean="0"/>
              <a:pPr/>
              <a:t>24</a:t>
            </a:fld>
            <a:endParaRPr lang="en-US" dirty="0"/>
          </a:p>
        </p:txBody>
      </p:sp>
    </p:spTree>
    <p:extLst>
      <p:ext uri="{BB962C8B-B14F-4D97-AF65-F5344CB8AC3E}">
        <p14:creationId xmlns:p14="http://schemas.microsoft.com/office/powerpoint/2010/main" val="309821453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5911" y="511063"/>
            <a:ext cx="7633335" cy="1143000"/>
          </a:xfrm>
        </p:spPr>
        <p:txBody>
          <a:bodyPr>
            <a:normAutofit/>
          </a:bodyPr>
          <a:lstStyle/>
          <a:p>
            <a:pPr algn="l"/>
            <a:r>
              <a:rPr lang="en-US" dirty="0" smtClean="0"/>
              <a:t>Third-party compliance audits</a:t>
            </a:r>
            <a:endParaRPr lang="en-US" dirty="0"/>
          </a:p>
        </p:txBody>
      </p:sp>
      <p:sp>
        <p:nvSpPr>
          <p:cNvPr id="4" name="Content Placeholder 3"/>
          <p:cNvSpPr>
            <a:spLocks noGrp="1"/>
          </p:cNvSpPr>
          <p:nvPr>
            <p:ph idx="1"/>
          </p:nvPr>
        </p:nvSpPr>
        <p:spPr>
          <a:xfrm>
            <a:off x="805911" y="1765870"/>
            <a:ext cx="7530387" cy="4023360"/>
          </a:xfrm>
        </p:spPr>
        <p:txBody>
          <a:bodyPr>
            <a:normAutofit/>
          </a:bodyPr>
          <a:lstStyle/>
          <a:p>
            <a:r>
              <a:rPr lang="en-US" i="1" dirty="0">
                <a:solidFill>
                  <a:schemeClr val="accent1"/>
                </a:solidFill>
              </a:rPr>
              <a:t>Proposed revisions require </a:t>
            </a:r>
            <a:r>
              <a:rPr lang="en-US" i="1" dirty="0" smtClean="0">
                <a:solidFill>
                  <a:schemeClr val="accent1"/>
                </a:solidFill>
              </a:rPr>
              <a:t>all </a:t>
            </a:r>
            <a:r>
              <a:rPr lang="en-US" i="1" dirty="0">
                <a:solidFill>
                  <a:schemeClr val="accent1"/>
                </a:solidFill>
              </a:rPr>
              <a:t>P2 and P3 facilities to conduct a third-party audit in lieu of a compliance audit following </a:t>
            </a:r>
            <a:r>
              <a:rPr lang="en-US" i="1" dirty="0" smtClean="0">
                <a:solidFill>
                  <a:schemeClr val="accent1"/>
                </a:solidFill>
              </a:rPr>
              <a:t>an </a:t>
            </a:r>
            <a:r>
              <a:rPr lang="en-US" i="1" dirty="0">
                <a:solidFill>
                  <a:schemeClr val="accent1"/>
                </a:solidFill>
              </a:rPr>
              <a:t>RMP reportable </a:t>
            </a:r>
            <a:r>
              <a:rPr lang="en-US" i="1" dirty="0" smtClean="0">
                <a:solidFill>
                  <a:schemeClr val="accent1"/>
                </a:solidFill>
              </a:rPr>
              <a:t>accident.*  </a:t>
            </a:r>
            <a:endParaRPr lang="en-US" i="1" dirty="0">
              <a:solidFill>
                <a:schemeClr val="accent1"/>
              </a:solidFill>
            </a:endParaRPr>
          </a:p>
          <a:p>
            <a:pPr lvl="1"/>
            <a:r>
              <a:rPr lang="en-US" dirty="0" smtClean="0"/>
              <a:t>Must be </a:t>
            </a:r>
            <a:r>
              <a:rPr lang="en-US" dirty="0"/>
              <a:t>completed within 12 months of </a:t>
            </a:r>
            <a:r>
              <a:rPr lang="en-US" dirty="0" smtClean="0"/>
              <a:t>an </a:t>
            </a:r>
            <a:r>
              <a:rPr lang="en-US" dirty="0"/>
              <a:t>RMP reportable </a:t>
            </a:r>
            <a:r>
              <a:rPr lang="en-US" dirty="0" smtClean="0"/>
              <a:t>accident </a:t>
            </a:r>
            <a:r>
              <a:rPr lang="en-US" dirty="0"/>
              <a:t>or within 3 years of completion of the previous compliance audit, whichever is </a:t>
            </a:r>
            <a:r>
              <a:rPr lang="en-US" dirty="0" smtClean="0"/>
              <a:t>sooner. </a:t>
            </a:r>
            <a:endParaRPr lang="en-US" sz="1500" dirty="0"/>
          </a:p>
          <a:p>
            <a:pPr lvl="2"/>
            <a:r>
              <a:rPr lang="en-US" sz="1600" dirty="0" smtClean="0">
                <a:solidFill>
                  <a:schemeClr val="tx1"/>
                </a:solidFill>
              </a:rPr>
              <a:t>Note that this </a:t>
            </a:r>
            <a:r>
              <a:rPr lang="en-US" sz="1600" dirty="0">
                <a:solidFill>
                  <a:schemeClr val="tx1"/>
                </a:solidFill>
              </a:rPr>
              <a:t>audit and its schedule are independent of the incident investigation requirement and its </a:t>
            </a:r>
            <a:r>
              <a:rPr lang="en-US" sz="1600" dirty="0" smtClean="0">
                <a:solidFill>
                  <a:schemeClr val="tx1"/>
                </a:solidFill>
              </a:rPr>
              <a:t>schedule.</a:t>
            </a:r>
          </a:p>
          <a:p>
            <a:pPr lvl="1"/>
            <a:r>
              <a:rPr lang="en-US" dirty="0"/>
              <a:t>Same scope as the current compliance audit provisions (i.e., audit prevention program implementation for all covered processes).</a:t>
            </a:r>
          </a:p>
          <a:p>
            <a:pPr lvl="1"/>
            <a:r>
              <a:rPr lang="en-US" dirty="0" smtClean="0"/>
              <a:t>EPA is proposing criteria for auditor independence, impartiality, and competence.</a:t>
            </a:r>
          </a:p>
        </p:txBody>
      </p:sp>
      <p:pic>
        <p:nvPicPr>
          <p:cNvPr id="5" name="Picture 4"/>
          <p:cNvPicPr>
            <a:picLocks noChangeAspect="1"/>
          </p:cNvPicPr>
          <p:nvPr/>
        </p:nvPicPr>
        <p:blipFill>
          <a:blip r:embed="rId3" cstate="print"/>
          <a:stretch>
            <a:fillRect/>
          </a:stretch>
        </p:blipFill>
        <p:spPr>
          <a:xfrm>
            <a:off x="7848600" y="5586555"/>
            <a:ext cx="1058867" cy="1096560"/>
          </a:xfrm>
          <a:prstGeom prst="rect">
            <a:avLst/>
          </a:prstGeom>
        </p:spPr>
      </p:pic>
      <p:sp>
        <p:nvSpPr>
          <p:cNvPr id="7" name="Slide Number Placeholder 4"/>
          <p:cNvSpPr txBox="1">
            <a:spLocks/>
          </p:cNvSpPr>
          <p:nvPr/>
        </p:nvSpPr>
        <p:spPr>
          <a:xfrm>
            <a:off x="1181775" y="6459786"/>
            <a:ext cx="647026" cy="365125"/>
          </a:xfrm>
          <a:prstGeom prst="rect">
            <a:avLst/>
          </a:prstGeom>
        </p:spPr>
        <p:txBody>
          <a:bodyPr vert="horz" lIns="91440" tIns="45720" rIns="91440" bIns="45720" rtlCol="0" anchor="ctr"/>
          <a:lstStyle>
            <a:defPPr>
              <a:defRPr lang="en-US"/>
            </a:defPPr>
            <a:lvl1pPr marL="0" algn="r" defTabSz="914400" rtl="0" eaLnBrk="1" latinLnBrk="0" hangingPunct="1">
              <a:defRPr sz="105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F9D1BB0-3DB4-43C8-B86F-B805F86AD359}" type="slidenum">
              <a:rPr lang="en-US" smtClean="0"/>
              <a:pPr/>
              <a:t>25</a:t>
            </a:fld>
            <a:endParaRPr lang="en-US" dirty="0"/>
          </a:p>
        </p:txBody>
      </p:sp>
      <p:sp>
        <p:nvSpPr>
          <p:cNvPr id="3" name="TextBox 2"/>
          <p:cNvSpPr txBox="1"/>
          <p:nvPr/>
        </p:nvSpPr>
        <p:spPr>
          <a:xfrm>
            <a:off x="805911" y="5682174"/>
            <a:ext cx="6690264" cy="553998"/>
          </a:xfrm>
          <a:prstGeom prst="rect">
            <a:avLst/>
          </a:prstGeom>
          <a:noFill/>
        </p:spPr>
        <p:txBody>
          <a:bodyPr wrap="square" rtlCol="0">
            <a:spAutoFit/>
          </a:bodyPr>
          <a:lstStyle/>
          <a:p>
            <a:pPr marL="177800" indent="-177800"/>
            <a:r>
              <a:rPr lang="en-US" sz="1600" dirty="0" smtClean="0">
                <a:solidFill>
                  <a:schemeClr val="accent1"/>
                </a:solidFill>
              </a:rPr>
              <a:t>*</a:t>
            </a:r>
            <a:r>
              <a:rPr lang="en-US" sz="1400" dirty="0" smtClean="0">
                <a:solidFill>
                  <a:schemeClr val="accent1"/>
                </a:solidFill>
              </a:rPr>
              <a:t>	</a:t>
            </a:r>
            <a:r>
              <a:rPr lang="en-US" sz="1400" i="1" dirty="0" smtClean="0">
                <a:solidFill>
                  <a:schemeClr val="accent1"/>
                </a:solidFill>
              </a:rPr>
              <a:t>RMP reportable accident </a:t>
            </a:r>
            <a:r>
              <a:rPr lang="en-US" sz="1400" dirty="0" smtClean="0">
                <a:solidFill>
                  <a:schemeClr val="accent1"/>
                </a:solidFill>
              </a:rPr>
              <a:t>means an accidental release meeting the criteria in §68.42(a) from a covered process at a stationary source</a:t>
            </a:r>
            <a:r>
              <a:rPr lang="en-US" sz="1400" dirty="0" smtClean="0">
                <a:solidFill>
                  <a:schemeClr val="accent2"/>
                </a:solidFill>
              </a:rPr>
              <a:t>.</a:t>
            </a:r>
            <a:endParaRPr lang="en-US" sz="1400" dirty="0">
              <a:solidFill>
                <a:schemeClr val="accent2"/>
              </a:solidFill>
            </a:endParaRPr>
          </a:p>
        </p:txBody>
      </p:sp>
    </p:spTree>
    <p:extLst>
      <p:ext uri="{BB962C8B-B14F-4D97-AF65-F5344CB8AC3E}">
        <p14:creationId xmlns:p14="http://schemas.microsoft.com/office/powerpoint/2010/main" val="204329977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59" y="537773"/>
            <a:ext cx="8071838" cy="1143000"/>
          </a:xfrm>
        </p:spPr>
        <p:txBody>
          <a:bodyPr>
            <a:normAutofit/>
          </a:bodyPr>
          <a:lstStyle/>
          <a:p>
            <a:pPr algn="l"/>
            <a:r>
              <a:rPr lang="en-US" sz="4000" dirty="0" smtClean="0"/>
              <a:t>Incident investigations and </a:t>
            </a:r>
            <a:br>
              <a:rPr lang="en-US" sz="4000" dirty="0" smtClean="0"/>
            </a:br>
            <a:r>
              <a:rPr lang="en-US" sz="4000" dirty="0" smtClean="0"/>
              <a:t>root cause analysis</a:t>
            </a:r>
            <a:endParaRPr lang="en-US" sz="6600" dirty="0"/>
          </a:p>
        </p:txBody>
      </p:sp>
      <p:sp>
        <p:nvSpPr>
          <p:cNvPr id="4" name="Content Placeholder 3"/>
          <p:cNvSpPr>
            <a:spLocks noGrp="1"/>
          </p:cNvSpPr>
          <p:nvPr>
            <p:ph idx="1"/>
          </p:nvPr>
        </p:nvSpPr>
        <p:spPr>
          <a:xfrm>
            <a:off x="822959" y="1845733"/>
            <a:ext cx="7543801" cy="4284133"/>
          </a:xfrm>
        </p:spPr>
        <p:txBody>
          <a:bodyPr>
            <a:normAutofit/>
          </a:bodyPr>
          <a:lstStyle/>
          <a:p>
            <a:r>
              <a:rPr lang="en-US" i="1" dirty="0">
                <a:solidFill>
                  <a:schemeClr val="accent1"/>
                </a:solidFill>
              </a:rPr>
              <a:t>Proposed Revisions (Applies to P2 and P3): </a:t>
            </a:r>
            <a:endParaRPr lang="en-US" dirty="0">
              <a:solidFill>
                <a:schemeClr val="accent1"/>
              </a:solidFill>
            </a:endParaRPr>
          </a:p>
          <a:p>
            <a:pPr lvl="1"/>
            <a:r>
              <a:rPr lang="en-US" dirty="0" smtClean="0">
                <a:solidFill>
                  <a:srgbClr val="000000">
                    <a:lumMod val="75000"/>
                    <a:lumOff val="25000"/>
                  </a:srgbClr>
                </a:solidFill>
              </a:rPr>
              <a:t>Revise incident investigation requirements to:</a:t>
            </a:r>
          </a:p>
          <a:p>
            <a:pPr lvl="2"/>
            <a:r>
              <a:rPr lang="en-US" sz="1600" dirty="0" smtClean="0">
                <a:solidFill>
                  <a:schemeClr val="tx1"/>
                </a:solidFill>
              </a:rPr>
              <a:t>Clarify that it applies </a:t>
            </a:r>
            <a:r>
              <a:rPr lang="en-US" sz="1600" dirty="0">
                <a:solidFill>
                  <a:schemeClr val="tx1"/>
                </a:solidFill>
              </a:rPr>
              <a:t>to a catastrophic release (i.e., an RMP reportable accident) or an incident that could reasonably have resulted in a catastrophic release (i.e. a near miss) </a:t>
            </a:r>
            <a:endParaRPr lang="en-US" sz="1600" dirty="0" smtClean="0">
              <a:solidFill>
                <a:schemeClr val="tx1"/>
              </a:solidFill>
            </a:endParaRPr>
          </a:p>
          <a:p>
            <a:pPr lvl="2"/>
            <a:r>
              <a:rPr lang="en-US" sz="1600" dirty="0" smtClean="0">
                <a:solidFill>
                  <a:schemeClr val="tx1"/>
                </a:solidFill>
              </a:rPr>
              <a:t>Require a </a:t>
            </a:r>
            <a:r>
              <a:rPr lang="en-US" sz="1600" dirty="0">
                <a:solidFill>
                  <a:schemeClr val="tx1"/>
                </a:solidFill>
              </a:rPr>
              <a:t>root cause investigation (i.e. identify the fundamental reasons why an incident occurred and the correctable failures in management systems</a:t>
            </a:r>
            <a:r>
              <a:rPr lang="en-US" sz="1600" dirty="0" smtClean="0">
                <a:solidFill>
                  <a:schemeClr val="tx1"/>
                </a:solidFill>
              </a:rPr>
              <a:t>)</a:t>
            </a:r>
          </a:p>
          <a:p>
            <a:pPr lvl="2"/>
            <a:r>
              <a:rPr lang="en-US" sz="1600" dirty="0" smtClean="0">
                <a:solidFill>
                  <a:schemeClr val="tx1"/>
                </a:solidFill>
              </a:rPr>
              <a:t>Require a report be </a:t>
            </a:r>
            <a:r>
              <a:rPr lang="en-US" sz="1600" dirty="0">
                <a:solidFill>
                  <a:schemeClr val="tx1"/>
                </a:solidFill>
              </a:rPr>
              <a:t>completed within 12 months (unless extension approved, in writing, by implementing agency</a:t>
            </a:r>
            <a:r>
              <a:rPr lang="en-US" sz="1600" dirty="0" smtClean="0">
                <a:solidFill>
                  <a:schemeClr val="tx1"/>
                </a:solidFill>
              </a:rPr>
              <a:t>)</a:t>
            </a:r>
            <a:endParaRPr lang="en-US" sz="1600" dirty="0">
              <a:solidFill>
                <a:schemeClr val="tx1"/>
              </a:solidFill>
            </a:endParaRPr>
          </a:p>
          <a:p>
            <a:pPr lvl="1"/>
            <a:r>
              <a:rPr lang="en-US" dirty="0">
                <a:solidFill>
                  <a:srgbClr val="000000">
                    <a:lumMod val="75000"/>
                    <a:lumOff val="25000"/>
                  </a:srgbClr>
                </a:solidFill>
              </a:rPr>
              <a:t>Clarify </a:t>
            </a:r>
            <a:r>
              <a:rPr lang="en-US" dirty="0" smtClean="0">
                <a:solidFill>
                  <a:srgbClr val="000000">
                    <a:lumMod val="75000"/>
                    <a:lumOff val="25000"/>
                  </a:srgbClr>
                </a:solidFill>
              </a:rPr>
              <a:t>the definition </a:t>
            </a:r>
            <a:r>
              <a:rPr lang="en-US" dirty="0">
                <a:solidFill>
                  <a:srgbClr val="000000">
                    <a:lumMod val="75000"/>
                    <a:lumOff val="25000"/>
                  </a:srgbClr>
                </a:solidFill>
              </a:rPr>
              <a:t>of </a:t>
            </a:r>
            <a:r>
              <a:rPr lang="en-US" dirty="0" smtClean="0">
                <a:solidFill>
                  <a:schemeClr val="accent1"/>
                </a:solidFill>
              </a:rPr>
              <a:t>catastrophic release</a:t>
            </a:r>
            <a:r>
              <a:rPr lang="en-US" dirty="0" smtClean="0">
                <a:solidFill>
                  <a:srgbClr val="000000">
                    <a:lumMod val="75000"/>
                    <a:lumOff val="25000"/>
                  </a:srgbClr>
                </a:solidFill>
              </a:rPr>
              <a:t> </a:t>
            </a:r>
            <a:r>
              <a:rPr lang="en-US" dirty="0">
                <a:solidFill>
                  <a:srgbClr val="000000">
                    <a:lumMod val="75000"/>
                    <a:lumOff val="25000"/>
                  </a:srgbClr>
                </a:solidFill>
              </a:rPr>
              <a:t>to be consistent with reportable accidental release, i.e. an accident with deaths, injuries, evacuations, sheltering in place, property damage, or environmental damage</a:t>
            </a:r>
          </a:p>
          <a:p>
            <a:pPr lvl="1"/>
            <a:r>
              <a:rPr lang="en-US" dirty="0" smtClean="0">
                <a:solidFill>
                  <a:srgbClr val="000000">
                    <a:lumMod val="75000"/>
                    <a:lumOff val="25000"/>
                  </a:srgbClr>
                </a:solidFill>
              </a:rPr>
              <a:t>Add a definition of </a:t>
            </a:r>
            <a:r>
              <a:rPr lang="en-US" dirty="0" smtClean="0">
                <a:solidFill>
                  <a:schemeClr val="accent1"/>
                </a:solidFill>
              </a:rPr>
              <a:t>root cause</a:t>
            </a:r>
            <a:r>
              <a:rPr lang="en-US" dirty="0" smtClean="0">
                <a:solidFill>
                  <a:srgbClr val="000000">
                    <a:lumMod val="75000"/>
                    <a:lumOff val="25000"/>
                  </a:srgbClr>
                </a:solidFill>
              </a:rPr>
              <a:t> to mean a </a:t>
            </a:r>
            <a:r>
              <a:rPr lang="en-US" dirty="0">
                <a:solidFill>
                  <a:srgbClr val="000000">
                    <a:lumMod val="75000"/>
                    <a:lumOff val="25000"/>
                  </a:srgbClr>
                </a:solidFill>
              </a:rPr>
              <a:t>fundamental, underlying, system-related reason why an incident occurred that </a:t>
            </a:r>
            <a:r>
              <a:rPr lang="en-US" dirty="0" smtClean="0">
                <a:solidFill>
                  <a:srgbClr val="000000">
                    <a:lumMod val="75000"/>
                    <a:lumOff val="25000"/>
                  </a:srgbClr>
                </a:solidFill>
              </a:rPr>
              <a:t>identifies </a:t>
            </a:r>
            <a:r>
              <a:rPr lang="en-US" dirty="0">
                <a:solidFill>
                  <a:srgbClr val="000000">
                    <a:lumMod val="75000"/>
                    <a:lumOff val="25000"/>
                  </a:srgbClr>
                </a:solidFill>
              </a:rPr>
              <a:t>correctable failure(s) in management </a:t>
            </a:r>
            <a:r>
              <a:rPr lang="en-US" dirty="0" smtClean="0">
                <a:solidFill>
                  <a:srgbClr val="000000">
                    <a:lumMod val="75000"/>
                    <a:lumOff val="25000"/>
                  </a:srgbClr>
                </a:solidFill>
              </a:rPr>
              <a:t>systems</a:t>
            </a:r>
            <a:r>
              <a:rPr lang="en-US" sz="1200" dirty="0" smtClean="0">
                <a:solidFill>
                  <a:srgbClr val="000000">
                    <a:lumMod val="75000"/>
                    <a:lumOff val="25000"/>
                  </a:srgbClr>
                </a:solidFill>
              </a:rPr>
              <a:t>  </a:t>
            </a:r>
            <a:endParaRPr lang="en-US" dirty="0">
              <a:solidFill>
                <a:srgbClr val="000000">
                  <a:lumMod val="75000"/>
                  <a:lumOff val="25000"/>
                </a:srgbClr>
              </a:solidFill>
            </a:endParaRPr>
          </a:p>
          <a:p>
            <a:pPr lvl="1">
              <a:buClr>
                <a:srgbClr val="CCB400"/>
              </a:buClr>
            </a:pPr>
            <a:endParaRPr lang="en-US" sz="1600" dirty="0">
              <a:solidFill>
                <a:srgbClr val="000000">
                  <a:lumMod val="75000"/>
                  <a:lumOff val="25000"/>
                </a:srgbClr>
              </a:solidFill>
            </a:endParaRPr>
          </a:p>
          <a:p>
            <a:pPr lvl="1">
              <a:buClr>
                <a:srgbClr val="CCB400"/>
              </a:buClr>
            </a:pPr>
            <a:endParaRPr lang="en-US" sz="1900" dirty="0"/>
          </a:p>
        </p:txBody>
      </p:sp>
      <p:pic>
        <p:nvPicPr>
          <p:cNvPr id="5" name="Picture 4"/>
          <p:cNvPicPr>
            <a:picLocks noChangeAspect="1"/>
          </p:cNvPicPr>
          <p:nvPr/>
        </p:nvPicPr>
        <p:blipFill>
          <a:blip r:embed="rId3" cstate="print"/>
          <a:stretch>
            <a:fillRect/>
          </a:stretch>
        </p:blipFill>
        <p:spPr>
          <a:xfrm>
            <a:off x="7835930" y="5586555"/>
            <a:ext cx="1058867" cy="1096560"/>
          </a:xfrm>
          <a:prstGeom prst="rect">
            <a:avLst/>
          </a:prstGeom>
        </p:spPr>
      </p:pic>
      <p:sp>
        <p:nvSpPr>
          <p:cNvPr id="7" name="Slide Number Placeholder 4"/>
          <p:cNvSpPr txBox="1">
            <a:spLocks/>
          </p:cNvSpPr>
          <p:nvPr/>
        </p:nvSpPr>
        <p:spPr>
          <a:xfrm>
            <a:off x="1181775" y="6459786"/>
            <a:ext cx="647026" cy="365125"/>
          </a:xfrm>
          <a:prstGeom prst="rect">
            <a:avLst/>
          </a:prstGeom>
        </p:spPr>
        <p:txBody>
          <a:bodyPr vert="horz" lIns="91440" tIns="45720" rIns="91440" bIns="45720" rtlCol="0" anchor="ctr"/>
          <a:lstStyle>
            <a:defPPr>
              <a:defRPr lang="en-US"/>
            </a:defPPr>
            <a:lvl1pPr marL="0" algn="r" defTabSz="914400" rtl="0" eaLnBrk="1" latinLnBrk="0" hangingPunct="1">
              <a:defRPr sz="105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7ED2AA-AEF2-407B-95B7-69ED3D9B20C4}" type="slidenum">
              <a:rPr lang="en-US" smtClean="0"/>
              <a:pPr/>
              <a:t>26</a:t>
            </a:fld>
            <a:endParaRPr lang="en-US" dirty="0"/>
          </a:p>
        </p:txBody>
      </p:sp>
    </p:spTree>
    <p:extLst>
      <p:ext uri="{BB962C8B-B14F-4D97-AF65-F5344CB8AC3E}">
        <p14:creationId xmlns:p14="http://schemas.microsoft.com/office/powerpoint/2010/main" val="125220705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smtClean="0"/>
              <a:t>Safer technology and </a:t>
            </a:r>
            <a:r>
              <a:rPr lang="en-US" dirty="0"/>
              <a:t>a</a:t>
            </a:r>
            <a:r>
              <a:rPr lang="en-US" dirty="0" smtClean="0"/>
              <a:t>lternatives analysis (STAA)</a:t>
            </a:r>
            <a:endParaRPr lang="en-US" dirty="0"/>
          </a:p>
        </p:txBody>
      </p:sp>
      <p:sp>
        <p:nvSpPr>
          <p:cNvPr id="4" name="Content Placeholder 3"/>
          <p:cNvSpPr>
            <a:spLocks noGrp="1"/>
          </p:cNvSpPr>
          <p:nvPr>
            <p:ph sz="half" idx="1"/>
          </p:nvPr>
        </p:nvSpPr>
        <p:spPr>
          <a:xfrm>
            <a:off x="822959" y="2634725"/>
            <a:ext cx="3950813" cy="3505201"/>
          </a:xfrm>
        </p:spPr>
        <p:txBody>
          <a:bodyPr vert="horz" lIns="0" tIns="45720" rIns="0" bIns="45720" rtlCol="0" anchor="t">
            <a:noAutofit/>
          </a:bodyPr>
          <a:lstStyle/>
          <a:p>
            <a:r>
              <a:rPr lang="en-US" sz="1800" dirty="0" smtClean="0">
                <a:solidFill>
                  <a:schemeClr val="tx1">
                    <a:lumMod val="95000"/>
                    <a:lumOff val="5000"/>
                  </a:schemeClr>
                </a:solidFill>
              </a:rPr>
              <a:t>Would </a:t>
            </a:r>
            <a:r>
              <a:rPr lang="en-US" sz="1800" dirty="0">
                <a:solidFill>
                  <a:schemeClr val="tx1">
                    <a:lumMod val="95000"/>
                    <a:lumOff val="5000"/>
                  </a:schemeClr>
                </a:solidFill>
              </a:rPr>
              <a:t>apply to P3 facilities in NAICS </a:t>
            </a:r>
            <a:r>
              <a:rPr lang="en-US" sz="1800" dirty="0" smtClean="0">
                <a:solidFill>
                  <a:schemeClr val="tx1">
                    <a:lumMod val="95000"/>
                    <a:lumOff val="5000"/>
                  </a:schemeClr>
                </a:solidFill>
              </a:rPr>
              <a:t>codes:</a:t>
            </a:r>
            <a:endParaRPr lang="en-US" sz="1800" dirty="0">
              <a:solidFill>
                <a:schemeClr val="tx1">
                  <a:lumMod val="95000"/>
                  <a:lumOff val="5000"/>
                </a:schemeClr>
              </a:solidFill>
            </a:endParaRPr>
          </a:p>
          <a:p>
            <a:pPr lvl="1">
              <a:lnSpc>
                <a:spcPct val="80000"/>
              </a:lnSpc>
            </a:pPr>
            <a:r>
              <a:rPr lang="en-US" sz="1600" dirty="0">
                <a:solidFill>
                  <a:schemeClr val="tx1">
                    <a:lumMod val="95000"/>
                    <a:lumOff val="5000"/>
                  </a:schemeClr>
                </a:solidFill>
              </a:rPr>
              <a:t>322 (paper manufacturing), </a:t>
            </a:r>
          </a:p>
          <a:p>
            <a:pPr lvl="1">
              <a:lnSpc>
                <a:spcPct val="80000"/>
              </a:lnSpc>
            </a:pPr>
            <a:r>
              <a:rPr lang="en-US" sz="1600" dirty="0">
                <a:solidFill>
                  <a:schemeClr val="tx1">
                    <a:lumMod val="95000"/>
                    <a:lumOff val="5000"/>
                  </a:schemeClr>
                </a:solidFill>
              </a:rPr>
              <a:t>324 (petroleum &amp; coal products manufacturing), and </a:t>
            </a:r>
          </a:p>
          <a:p>
            <a:pPr lvl="1">
              <a:lnSpc>
                <a:spcPct val="80000"/>
              </a:lnSpc>
            </a:pPr>
            <a:r>
              <a:rPr lang="en-US" sz="1600" dirty="0">
                <a:solidFill>
                  <a:schemeClr val="tx1">
                    <a:lumMod val="95000"/>
                    <a:lumOff val="5000"/>
                  </a:schemeClr>
                </a:solidFill>
              </a:rPr>
              <a:t>325 (chemical manufacturing) </a:t>
            </a:r>
          </a:p>
          <a:p>
            <a:pPr>
              <a:lnSpc>
                <a:spcPct val="100000"/>
              </a:lnSpc>
              <a:spcBef>
                <a:spcPts val="600"/>
              </a:spcBef>
              <a:spcAft>
                <a:spcPts val="0"/>
              </a:spcAft>
            </a:pPr>
            <a:r>
              <a:rPr lang="en-US" sz="1800" dirty="0" smtClean="0">
                <a:solidFill>
                  <a:schemeClr val="tx1">
                    <a:lumMod val="85000"/>
                    <a:lumOff val="15000"/>
                  </a:schemeClr>
                </a:solidFill>
              </a:rPr>
              <a:t>The STAA </a:t>
            </a:r>
            <a:r>
              <a:rPr lang="en-US" sz="1800" dirty="0">
                <a:solidFill>
                  <a:schemeClr val="tx1">
                    <a:lumMod val="85000"/>
                    <a:lumOff val="15000"/>
                  </a:schemeClr>
                </a:solidFill>
              </a:rPr>
              <a:t>would consider, in the following order of preference:</a:t>
            </a:r>
          </a:p>
          <a:p>
            <a:pPr lvl="1">
              <a:lnSpc>
                <a:spcPct val="100000"/>
              </a:lnSpc>
              <a:spcBef>
                <a:spcPts val="600"/>
              </a:spcBef>
              <a:spcAft>
                <a:spcPts val="0"/>
              </a:spcAft>
            </a:pPr>
            <a:r>
              <a:rPr lang="en-US" sz="1600" dirty="0">
                <a:solidFill>
                  <a:schemeClr val="tx1">
                    <a:lumMod val="85000"/>
                    <a:lumOff val="15000"/>
                  </a:schemeClr>
                </a:solidFill>
              </a:rPr>
              <a:t>Inherently safer technology </a:t>
            </a:r>
            <a:r>
              <a:rPr lang="en-US" sz="1600" dirty="0" smtClean="0">
                <a:solidFill>
                  <a:schemeClr val="tx1">
                    <a:lumMod val="85000"/>
                    <a:lumOff val="15000"/>
                  </a:schemeClr>
                </a:solidFill>
              </a:rPr>
              <a:t>(IST) or </a:t>
            </a:r>
            <a:r>
              <a:rPr lang="en-US" sz="1600" dirty="0">
                <a:solidFill>
                  <a:schemeClr val="tx1">
                    <a:lumMod val="85000"/>
                    <a:lumOff val="15000"/>
                  </a:schemeClr>
                </a:solidFill>
              </a:rPr>
              <a:t>design, </a:t>
            </a:r>
          </a:p>
          <a:p>
            <a:pPr lvl="1">
              <a:lnSpc>
                <a:spcPct val="100000"/>
              </a:lnSpc>
              <a:spcBef>
                <a:spcPts val="0"/>
              </a:spcBef>
              <a:spcAft>
                <a:spcPts val="0"/>
              </a:spcAft>
            </a:pPr>
            <a:r>
              <a:rPr lang="en-US" sz="1600" dirty="0">
                <a:solidFill>
                  <a:schemeClr val="tx1">
                    <a:lumMod val="85000"/>
                    <a:lumOff val="15000"/>
                  </a:schemeClr>
                </a:solidFill>
              </a:rPr>
              <a:t>P</a:t>
            </a:r>
            <a:r>
              <a:rPr lang="en-US" sz="1600" dirty="0" smtClean="0">
                <a:solidFill>
                  <a:schemeClr val="tx1">
                    <a:lumMod val="85000"/>
                    <a:lumOff val="15000"/>
                  </a:schemeClr>
                </a:solidFill>
              </a:rPr>
              <a:t>assive </a:t>
            </a:r>
            <a:r>
              <a:rPr lang="en-US" sz="1600" dirty="0">
                <a:solidFill>
                  <a:schemeClr val="tx1">
                    <a:lumMod val="85000"/>
                    <a:lumOff val="15000"/>
                  </a:schemeClr>
                </a:solidFill>
              </a:rPr>
              <a:t>measures, </a:t>
            </a:r>
          </a:p>
          <a:p>
            <a:pPr lvl="1">
              <a:lnSpc>
                <a:spcPct val="100000"/>
              </a:lnSpc>
              <a:spcBef>
                <a:spcPts val="0"/>
              </a:spcBef>
              <a:spcAft>
                <a:spcPts val="0"/>
              </a:spcAft>
            </a:pPr>
            <a:r>
              <a:rPr lang="en-US" sz="1600" dirty="0" smtClean="0">
                <a:solidFill>
                  <a:schemeClr val="tx1">
                    <a:lumMod val="85000"/>
                    <a:lumOff val="15000"/>
                  </a:schemeClr>
                </a:solidFill>
              </a:rPr>
              <a:t>Active </a:t>
            </a:r>
            <a:r>
              <a:rPr lang="en-US" sz="1600" dirty="0">
                <a:solidFill>
                  <a:schemeClr val="tx1">
                    <a:lumMod val="85000"/>
                    <a:lumOff val="15000"/>
                  </a:schemeClr>
                </a:solidFill>
              </a:rPr>
              <a:t>measures, and </a:t>
            </a:r>
          </a:p>
          <a:p>
            <a:pPr lvl="1">
              <a:lnSpc>
                <a:spcPct val="100000"/>
              </a:lnSpc>
              <a:spcBef>
                <a:spcPts val="0"/>
              </a:spcBef>
              <a:spcAft>
                <a:spcPts val="0"/>
              </a:spcAft>
            </a:pPr>
            <a:r>
              <a:rPr lang="en-US" sz="1600" dirty="0" smtClean="0">
                <a:solidFill>
                  <a:schemeClr val="tx1">
                    <a:lumMod val="85000"/>
                    <a:lumOff val="15000"/>
                  </a:schemeClr>
                </a:solidFill>
              </a:rPr>
              <a:t>Procedural measures</a:t>
            </a:r>
            <a:endParaRPr lang="en-US" sz="1600" dirty="0">
              <a:solidFill>
                <a:schemeClr val="tx1">
                  <a:lumMod val="85000"/>
                  <a:lumOff val="15000"/>
                </a:schemeClr>
              </a:solidFill>
            </a:endParaRPr>
          </a:p>
          <a:p>
            <a:pPr marL="182880" lvl="2" indent="0">
              <a:spcBef>
                <a:spcPts val="600"/>
              </a:spcBef>
              <a:spcAft>
                <a:spcPts val="200"/>
              </a:spcAft>
              <a:buSzPct val="100000"/>
              <a:buNone/>
            </a:pPr>
            <a:endParaRPr lang="en-US" sz="1000" dirty="0" smtClean="0">
              <a:solidFill>
                <a:schemeClr val="tx1">
                  <a:lumMod val="85000"/>
                  <a:lumOff val="15000"/>
                </a:schemeClr>
              </a:solidFill>
            </a:endParaRPr>
          </a:p>
        </p:txBody>
      </p:sp>
      <p:sp>
        <p:nvSpPr>
          <p:cNvPr id="14" name="Content Placeholder 13"/>
          <p:cNvSpPr>
            <a:spLocks noGrp="1"/>
          </p:cNvSpPr>
          <p:nvPr>
            <p:ph sz="half" idx="2"/>
          </p:nvPr>
        </p:nvSpPr>
        <p:spPr>
          <a:xfrm>
            <a:off x="4872832" y="2592008"/>
            <a:ext cx="3703320" cy="3678486"/>
          </a:xfrm>
        </p:spPr>
        <p:txBody>
          <a:bodyPr>
            <a:normAutofit lnSpcReduction="10000"/>
          </a:bodyPr>
          <a:lstStyle/>
          <a:p>
            <a:r>
              <a:rPr lang="en-US" sz="1800" dirty="0" smtClean="0">
                <a:solidFill>
                  <a:schemeClr val="accent1"/>
                </a:solidFill>
              </a:rPr>
              <a:t>ISTs </a:t>
            </a:r>
            <a:r>
              <a:rPr lang="en-US" sz="1800" dirty="0" smtClean="0">
                <a:solidFill>
                  <a:schemeClr val="tx1">
                    <a:lumMod val="85000"/>
                    <a:lumOff val="15000"/>
                  </a:schemeClr>
                </a:solidFill>
              </a:rPr>
              <a:t>are </a:t>
            </a:r>
            <a:r>
              <a:rPr lang="en-US" sz="1800" dirty="0">
                <a:solidFill>
                  <a:schemeClr val="tx1">
                    <a:lumMod val="85000"/>
                    <a:lumOff val="15000"/>
                  </a:schemeClr>
                </a:solidFill>
              </a:rPr>
              <a:t>those measures that reduce or eliminate the hazards and include </a:t>
            </a:r>
            <a:r>
              <a:rPr lang="en-US" sz="1800" dirty="0">
                <a:solidFill>
                  <a:schemeClr val="accent1"/>
                </a:solidFill>
              </a:rPr>
              <a:t>minimization</a:t>
            </a:r>
            <a:r>
              <a:rPr lang="en-US" sz="1800" dirty="0">
                <a:solidFill>
                  <a:schemeClr val="tx1">
                    <a:lumMod val="85000"/>
                    <a:lumOff val="15000"/>
                  </a:schemeClr>
                </a:solidFill>
              </a:rPr>
              <a:t>, </a:t>
            </a:r>
            <a:r>
              <a:rPr lang="en-US" sz="1800" dirty="0">
                <a:solidFill>
                  <a:schemeClr val="accent1"/>
                </a:solidFill>
              </a:rPr>
              <a:t>substitution</a:t>
            </a:r>
            <a:r>
              <a:rPr lang="en-US" sz="1800" dirty="0">
                <a:solidFill>
                  <a:schemeClr val="tx1">
                    <a:lumMod val="85000"/>
                    <a:lumOff val="15000"/>
                  </a:schemeClr>
                </a:solidFill>
              </a:rPr>
              <a:t> of less hazardous </a:t>
            </a:r>
            <a:r>
              <a:rPr lang="en-US" sz="1800" dirty="0" smtClean="0">
                <a:solidFill>
                  <a:schemeClr val="tx1">
                    <a:lumMod val="85000"/>
                    <a:lumOff val="15000"/>
                  </a:schemeClr>
                </a:solidFill>
              </a:rPr>
              <a:t>chemicals, </a:t>
            </a:r>
            <a:r>
              <a:rPr lang="en-US" sz="1800" dirty="0">
                <a:solidFill>
                  <a:schemeClr val="accent1"/>
                </a:solidFill>
              </a:rPr>
              <a:t>moderation </a:t>
            </a:r>
            <a:r>
              <a:rPr lang="en-US" sz="1800" dirty="0">
                <a:solidFill>
                  <a:schemeClr val="tx1">
                    <a:lumMod val="85000"/>
                    <a:lumOff val="15000"/>
                  </a:schemeClr>
                </a:solidFill>
              </a:rPr>
              <a:t>of the process, and</a:t>
            </a:r>
            <a:r>
              <a:rPr lang="en-US" sz="1800" dirty="0">
                <a:solidFill>
                  <a:schemeClr val="accent1"/>
                </a:solidFill>
              </a:rPr>
              <a:t> simplification </a:t>
            </a:r>
            <a:r>
              <a:rPr lang="en-US" sz="1800" dirty="0">
                <a:solidFill>
                  <a:schemeClr val="tx1">
                    <a:lumMod val="85000"/>
                    <a:lumOff val="15000"/>
                  </a:schemeClr>
                </a:solidFill>
              </a:rPr>
              <a:t>of the </a:t>
            </a:r>
            <a:r>
              <a:rPr lang="en-US" sz="1800" dirty="0" smtClean="0">
                <a:solidFill>
                  <a:schemeClr val="tx1">
                    <a:lumMod val="85000"/>
                    <a:lumOff val="15000"/>
                  </a:schemeClr>
                </a:solidFill>
              </a:rPr>
              <a:t>process/procedures</a:t>
            </a:r>
          </a:p>
          <a:p>
            <a:pPr marL="91440" lvl="1" indent="-91440">
              <a:spcBef>
                <a:spcPts val="1200"/>
              </a:spcBef>
              <a:spcAft>
                <a:spcPts val="200"/>
              </a:spcAft>
              <a:buSzPct val="100000"/>
              <a:buFont typeface="Calibri" panose="020F0502020204030204" pitchFamily="34" charset="0"/>
              <a:buChar char=" "/>
            </a:pPr>
            <a:r>
              <a:rPr lang="en-US" dirty="0" smtClean="0">
                <a:solidFill>
                  <a:schemeClr val="tx1"/>
                </a:solidFill>
              </a:rPr>
              <a:t>Owner/operator </a:t>
            </a:r>
            <a:r>
              <a:rPr lang="en-US" dirty="0">
                <a:solidFill>
                  <a:schemeClr val="tx1"/>
                </a:solidFill>
              </a:rPr>
              <a:t>would not be required to implement any prescribed technology, however EPA is </a:t>
            </a:r>
            <a:r>
              <a:rPr lang="en-US" dirty="0" smtClean="0">
                <a:solidFill>
                  <a:schemeClr val="tx1"/>
                </a:solidFill>
              </a:rPr>
              <a:t>requesting comment </a:t>
            </a:r>
            <a:r>
              <a:rPr lang="en-US" dirty="0">
                <a:solidFill>
                  <a:schemeClr val="tx1"/>
                </a:solidFill>
              </a:rPr>
              <a:t>on whether </a:t>
            </a:r>
            <a:r>
              <a:rPr lang="en-US" dirty="0" smtClean="0">
                <a:solidFill>
                  <a:schemeClr val="tx1"/>
                </a:solidFill>
              </a:rPr>
              <a:t>the rule </a:t>
            </a:r>
            <a:br>
              <a:rPr lang="en-US" dirty="0" smtClean="0">
                <a:solidFill>
                  <a:schemeClr val="tx1"/>
                </a:solidFill>
              </a:rPr>
            </a:br>
            <a:r>
              <a:rPr lang="en-US" dirty="0" smtClean="0">
                <a:solidFill>
                  <a:schemeClr val="tx1"/>
                </a:solidFill>
              </a:rPr>
              <a:t>should require implementation</a:t>
            </a:r>
            <a:endParaRPr lang="en-US" dirty="0">
              <a:solidFill>
                <a:schemeClr val="tx1"/>
              </a:solidFill>
            </a:endParaRPr>
          </a:p>
          <a:p>
            <a:r>
              <a:rPr lang="en-US" sz="1800" dirty="0" smtClean="0">
                <a:solidFill>
                  <a:schemeClr val="tx1">
                    <a:lumMod val="85000"/>
                    <a:lumOff val="15000"/>
                  </a:schemeClr>
                </a:solidFill>
              </a:rPr>
              <a:t>EPA is proposing several</a:t>
            </a:r>
            <a:br>
              <a:rPr lang="en-US" sz="1800" dirty="0" smtClean="0">
                <a:solidFill>
                  <a:schemeClr val="tx1">
                    <a:lumMod val="85000"/>
                    <a:lumOff val="15000"/>
                  </a:schemeClr>
                </a:solidFill>
              </a:rPr>
            </a:br>
            <a:r>
              <a:rPr lang="en-US" sz="1800" dirty="0" smtClean="0">
                <a:solidFill>
                  <a:schemeClr val="tx1">
                    <a:lumMod val="85000"/>
                    <a:lumOff val="15000"/>
                  </a:schemeClr>
                </a:solidFill>
              </a:rPr>
              <a:t>definitions including </a:t>
            </a:r>
            <a:r>
              <a:rPr lang="en-US" sz="1800" dirty="0" smtClean="0">
                <a:solidFill>
                  <a:schemeClr val="accent1"/>
                </a:solidFill>
              </a:rPr>
              <a:t>feasible</a:t>
            </a:r>
            <a:r>
              <a:rPr lang="en-US" sz="1800" dirty="0">
                <a:solidFill>
                  <a:schemeClr val="tx1">
                    <a:lumMod val="85000"/>
                    <a:lumOff val="15000"/>
                  </a:schemeClr>
                </a:solidFill>
              </a:rPr>
              <a:t> </a:t>
            </a:r>
          </a:p>
          <a:p>
            <a:endParaRPr lang="en-US" dirty="0"/>
          </a:p>
        </p:txBody>
      </p:sp>
      <p:sp>
        <p:nvSpPr>
          <p:cNvPr id="7" name="Slide Number Placeholder 4"/>
          <p:cNvSpPr txBox="1">
            <a:spLocks/>
          </p:cNvSpPr>
          <p:nvPr/>
        </p:nvSpPr>
        <p:spPr>
          <a:xfrm>
            <a:off x="1181775" y="6459786"/>
            <a:ext cx="647026" cy="365125"/>
          </a:xfrm>
          <a:prstGeom prst="rect">
            <a:avLst/>
          </a:prstGeom>
        </p:spPr>
        <p:txBody>
          <a:bodyPr vert="horz" lIns="91440" tIns="45720" rIns="91440" bIns="45720" rtlCol="0" anchor="ctr"/>
          <a:lstStyle>
            <a:defPPr>
              <a:defRPr lang="en-US"/>
            </a:defPPr>
            <a:lvl1pPr marL="0" algn="r" defTabSz="914400" rtl="0" eaLnBrk="1" latinLnBrk="0" hangingPunct="1">
              <a:defRPr sz="105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36F91AD-9EDC-4031-8ED0-69A1642D4EE7}" type="slidenum">
              <a:rPr lang="en-US" smtClean="0"/>
              <a:pPr/>
              <a:t>27</a:t>
            </a:fld>
            <a:endParaRPr lang="en-US" dirty="0"/>
          </a:p>
        </p:txBody>
      </p:sp>
      <p:pic>
        <p:nvPicPr>
          <p:cNvPr id="13" name="Picture 12"/>
          <p:cNvPicPr>
            <a:picLocks noChangeAspect="1"/>
          </p:cNvPicPr>
          <p:nvPr/>
        </p:nvPicPr>
        <p:blipFill>
          <a:blip r:embed="rId3" cstate="print"/>
          <a:stretch>
            <a:fillRect/>
          </a:stretch>
        </p:blipFill>
        <p:spPr>
          <a:xfrm>
            <a:off x="7848600" y="5586555"/>
            <a:ext cx="1058867" cy="1096560"/>
          </a:xfrm>
          <a:prstGeom prst="rect">
            <a:avLst/>
          </a:prstGeom>
        </p:spPr>
      </p:pic>
      <p:sp>
        <p:nvSpPr>
          <p:cNvPr id="5" name="Rectangle 4"/>
          <p:cNvSpPr/>
          <p:nvPr/>
        </p:nvSpPr>
        <p:spPr>
          <a:xfrm>
            <a:off x="723899" y="1797573"/>
            <a:ext cx="7654133" cy="837152"/>
          </a:xfrm>
          <a:prstGeom prst="rect">
            <a:avLst/>
          </a:prstGeom>
        </p:spPr>
        <p:txBody>
          <a:bodyPr wrap="square">
            <a:spAutoFit/>
          </a:bodyPr>
          <a:lstStyle/>
          <a:p>
            <a:pPr marL="91440" lvl="1" indent="-91440">
              <a:lnSpc>
                <a:spcPct val="80000"/>
              </a:lnSpc>
              <a:spcBef>
                <a:spcPts val="1200"/>
              </a:spcBef>
              <a:spcAft>
                <a:spcPts val="200"/>
              </a:spcAft>
              <a:buSzPct val="100000"/>
              <a:buFont typeface="Calibri" panose="020F0502020204030204" pitchFamily="34" charset="0"/>
              <a:buChar char=" "/>
            </a:pPr>
            <a:r>
              <a:rPr lang="en-US" sz="2000" i="1" dirty="0" smtClean="0">
                <a:solidFill>
                  <a:schemeClr val="accent1"/>
                </a:solidFill>
              </a:rPr>
              <a:t>Proposed revisions to require </a:t>
            </a:r>
            <a:r>
              <a:rPr lang="en-US" sz="2000" i="1" dirty="0">
                <a:solidFill>
                  <a:schemeClr val="accent1"/>
                </a:solidFill>
              </a:rPr>
              <a:t>the source to conduct a STAA </a:t>
            </a:r>
            <a:r>
              <a:rPr lang="en-US" sz="2000" i="1" dirty="0" smtClean="0">
                <a:solidFill>
                  <a:schemeClr val="accent1"/>
                </a:solidFill>
              </a:rPr>
              <a:t>and determine feasibility </a:t>
            </a:r>
            <a:r>
              <a:rPr lang="en-US" sz="2000" i="1" dirty="0">
                <a:solidFill>
                  <a:schemeClr val="accent1"/>
                </a:solidFill>
              </a:rPr>
              <a:t>of inherently safer technologies and designs </a:t>
            </a:r>
            <a:r>
              <a:rPr lang="en-US" sz="2000" i="1" dirty="0" smtClean="0">
                <a:solidFill>
                  <a:schemeClr val="accent1"/>
                </a:solidFill>
              </a:rPr>
              <a:t>considered:</a:t>
            </a:r>
            <a:endParaRPr lang="en-US" sz="2000" i="1" dirty="0">
              <a:solidFill>
                <a:schemeClr val="accent1"/>
              </a:solidFill>
            </a:endParaRPr>
          </a:p>
        </p:txBody>
      </p:sp>
    </p:spTree>
    <p:extLst>
      <p:ext uri="{BB962C8B-B14F-4D97-AF65-F5344CB8AC3E}">
        <p14:creationId xmlns:p14="http://schemas.microsoft.com/office/powerpoint/2010/main" val="18117164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stretch>
            <a:fillRect/>
          </a:stretch>
        </p:blipFill>
        <p:spPr>
          <a:xfrm>
            <a:off x="7848600" y="5586555"/>
            <a:ext cx="1058867" cy="1096560"/>
          </a:xfrm>
          <a:prstGeom prst="rect">
            <a:avLst/>
          </a:prstGeom>
        </p:spPr>
      </p:pic>
      <p:sp>
        <p:nvSpPr>
          <p:cNvPr id="2" name="Title 1"/>
          <p:cNvSpPr>
            <a:spLocks noGrp="1"/>
          </p:cNvSpPr>
          <p:nvPr>
            <p:ph type="title"/>
          </p:nvPr>
        </p:nvSpPr>
        <p:spPr>
          <a:xfrm>
            <a:off x="904874" y="542743"/>
            <a:ext cx="7543800" cy="1146542"/>
          </a:xfrm>
        </p:spPr>
        <p:txBody>
          <a:bodyPr>
            <a:noAutofit/>
          </a:bodyPr>
          <a:lstStyle/>
          <a:p>
            <a:pPr algn="l"/>
            <a:r>
              <a:rPr lang="en-US" dirty="0" smtClean="0"/>
              <a:t>Local coordination</a:t>
            </a:r>
            <a:endParaRPr lang="en-US" dirty="0">
              <a:solidFill>
                <a:srgbClr val="FF0000"/>
              </a:solidFill>
            </a:endParaRPr>
          </a:p>
        </p:txBody>
      </p:sp>
      <p:sp>
        <p:nvSpPr>
          <p:cNvPr id="4" name="Content Placeholder 3"/>
          <p:cNvSpPr>
            <a:spLocks noGrp="1"/>
          </p:cNvSpPr>
          <p:nvPr>
            <p:ph sz="half" idx="1"/>
          </p:nvPr>
        </p:nvSpPr>
        <p:spPr>
          <a:xfrm>
            <a:off x="904874" y="1845734"/>
            <a:ext cx="7461886" cy="1583266"/>
          </a:xfrm>
        </p:spPr>
        <p:txBody>
          <a:bodyPr>
            <a:normAutofit fontScale="92500"/>
          </a:bodyPr>
          <a:lstStyle/>
          <a:p>
            <a:pPr marL="0" indent="0">
              <a:spcAft>
                <a:spcPts val="0"/>
              </a:spcAft>
              <a:buNone/>
            </a:pPr>
            <a:r>
              <a:rPr lang="en-US" sz="2200" i="1" dirty="0">
                <a:solidFill>
                  <a:schemeClr val="accent1"/>
                </a:solidFill>
              </a:rPr>
              <a:t>Proposed revisions require facilities all P2 and P3 to:</a:t>
            </a:r>
          </a:p>
          <a:p>
            <a:pPr lvl="1">
              <a:lnSpc>
                <a:spcPct val="80000"/>
              </a:lnSpc>
              <a:spcAft>
                <a:spcPts val="0"/>
              </a:spcAft>
            </a:pPr>
            <a:r>
              <a:rPr lang="en-US" sz="1700" dirty="0">
                <a:solidFill>
                  <a:schemeClr val="tx1">
                    <a:lumMod val="85000"/>
                    <a:lumOff val="15000"/>
                  </a:schemeClr>
                </a:solidFill>
              </a:rPr>
              <a:t>Coordinate annually with the LEPC/emergency responders and ensure response capabilities </a:t>
            </a:r>
            <a:r>
              <a:rPr lang="en-US" sz="1700" dirty="0" smtClean="0">
                <a:solidFill>
                  <a:schemeClr val="tx1">
                    <a:lumMod val="85000"/>
                    <a:lumOff val="15000"/>
                  </a:schemeClr>
                </a:solidFill>
              </a:rPr>
              <a:t>exist</a:t>
            </a:r>
          </a:p>
          <a:p>
            <a:pPr lvl="1">
              <a:lnSpc>
                <a:spcPct val="80000"/>
              </a:lnSpc>
              <a:spcAft>
                <a:spcPts val="0"/>
              </a:spcAft>
            </a:pPr>
            <a:r>
              <a:rPr lang="en-US" sz="1700" dirty="0" smtClean="0">
                <a:solidFill>
                  <a:schemeClr val="tx1">
                    <a:lumMod val="85000"/>
                    <a:lumOff val="15000"/>
                  </a:schemeClr>
                </a:solidFill>
              </a:rPr>
              <a:t>Document </a:t>
            </a:r>
            <a:r>
              <a:rPr lang="en-US" sz="1700" dirty="0">
                <a:solidFill>
                  <a:schemeClr val="tx1">
                    <a:lumMod val="85000"/>
                    <a:lumOff val="15000"/>
                  </a:schemeClr>
                </a:solidFill>
              </a:rPr>
              <a:t>coordination </a:t>
            </a:r>
          </a:p>
          <a:p>
            <a:pPr lvl="1">
              <a:lnSpc>
                <a:spcPct val="80000"/>
              </a:lnSpc>
              <a:spcAft>
                <a:spcPts val="0"/>
              </a:spcAft>
            </a:pPr>
            <a:r>
              <a:rPr lang="en-US" sz="1700" dirty="0" smtClean="0">
                <a:solidFill>
                  <a:schemeClr val="tx1">
                    <a:lumMod val="85000"/>
                    <a:lumOff val="15000"/>
                  </a:schemeClr>
                </a:solidFill>
              </a:rPr>
              <a:t>LEPC/emergency responders can request source to prepare an emergency response (ER) program</a:t>
            </a:r>
            <a:endParaRPr lang="en-US" sz="1700" dirty="0">
              <a:solidFill>
                <a:schemeClr val="tx1">
                  <a:lumMod val="85000"/>
                  <a:lumOff val="15000"/>
                </a:schemeClr>
              </a:solidFill>
            </a:endParaRPr>
          </a:p>
          <a:p>
            <a:pPr marL="201168" lvl="1" indent="0">
              <a:buNone/>
            </a:pPr>
            <a:endParaRPr lang="en-US" dirty="0" smtClean="0">
              <a:solidFill>
                <a:schemeClr val="tx1">
                  <a:lumMod val="95000"/>
                  <a:lumOff val="5000"/>
                </a:schemeClr>
              </a:solidFill>
            </a:endParaRPr>
          </a:p>
          <a:p>
            <a:pPr marL="201168" lvl="1" indent="0">
              <a:buNone/>
            </a:pPr>
            <a:endParaRPr lang="en-US" dirty="0" smtClean="0">
              <a:solidFill>
                <a:schemeClr val="tx1">
                  <a:lumMod val="95000"/>
                  <a:lumOff val="5000"/>
                </a:schemeClr>
              </a:solidFill>
            </a:endParaRPr>
          </a:p>
        </p:txBody>
      </p:sp>
      <p:sp>
        <p:nvSpPr>
          <p:cNvPr id="3" name="Content Placeholder 2"/>
          <p:cNvSpPr>
            <a:spLocks noGrp="1"/>
          </p:cNvSpPr>
          <p:nvPr>
            <p:ph sz="half" idx="2"/>
          </p:nvPr>
        </p:nvSpPr>
        <p:spPr>
          <a:xfrm>
            <a:off x="4608194" y="3295250"/>
            <a:ext cx="3703320" cy="2902351"/>
          </a:xfrm>
        </p:spPr>
        <p:txBody>
          <a:bodyPr>
            <a:normAutofit fontScale="92500"/>
          </a:bodyPr>
          <a:lstStyle/>
          <a:p>
            <a:pPr marL="0" lvl="1" indent="0">
              <a:spcBef>
                <a:spcPts val="0"/>
              </a:spcBef>
              <a:spcAft>
                <a:spcPts val="600"/>
              </a:spcAft>
              <a:buNone/>
            </a:pPr>
            <a:r>
              <a:rPr lang="en-US" sz="1700" b="1" i="1" dirty="0">
                <a:solidFill>
                  <a:schemeClr val="accent1"/>
                </a:solidFill>
              </a:rPr>
              <a:t>What are the outcomes of “coordination”?</a:t>
            </a:r>
          </a:p>
          <a:p>
            <a:pPr marL="342900" lvl="2" indent="-182563">
              <a:spcBef>
                <a:spcPts val="0"/>
              </a:spcBef>
            </a:pPr>
            <a:r>
              <a:rPr lang="en-US" sz="1500" i="1" dirty="0">
                <a:solidFill>
                  <a:schemeClr val="accent1"/>
                </a:solidFill>
              </a:rPr>
              <a:t>“Non-responding” source </a:t>
            </a:r>
            <a:r>
              <a:rPr lang="en-US" sz="1500" dirty="0">
                <a:solidFill>
                  <a:schemeClr val="tx1"/>
                </a:solidFill>
              </a:rPr>
              <a:t>– coordination </a:t>
            </a:r>
            <a:r>
              <a:rPr lang="en-US" sz="1500" dirty="0">
                <a:solidFill>
                  <a:srgbClr val="000000">
                    <a:lumMod val="95000"/>
                    <a:lumOff val="5000"/>
                  </a:srgbClr>
                </a:solidFill>
              </a:rPr>
              <a:t>indicates that local public response capabilities are adequate to respond, appropriate notification mechanisms are in place, and local authorities have not requested that owner develop ER program</a:t>
            </a:r>
          </a:p>
          <a:p>
            <a:pPr marL="342900" lvl="2" indent="-182563"/>
            <a:r>
              <a:rPr lang="en-US" sz="1500" i="1" dirty="0">
                <a:solidFill>
                  <a:schemeClr val="accent1"/>
                </a:solidFill>
              </a:rPr>
              <a:t>“Responding” source </a:t>
            </a:r>
            <a:r>
              <a:rPr lang="en-US" sz="1500" dirty="0" smtClean="0">
                <a:solidFill>
                  <a:srgbClr val="000000">
                    <a:lumMod val="95000"/>
                    <a:lumOff val="5000"/>
                  </a:srgbClr>
                </a:solidFill>
              </a:rPr>
              <a:t>–coordination </a:t>
            </a:r>
            <a:r>
              <a:rPr lang="en-US" sz="1500" dirty="0">
                <a:solidFill>
                  <a:srgbClr val="000000">
                    <a:lumMod val="95000"/>
                    <a:lumOff val="5000"/>
                  </a:srgbClr>
                </a:solidFill>
              </a:rPr>
              <a:t>indicates that local public response capabilities are not adequate to respond, or local authorities request that owner develop ER </a:t>
            </a:r>
            <a:r>
              <a:rPr lang="en-US" sz="1500" dirty="0" smtClean="0">
                <a:solidFill>
                  <a:srgbClr val="000000">
                    <a:lumMod val="95000"/>
                    <a:lumOff val="5000"/>
                  </a:srgbClr>
                </a:solidFill>
              </a:rPr>
              <a:t>program </a:t>
            </a:r>
          </a:p>
          <a:p>
            <a:pPr marL="525780" lvl="3" indent="-182563"/>
            <a:r>
              <a:rPr lang="en-US" sz="1500" dirty="0">
                <a:solidFill>
                  <a:schemeClr val="tx1">
                    <a:lumMod val="95000"/>
                    <a:lumOff val="5000"/>
                  </a:schemeClr>
                </a:solidFill>
              </a:rPr>
              <a:t>F</a:t>
            </a:r>
            <a:r>
              <a:rPr lang="en-US" sz="1500" dirty="0" smtClean="0">
                <a:solidFill>
                  <a:schemeClr val="tx1">
                    <a:lumMod val="95000"/>
                    <a:lumOff val="5000"/>
                  </a:schemeClr>
                </a:solidFill>
              </a:rPr>
              <a:t>acility </a:t>
            </a:r>
            <a:r>
              <a:rPr lang="en-US" sz="1500" dirty="0">
                <a:solidFill>
                  <a:schemeClr val="tx1">
                    <a:lumMod val="95000"/>
                    <a:lumOff val="5000"/>
                  </a:schemeClr>
                </a:solidFill>
              </a:rPr>
              <a:t>must develop an emergency response program </a:t>
            </a:r>
            <a:r>
              <a:rPr lang="en-US" sz="1500" dirty="0" smtClean="0">
                <a:solidFill>
                  <a:schemeClr val="tx1">
                    <a:lumMod val="95000"/>
                    <a:lumOff val="5000"/>
                  </a:schemeClr>
                </a:solidFill>
              </a:rPr>
              <a:t>following </a:t>
            </a:r>
            <a:r>
              <a:rPr lang="en-US" sz="1500" dirty="0" smtClean="0"/>
              <a:t>§ </a:t>
            </a:r>
            <a:r>
              <a:rPr lang="en-US" sz="1500" dirty="0" smtClean="0">
                <a:solidFill>
                  <a:schemeClr val="tx1">
                    <a:lumMod val="95000"/>
                    <a:lumOff val="5000"/>
                  </a:schemeClr>
                </a:solidFill>
              </a:rPr>
              <a:t>68.95</a:t>
            </a:r>
            <a:endParaRPr lang="en-US" sz="1500" dirty="0">
              <a:solidFill>
                <a:srgbClr val="000000">
                  <a:lumMod val="95000"/>
                  <a:lumOff val="5000"/>
                </a:srgbClr>
              </a:solidFill>
            </a:endParaRPr>
          </a:p>
          <a:p>
            <a:endParaRPr lang="en-US" dirty="0"/>
          </a:p>
        </p:txBody>
      </p:sp>
      <p:sp>
        <p:nvSpPr>
          <p:cNvPr id="7" name="Slide Number Placeholder 4"/>
          <p:cNvSpPr txBox="1">
            <a:spLocks/>
          </p:cNvSpPr>
          <p:nvPr/>
        </p:nvSpPr>
        <p:spPr>
          <a:xfrm>
            <a:off x="1181775" y="6459786"/>
            <a:ext cx="647026" cy="365125"/>
          </a:xfrm>
          <a:prstGeom prst="rect">
            <a:avLst/>
          </a:prstGeom>
        </p:spPr>
        <p:txBody>
          <a:bodyPr vert="horz" lIns="91440" tIns="45720" rIns="91440" bIns="45720" rtlCol="0" anchor="ctr"/>
          <a:lstStyle>
            <a:defPPr>
              <a:defRPr lang="en-US"/>
            </a:defPPr>
            <a:lvl1pPr marL="0" algn="r" defTabSz="914400" rtl="0" eaLnBrk="1" latinLnBrk="0" hangingPunct="1">
              <a:defRPr sz="105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6DC0343-89E6-4802-AD9A-D3409C12CA8A}" type="slidenum">
              <a:rPr lang="en-US" smtClean="0"/>
              <a:pPr/>
              <a:t>28</a:t>
            </a:fld>
            <a:endParaRPr lang="en-US" dirty="0"/>
          </a:p>
        </p:txBody>
      </p:sp>
      <p:sp>
        <p:nvSpPr>
          <p:cNvPr id="13" name="Content Placeholder 2"/>
          <p:cNvSpPr txBox="1">
            <a:spLocks/>
          </p:cNvSpPr>
          <p:nvPr/>
        </p:nvSpPr>
        <p:spPr>
          <a:xfrm>
            <a:off x="891540" y="3305175"/>
            <a:ext cx="3703320" cy="3190876"/>
          </a:xfrm>
          <a:prstGeom prst="rect">
            <a:avLst/>
          </a:prstGeom>
        </p:spPr>
        <p:txBody>
          <a:bodyPr vert="horz" lIns="0" tIns="45720" rIns="0" bIns="45720" rtlCol="0">
            <a:normAutofit fontScale="92500" lnSpcReduction="1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lvl="0">
              <a:spcAft>
                <a:spcPts val="600"/>
              </a:spcAft>
              <a:buClr>
                <a:srgbClr val="E48312"/>
              </a:buClr>
            </a:pPr>
            <a:r>
              <a:rPr lang="en-US" sz="1700" b="1" i="1" dirty="0">
                <a:solidFill>
                  <a:schemeClr val="accent1"/>
                </a:solidFill>
              </a:rPr>
              <a:t>What is “coordination”?</a:t>
            </a:r>
          </a:p>
          <a:p>
            <a:pPr lvl="1">
              <a:spcBef>
                <a:spcPts val="0"/>
              </a:spcBef>
            </a:pPr>
            <a:r>
              <a:rPr lang="en-US" sz="1500" dirty="0">
                <a:solidFill>
                  <a:srgbClr val="000000">
                    <a:lumMod val="95000"/>
                    <a:lumOff val="5000"/>
                  </a:srgbClr>
                </a:solidFill>
              </a:rPr>
              <a:t>Facility and local responders meet &amp; discuss response needs, capabilities, and roles:</a:t>
            </a:r>
          </a:p>
          <a:p>
            <a:pPr lvl="2">
              <a:spcAft>
                <a:spcPts val="0"/>
              </a:spcAft>
              <a:buFont typeface="Arial" panose="020B0604020202020204" pitchFamily="34" charset="0"/>
              <a:buChar char="•"/>
            </a:pPr>
            <a:r>
              <a:rPr lang="en-US" sz="1500" dirty="0">
                <a:solidFill>
                  <a:srgbClr val="000000">
                    <a:lumMod val="95000"/>
                    <a:lumOff val="5000"/>
                  </a:srgbClr>
                </a:solidFill>
              </a:rPr>
              <a:t>Determine resources needed to appropriately respond to regulated substance releases at facility</a:t>
            </a:r>
          </a:p>
          <a:p>
            <a:pPr lvl="2">
              <a:spcBef>
                <a:spcPts val="300"/>
              </a:spcBef>
              <a:spcAft>
                <a:spcPts val="0"/>
              </a:spcAft>
              <a:buFont typeface="Arial" panose="020B0604020202020204" pitchFamily="34" charset="0"/>
              <a:buChar char="•"/>
            </a:pPr>
            <a:r>
              <a:rPr lang="en-US" sz="1500" dirty="0">
                <a:solidFill>
                  <a:srgbClr val="000000">
                    <a:lumMod val="95000"/>
                    <a:lumOff val="5000"/>
                  </a:srgbClr>
                </a:solidFill>
              </a:rPr>
              <a:t>Determine resources available from facility &amp; local responders</a:t>
            </a:r>
          </a:p>
          <a:p>
            <a:pPr lvl="2">
              <a:spcBef>
                <a:spcPts val="300"/>
              </a:spcBef>
              <a:spcAft>
                <a:spcPts val="0"/>
              </a:spcAft>
              <a:buFont typeface="Arial" panose="020B0604020202020204" pitchFamily="34" charset="0"/>
              <a:buChar char="•"/>
            </a:pPr>
            <a:r>
              <a:rPr lang="en-US" sz="1500" dirty="0">
                <a:solidFill>
                  <a:srgbClr val="000000">
                    <a:lumMod val="95000"/>
                    <a:lumOff val="5000"/>
                  </a:srgbClr>
                </a:solidFill>
              </a:rPr>
              <a:t>Identify capability gaps and develop plans to address</a:t>
            </a:r>
          </a:p>
          <a:p>
            <a:pPr lvl="2">
              <a:spcBef>
                <a:spcPts val="300"/>
              </a:spcBef>
              <a:spcAft>
                <a:spcPts val="0"/>
              </a:spcAft>
              <a:buFont typeface="Arial" panose="020B0604020202020204" pitchFamily="34" charset="0"/>
              <a:buChar char="•"/>
            </a:pPr>
            <a:r>
              <a:rPr lang="en-US" sz="1500" dirty="0">
                <a:solidFill>
                  <a:srgbClr val="000000">
                    <a:lumMod val="95000"/>
                    <a:lumOff val="5000"/>
                  </a:srgbClr>
                </a:solidFill>
              </a:rPr>
              <a:t>Decide whether facility or local responders will respond to releases of regulated substances</a:t>
            </a:r>
          </a:p>
          <a:p>
            <a:pPr lvl="2">
              <a:spcBef>
                <a:spcPts val="300"/>
              </a:spcBef>
              <a:spcAft>
                <a:spcPts val="0"/>
              </a:spcAft>
              <a:buFont typeface="Arial" panose="020B0604020202020204" pitchFamily="34" charset="0"/>
              <a:buChar char="•"/>
            </a:pPr>
            <a:r>
              <a:rPr lang="en-US" sz="1500" dirty="0">
                <a:solidFill>
                  <a:srgbClr val="000000">
                    <a:lumMod val="95000"/>
                    <a:lumOff val="5000"/>
                  </a:srgbClr>
                </a:solidFill>
              </a:rPr>
              <a:t>Assign response action roles and responsibilities</a:t>
            </a:r>
          </a:p>
          <a:p>
            <a:endParaRPr lang="en-US" dirty="0"/>
          </a:p>
        </p:txBody>
      </p:sp>
    </p:spTree>
    <p:extLst>
      <p:ext uri="{BB962C8B-B14F-4D97-AF65-F5344CB8AC3E}">
        <p14:creationId xmlns:p14="http://schemas.microsoft.com/office/powerpoint/2010/main" val="18713152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stretch>
            <a:fillRect/>
          </a:stretch>
        </p:blipFill>
        <p:spPr>
          <a:xfrm>
            <a:off x="7848600" y="5586555"/>
            <a:ext cx="1058867" cy="1096560"/>
          </a:xfrm>
          <a:prstGeom prst="rect">
            <a:avLst/>
          </a:prstGeom>
        </p:spPr>
      </p:pic>
      <p:sp>
        <p:nvSpPr>
          <p:cNvPr id="2" name="Title 1"/>
          <p:cNvSpPr>
            <a:spLocks noGrp="1"/>
          </p:cNvSpPr>
          <p:nvPr>
            <p:ph type="title"/>
          </p:nvPr>
        </p:nvSpPr>
        <p:spPr>
          <a:xfrm>
            <a:off x="869870" y="604750"/>
            <a:ext cx="7110028" cy="1155334"/>
          </a:xfrm>
        </p:spPr>
        <p:txBody>
          <a:bodyPr>
            <a:noAutofit/>
          </a:bodyPr>
          <a:lstStyle/>
          <a:p>
            <a:r>
              <a:rPr lang="en-US" dirty="0" smtClean="0"/>
              <a:t>Exercises</a:t>
            </a:r>
            <a:endParaRPr lang="en-US" dirty="0"/>
          </a:p>
        </p:txBody>
      </p:sp>
      <p:sp>
        <p:nvSpPr>
          <p:cNvPr id="4" name="Content Placeholder 3"/>
          <p:cNvSpPr>
            <a:spLocks noGrp="1"/>
          </p:cNvSpPr>
          <p:nvPr>
            <p:ph sz="half" idx="1"/>
          </p:nvPr>
        </p:nvSpPr>
        <p:spPr>
          <a:xfrm>
            <a:off x="822959" y="1760084"/>
            <a:ext cx="7707975" cy="1949607"/>
          </a:xfrm>
        </p:spPr>
        <p:txBody>
          <a:bodyPr>
            <a:normAutofit lnSpcReduction="10000"/>
          </a:bodyPr>
          <a:lstStyle/>
          <a:p>
            <a:r>
              <a:rPr lang="en-US" i="1" dirty="0">
                <a:solidFill>
                  <a:schemeClr val="accent1"/>
                </a:solidFill>
              </a:rPr>
              <a:t>Proposed Revisions: </a:t>
            </a:r>
            <a:r>
              <a:rPr lang="en-US" dirty="0">
                <a:solidFill>
                  <a:schemeClr val="accent1"/>
                </a:solidFill>
              </a:rPr>
              <a:t>Require facilities to test their emergency response program through notification, tabletop, and field exercises </a:t>
            </a:r>
            <a:r>
              <a:rPr lang="en-US" i="1" dirty="0">
                <a:solidFill>
                  <a:schemeClr val="accent1"/>
                </a:solidFill>
              </a:rPr>
              <a:t>(Applies to all P2 and P3)</a:t>
            </a:r>
            <a:endParaRPr lang="en-US" strike="sngStrike" dirty="0">
              <a:solidFill>
                <a:schemeClr val="accent1"/>
              </a:solidFill>
            </a:endParaRPr>
          </a:p>
          <a:p>
            <a:pPr lvl="1">
              <a:lnSpc>
                <a:spcPct val="80000"/>
              </a:lnSpc>
              <a:buClr>
                <a:srgbClr val="CCB400"/>
              </a:buClr>
            </a:pPr>
            <a:r>
              <a:rPr lang="en-US" dirty="0"/>
              <a:t>Require “responding” and “non-responding” facilities to conduct an annual </a:t>
            </a:r>
            <a:r>
              <a:rPr lang="en-US" dirty="0">
                <a:solidFill>
                  <a:schemeClr val="tx1">
                    <a:lumMod val="85000"/>
                    <a:lumOff val="15000"/>
                  </a:schemeClr>
                </a:solidFill>
              </a:rPr>
              <a:t>notification exercise</a:t>
            </a:r>
          </a:p>
          <a:p>
            <a:pPr lvl="1">
              <a:lnSpc>
                <a:spcPct val="80000"/>
              </a:lnSpc>
              <a:buClr>
                <a:srgbClr val="CCB400"/>
              </a:buClr>
            </a:pPr>
            <a:r>
              <a:rPr lang="en-US" dirty="0"/>
              <a:t>Require “responding” facilities to conduct the </a:t>
            </a:r>
            <a:r>
              <a:rPr lang="en-US" dirty="0" smtClean="0"/>
              <a:t>field and tabletop exercises </a:t>
            </a:r>
            <a:r>
              <a:rPr lang="en-US" dirty="0"/>
              <a:t>and invite local responders to participate:</a:t>
            </a:r>
            <a:r>
              <a:rPr lang="en-US" sz="1500" dirty="0"/>
              <a:t> </a:t>
            </a:r>
            <a:endParaRPr lang="en-US" dirty="0"/>
          </a:p>
        </p:txBody>
      </p:sp>
      <p:sp>
        <p:nvSpPr>
          <p:cNvPr id="3" name="Content Placeholder 2"/>
          <p:cNvSpPr>
            <a:spLocks noGrp="1"/>
          </p:cNvSpPr>
          <p:nvPr>
            <p:ph sz="half" idx="2"/>
          </p:nvPr>
        </p:nvSpPr>
        <p:spPr>
          <a:xfrm>
            <a:off x="4827614" y="3597944"/>
            <a:ext cx="3703320" cy="2356660"/>
          </a:xfrm>
        </p:spPr>
        <p:txBody>
          <a:bodyPr>
            <a:normAutofit lnSpcReduction="10000"/>
          </a:bodyPr>
          <a:lstStyle/>
          <a:p>
            <a:pPr>
              <a:buClr>
                <a:srgbClr val="CCB400"/>
              </a:buClr>
            </a:pPr>
            <a:r>
              <a:rPr lang="en-US" sz="1800" b="1" dirty="0" smtClean="0">
                <a:solidFill>
                  <a:schemeClr val="accent1"/>
                </a:solidFill>
              </a:rPr>
              <a:t>Tabletop exercise</a:t>
            </a:r>
          </a:p>
          <a:p>
            <a:pPr lvl="1"/>
            <a:r>
              <a:rPr lang="en-US" sz="1600" i="1" dirty="0" smtClean="0">
                <a:solidFill>
                  <a:schemeClr val="tx1">
                    <a:lumMod val="85000"/>
                    <a:lumOff val="15000"/>
                  </a:schemeClr>
                </a:solidFill>
              </a:rPr>
              <a:t>Frequency</a:t>
            </a:r>
            <a:r>
              <a:rPr lang="en-US" sz="1600" dirty="0" smtClean="0">
                <a:solidFill>
                  <a:schemeClr val="tx1">
                    <a:lumMod val="85000"/>
                    <a:lumOff val="15000"/>
                  </a:schemeClr>
                </a:solidFill>
              </a:rPr>
              <a:t>: Annually except in the year of a field exercise</a:t>
            </a:r>
          </a:p>
          <a:p>
            <a:pPr lvl="1">
              <a:spcBef>
                <a:spcPts val="0"/>
              </a:spcBef>
            </a:pPr>
            <a:r>
              <a:rPr lang="en-US" sz="1600" i="1" dirty="0">
                <a:solidFill>
                  <a:schemeClr val="tx1">
                    <a:lumMod val="85000"/>
                    <a:lumOff val="15000"/>
                  </a:schemeClr>
                </a:solidFill>
              </a:rPr>
              <a:t>S</a:t>
            </a:r>
            <a:r>
              <a:rPr lang="en-US" sz="1600" i="1" dirty="0" smtClean="0">
                <a:solidFill>
                  <a:schemeClr val="tx1">
                    <a:lumMod val="85000"/>
                    <a:lumOff val="15000"/>
                  </a:schemeClr>
                </a:solidFill>
              </a:rPr>
              <a:t>cope</a:t>
            </a:r>
            <a:r>
              <a:rPr lang="en-US" sz="1600" dirty="0">
                <a:solidFill>
                  <a:schemeClr val="tx1">
                    <a:lumMod val="85000"/>
                    <a:lumOff val="15000"/>
                  </a:schemeClr>
                </a:solidFill>
              </a:rPr>
              <a:t>: </a:t>
            </a:r>
            <a:r>
              <a:rPr lang="en-US" sz="1600" dirty="0" smtClean="0">
                <a:solidFill>
                  <a:schemeClr val="tx1">
                    <a:lumMod val="85000"/>
                    <a:lumOff val="15000"/>
                  </a:schemeClr>
                </a:solidFill>
              </a:rPr>
              <a:t>Same </a:t>
            </a:r>
            <a:r>
              <a:rPr lang="en-US" sz="1600" dirty="0">
                <a:solidFill>
                  <a:schemeClr val="tx1">
                    <a:lumMod val="85000"/>
                    <a:lumOff val="15000"/>
                  </a:schemeClr>
                </a:solidFill>
              </a:rPr>
              <a:t>as field exercise without actual mobilization of personnel &amp; equipment</a:t>
            </a:r>
          </a:p>
          <a:p>
            <a:pPr marL="290513" lvl="1" indent="0">
              <a:spcBef>
                <a:spcPts val="1200"/>
              </a:spcBef>
              <a:spcAft>
                <a:spcPts val="200"/>
              </a:spcAft>
              <a:buSzPct val="100000"/>
              <a:buNone/>
            </a:pPr>
            <a:r>
              <a:rPr lang="en-US" sz="1600" i="1" dirty="0">
                <a:solidFill>
                  <a:schemeClr val="accent6">
                    <a:lumMod val="50000"/>
                  </a:schemeClr>
                </a:solidFill>
              </a:rPr>
              <a:t>An exercise evaluation report must be completed within 90 </a:t>
            </a:r>
            <a:r>
              <a:rPr lang="en-US" sz="1600" i="1" dirty="0" smtClean="0">
                <a:solidFill>
                  <a:schemeClr val="accent6">
                    <a:lumMod val="50000"/>
                  </a:schemeClr>
                </a:solidFill>
              </a:rPr>
              <a:t>days</a:t>
            </a:r>
            <a:br>
              <a:rPr lang="en-US" sz="1600" i="1" dirty="0" smtClean="0">
                <a:solidFill>
                  <a:schemeClr val="accent6">
                    <a:lumMod val="50000"/>
                  </a:schemeClr>
                </a:solidFill>
              </a:rPr>
            </a:br>
            <a:r>
              <a:rPr lang="en-US" sz="1600" i="1" dirty="0" smtClean="0">
                <a:solidFill>
                  <a:schemeClr val="accent6">
                    <a:lumMod val="50000"/>
                  </a:schemeClr>
                </a:solidFill>
              </a:rPr>
              <a:t>of </a:t>
            </a:r>
            <a:r>
              <a:rPr lang="en-US" sz="1600" i="1" dirty="0">
                <a:solidFill>
                  <a:schemeClr val="accent6">
                    <a:lumMod val="50000"/>
                  </a:schemeClr>
                </a:solidFill>
              </a:rPr>
              <a:t>each exercise.</a:t>
            </a:r>
          </a:p>
          <a:p>
            <a:endParaRPr lang="en-US" dirty="0"/>
          </a:p>
        </p:txBody>
      </p:sp>
      <p:sp>
        <p:nvSpPr>
          <p:cNvPr id="15" name="Slide Number Placeholder 14"/>
          <p:cNvSpPr>
            <a:spLocks noGrp="1"/>
          </p:cNvSpPr>
          <p:nvPr>
            <p:ph type="sldNum" sz="quarter" idx="12"/>
          </p:nvPr>
        </p:nvSpPr>
        <p:spPr/>
        <p:txBody>
          <a:bodyPr/>
          <a:lstStyle/>
          <a:p>
            <a:fld id="{64FD7CC6-9448-447E-AA3E-4A83D05C16CF}" type="slidenum">
              <a:rPr lang="en-US" smtClean="0"/>
              <a:pPr/>
              <a:t>29</a:t>
            </a:fld>
            <a:endParaRPr lang="en-US" dirty="0"/>
          </a:p>
        </p:txBody>
      </p:sp>
      <p:sp>
        <p:nvSpPr>
          <p:cNvPr id="7" name="Slide Number Placeholder 4"/>
          <p:cNvSpPr txBox="1">
            <a:spLocks/>
          </p:cNvSpPr>
          <p:nvPr/>
        </p:nvSpPr>
        <p:spPr>
          <a:xfrm>
            <a:off x="1181775" y="6459786"/>
            <a:ext cx="647026" cy="365125"/>
          </a:xfrm>
          <a:prstGeom prst="rect">
            <a:avLst/>
          </a:prstGeom>
        </p:spPr>
        <p:txBody>
          <a:bodyPr vert="horz" lIns="91440" tIns="45720" rIns="91440" bIns="45720" rtlCol="0" anchor="ctr"/>
          <a:lstStyle>
            <a:defPPr>
              <a:defRPr lang="en-US"/>
            </a:defPPr>
            <a:lvl1pPr marL="0" algn="r" defTabSz="914400" rtl="0" eaLnBrk="1" latinLnBrk="0" hangingPunct="1">
              <a:defRPr sz="105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C2686C8-0E4B-4752-BA83-DE39E29A65CA}" type="slidenum">
              <a:rPr lang="en-US" smtClean="0"/>
              <a:pPr/>
              <a:t>29</a:t>
            </a:fld>
            <a:endParaRPr lang="en-US" dirty="0"/>
          </a:p>
        </p:txBody>
      </p:sp>
      <p:sp>
        <p:nvSpPr>
          <p:cNvPr id="13" name="Content Placeholder 2"/>
          <p:cNvSpPr txBox="1">
            <a:spLocks/>
          </p:cNvSpPr>
          <p:nvPr/>
        </p:nvSpPr>
        <p:spPr>
          <a:xfrm>
            <a:off x="869870" y="3587401"/>
            <a:ext cx="3873580" cy="2575274"/>
          </a:xfrm>
          <a:prstGeom prst="rect">
            <a:avLst/>
          </a:prstGeom>
        </p:spPr>
        <p:txBody>
          <a:bodyPr vert="horz" lIns="0" tIns="45720" rIns="0" bIns="45720" rtlCol="0">
            <a:normAutofit lnSpcReduction="1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buClr>
                <a:srgbClr val="CCB400"/>
              </a:buClr>
            </a:pPr>
            <a:r>
              <a:rPr lang="en-US" sz="1800" b="1" dirty="0" smtClean="0">
                <a:solidFill>
                  <a:schemeClr val="accent1"/>
                </a:solidFill>
              </a:rPr>
              <a:t>Field exercise</a:t>
            </a:r>
          </a:p>
          <a:p>
            <a:pPr lvl="1"/>
            <a:r>
              <a:rPr lang="en-US" sz="1600" i="1" dirty="0" smtClean="0">
                <a:solidFill>
                  <a:schemeClr val="tx1">
                    <a:lumMod val="85000"/>
                    <a:lumOff val="15000"/>
                  </a:schemeClr>
                </a:solidFill>
              </a:rPr>
              <a:t>Frequency</a:t>
            </a:r>
            <a:r>
              <a:rPr lang="en-US" sz="1600" dirty="0" smtClean="0">
                <a:solidFill>
                  <a:schemeClr val="tx1">
                    <a:lumMod val="85000"/>
                    <a:lumOff val="15000"/>
                  </a:schemeClr>
                </a:solidFill>
              </a:rPr>
              <a:t>: Every </a:t>
            </a:r>
            <a:r>
              <a:rPr lang="en-US" sz="1600" dirty="0">
                <a:solidFill>
                  <a:schemeClr val="tx1">
                    <a:lumMod val="85000"/>
                    <a:lumOff val="15000"/>
                  </a:schemeClr>
                </a:solidFill>
              </a:rPr>
              <a:t>5 years </a:t>
            </a:r>
            <a:r>
              <a:rPr lang="en-US" sz="1600" dirty="0" smtClean="0">
                <a:solidFill>
                  <a:schemeClr val="tx1">
                    <a:lumMod val="85000"/>
                    <a:lumOff val="15000"/>
                  </a:schemeClr>
                </a:solidFill>
              </a:rPr>
              <a:t>and </a:t>
            </a:r>
            <a:r>
              <a:rPr lang="en-US" sz="1600" dirty="0">
                <a:solidFill>
                  <a:schemeClr val="tx1">
                    <a:lumMod val="85000"/>
                    <a:lumOff val="15000"/>
                  </a:schemeClr>
                </a:solidFill>
              </a:rPr>
              <a:t>within one year following a reportable </a:t>
            </a:r>
            <a:r>
              <a:rPr lang="en-US" sz="1600" dirty="0" smtClean="0">
                <a:solidFill>
                  <a:schemeClr val="tx1">
                    <a:lumMod val="85000"/>
                    <a:lumOff val="15000"/>
                  </a:schemeClr>
                </a:solidFill>
              </a:rPr>
              <a:t>accident</a:t>
            </a:r>
            <a:endParaRPr lang="en-US" sz="1600" u="sng" dirty="0" smtClean="0">
              <a:solidFill>
                <a:schemeClr val="tx1">
                  <a:lumMod val="85000"/>
                  <a:lumOff val="15000"/>
                </a:schemeClr>
              </a:solidFill>
            </a:endParaRPr>
          </a:p>
          <a:p>
            <a:pPr lvl="1"/>
            <a:r>
              <a:rPr lang="en-US" sz="1600" i="1" dirty="0">
                <a:solidFill>
                  <a:schemeClr val="tx1">
                    <a:lumMod val="85000"/>
                    <a:lumOff val="15000"/>
                  </a:schemeClr>
                </a:solidFill>
              </a:rPr>
              <a:t>S</a:t>
            </a:r>
            <a:r>
              <a:rPr lang="en-US" sz="1600" i="1" dirty="0" smtClean="0">
                <a:solidFill>
                  <a:schemeClr val="tx1">
                    <a:lumMod val="85000"/>
                    <a:lumOff val="15000"/>
                  </a:schemeClr>
                </a:solidFill>
              </a:rPr>
              <a:t>cope</a:t>
            </a:r>
            <a:r>
              <a:rPr lang="en-US" sz="1600" dirty="0" smtClean="0">
                <a:solidFill>
                  <a:schemeClr val="tx1">
                    <a:lumMod val="85000"/>
                    <a:lumOff val="15000"/>
                  </a:schemeClr>
                </a:solidFill>
              </a:rPr>
              <a:t>:  Test procedures for notification, evacuation, medical treatment, communications systems, emergency response personnel mobilization (including contractors, if appropriate), coordination with local responders, equipment deployment, and other actions identified in ER program as appropriate</a:t>
            </a:r>
          </a:p>
          <a:p>
            <a:endParaRPr lang="en-US" dirty="0" smtClean="0"/>
          </a:p>
          <a:p>
            <a:endParaRPr lang="en-US" dirty="0"/>
          </a:p>
        </p:txBody>
      </p:sp>
    </p:spTree>
    <p:extLst>
      <p:ext uri="{BB962C8B-B14F-4D97-AF65-F5344CB8AC3E}">
        <p14:creationId xmlns:p14="http://schemas.microsoft.com/office/powerpoint/2010/main" val="318404912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stretch>
            <a:fillRect/>
          </a:stretch>
        </p:blipFill>
        <p:spPr>
          <a:xfrm>
            <a:off x="7848600" y="5586555"/>
            <a:ext cx="1058867" cy="1096560"/>
          </a:xfrm>
          <a:prstGeom prst="rect">
            <a:avLst/>
          </a:prstGeom>
        </p:spPr>
      </p:pic>
      <p:sp>
        <p:nvSpPr>
          <p:cNvPr id="2" name="Title 1"/>
          <p:cNvSpPr>
            <a:spLocks noGrp="1"/>
          </p:cNvSpPr>
          <p:nvPr>
            <p:ph type="title"/>
          </p:nvPr>
        </p:nvSpPr>
        <p:spPr>
          <a:xfrm>
            <a:off x="822959" y="901373"/>
            <a:ext cx="7579896" cy="822652"/>
          </a:xfrm>
        </p:spPr>
        <p:txBody>
          <a:bodyPr>
            <a:noAutofit/>
          </a:bodyPr>
          <a:lstStyle/>
          <a:p>
            <a:pPr algn="l"/>
            <a:r>
              <a:rPr lang="en-US" dirty="0" smtClean="0"/>
              <a:t>Information sharing</a:t>
            </a:r>
            <a:endParaRPr lang="en-US" dirty="0"/>
          </a:p>
        </p:txBody>
      </p:sp>
      <p:sp>
        <p:nvSpPr>
          <p:cNvPr id="4" name="Content Placeholder 3"/>
          <p:cNvSpPr>
            <a:spLocks noGrp="1"/>
          </p:cNvSpPr>
          <p:nvPr>
            <p:ph idx="1"/>
          </p:nvPr>
        </p:nvSpPr>
        <p:spPr>
          <a:xfrm>
            <a:off x="822959" y="1848050"/>
            <a:ext cx="7579896" cy="4302493"/>
          </a:xfrm>
        </p:spPr>
        <p:txBody>
          <a:bodyPr vert="horz" lIns="0" tIns="45720" rIns="0" bIns="45720" rtlCol="0" anchor="t">
            <a:normAutofit/>
          </a:bodyPr>
          <a:lstStyle/>
          <a:p>
            <a:pPr lvl="0">
              <a:buClr>
                <a:srgbClr val="D16349"/>
              </a:buClr>
            </a:pPr>
            <a:r>
              <a:rPr lang="en-US" i="1" dirty="0" smtClean="0">
                <a:solidFill>
                  <a:schemeClr val="accent1"/>
                </a:solidFill>
              </a:rPr>
              <a:t>Proposed </a:t>
            </a:r>
            <a:r>
              <a:rPr lang="en-US" i="1" dirty="0">
                <a:solidFill>
                  <a:schemeClr val="accent1"/>
                </a:solidFill>
              </a:rPr>
              <a:t>revisions add new disclosure </a:t>
            </a:r>
            <a:r>
              <a:rPr lang="en-US" i="1" dirty="0" smtClean="0">
                <a:solidFill>
                  <a:schemeClr val="accent1"/>
                </a:solidFill>
              </a:rPr>
              <a:t>elements for all facilities:</a:t>
            </a:r>
            <a:endParaRPr lang="en-US" i="1" dirty="0">
              <a:solidFill>
                <a:schemeClr val="accent1"/>
              </a:solidFill>
            </a:endParaRPr>
          </a:p>
          <a:p>
            <a:pPr lvl="1"/>
            <a:r>
              <a:rPr lang="en-US" dirty="0" smtClean="0">
                <a:solidFill>
                  <a:schemeClr val="tx1">
                    <a:lumMod val="95000"/>
                    <a:lumOff val="5000"/>
                  </a:schemeClr>
                </a:solidFill>
              </a:rPr>
              <a:t>To </a:t>
            </a:r>
            <a:r>
              <a:rPr lang="en-US" dirty="0" smtClean="0">
                <a:solidFill>
                  <a:schemeClr val="tx1"/>
                </a:solidFill>
              </a:rPr>
              <a:t>LEPCs </a:t>
            </a:r>
            <a:r>
              <a:rPr lang="en-US" dirty="0">
                <a:solidFill>
                  <a:schemeClr val="tx1"/>
                </a:solidFill>
              </a:rPr>
              <a:t>and emergency responders</a:t>
            </a:r>
            <a:endParaRPr lang="en-US" dirty="0" smtClean="0">
              <a:solidFill>
                <a:schemeClr val="tx1"/>
              </a:solidFill>
            </a:endParaRPr>
          </a:p>
          <a:p>
            <a:pPr lvl="1"/>
            <a:r>
              <a:rPr lang="en-US" dirty="0">
                <a:solidFill>
                  <a:schemeClr val="tx1"/>
                </a:solidFill>
              </a:rPr>
              <a:t>To general public</a:t>
            </a:r>
            <a:endParaRPr lang="en-US" dirty="0" smtClean="0">
              <a:solidFill>
                <a:schemeClr val="tx1"/>
              </a:solidFill>
            </a:endParaRPr>
          </a:p>
          <a:p>
            <a:pPr lvl="1"/>
            <a:r>
              <a:rPr lang="en-US" dirty="0">
                <a:solidFill>
                  <a:schemeClr val="tx1"/>
                </a:solidFill>
              </a:rPr>
              <a:t>Public meetings </a:t>
            </a:r>
            <a:r>
              <a:rPr lang="en-US" dirty="0" smtClean="0">
                <a:solidFill>
                  <a:schemeClr val="tx1"/>
                </a:solidFill>
              </a:rPr>
              <a:t>within </a:t>
            </a:r>
            <a:r>
              <a:rPr lang="en-US" dirty="0">
                <a:solidFill>
                  <a:schemeClr val="tx1"/>
                </a:solidFill>
              </a:rPr>
              <a:t>30 days of </a:t>
            </a:r>
            <a:r>
              <a:rPr lang="en-US" dirty="0" smtClean="0">
                <a:solidFill>
                  <a:schemeClr val="tx1"/>
                </a:solidFill>
              </a:rPr>
              <a:t>an RMP </a:t>
            </a:r>
            <a:r>
              <a:rPr lang="en-US" dirty="0">
                <a:solidFill>
                  <a:schemeClr val="tx1"/>
                </a:solidFill>
              </a:rPr>
              <a:t>reportable </a:t>
            </a:r>
            <a:r>
              <a:rPr lang="en-US" dirty="0" smtClean="0">
                <a:solidFill>
                  <a:schemeClr val="tx1"/>
                </a:solidFill>
              </a:rPr>
              <a:t>accident</a:t>
            </a:r>
            <a:endParaRPr lang="en-US" dirty="0">
              <a:solidFill>
                <a:schemeClr val="tx1"/>
              </a:solidFill>
            </a:endParaRPr>
          </a:p>
          <a:p>
            <a:pPr marL="119063" lvl="1" indent="0">
              <a:buNone/>
            </a:pPr>
            <a:r>
              <a:rPr lang="en-US" sz="2000" dirty="0">
                <a:solidFill>
                  <a:schemeClr val="tx1"/>
                </a:solidFill>
              </a:rPr>
              <a:t>The information should be conveyed without revealing CBI or trade secret information.  </a:t>
            </a:r>
          </a:p>
          <a:p>
            <a:pPr marL="119063" lvl="1" indent="0">
              <a:buNone/>
            </a:pPr>
            <a:r>
              <a:rPr lang="en-US" sz="2000" dirty="0">
                <a:solidFill>
                  <a:schemeClr val="tx1"/>
                </a:solidFill>
              </a:rPr>
              <a:t>Any summary information should adequately explain the findings, results, or analysis being provided while avoiding technical </a:t>
            </a:r>
            <a:r>
              <a:rPr lang="en-US" sz="2000" dirty="0" smtClean="0">
                <a:solidFill>
                  <a:schemeClr val="tx1"/>
                </a:solidFill>
              </a:rPr>
              <a:t>jargon</a:t>
            </a:r>
            <a:endParaRPr lang="en-US" sz="2000" dirty="0">
              <a:solidFill>
                <a:schemeClr val="tx1"/>
              </a:solidFill>
            </a:endParaRPr>
          </a:p>
          <a:p>
            <a:pPr marL="201168" lvl="1" indent="0">
              <a:buNone/>
            </a:pPr>
            <a:endParaRPr lang="en-US" sz="1900" dirty="0"/>
          </a:p>
        </p:txBody>
      </p:sp>
      <p:sp>
        <p:nvSpPr>
          <p:cNvPr id="7" name="Slide Number Placeholder 4"/>
          <p:cNvSpPr txBox="1">
            <a:spLocks/>
          </p:cNvSpPr>
          <p:nvPr/>
        </p:nvSpPr>
        <p:spPr>
          <a:xfrm>
            <a:off x="1181775" y="6459786"/>
            <a:ext cx="647026" cy="365125"/>
          </a:xfrm>
          <a:prstGeom prst="rect">
            <a:avLst/>
          </a:prstGeom>
        </p:spPr>
        <p:txBody>
          <a:bodyPr vert="horz" lIns="91440" tIns="45720" rIns="91440" bIns="45720" rtlCol="0" anchor="ctr"/>
          <a:lstStyle>
            <a:defPPr>
              <a:defRPr lang="en-US"/>
            </a:defPPr>
            <a:lvl1pPr marL="0" algn="r" defTabSz="914400" rtl="0" eaLnBrk="1" latinLnBrk="0" hangingPunct="1">
              <a:defRPr sz="105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2ACB008-075F-46D4-BFB6-5B994B2A0F78}" type="slidenum">
              <a:rPr lang="en-US" smtClean="0"/>
              <a:pPr/>
              <a:t>30</a:t>
            </a:fld>
            <a:endParaRPr lang="en-US" dirty="0"/>
          </a:p>
        </p:txBody>
      </p:sp>
    </p:spTree>
    <p:extLst>
      <p:ext uri="{BB962C8B-B14F-4D97-AF65-F5344CB8AC3E}">
        <p14:creationId xmlns:p14="http://schemas.microsoft.com/office/powerpoint/2010/main" val="327512722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stretch>
            <a:fillRect/>
          </a:stretch>
        </p:blipFill>
        <p:spPr>
          <a:xfrm>
            <a:off x="7848600" y="5586555"/>
            <a:ext cx="1058867" cy="1096560"/>
          </a:xfrm>
          <a:prstGeom prst="rect">
            <a:avLst/>
          </a:prstGeom>
        </p:spPr>
      </p:pic>
      <p:sp>
        <p:nvSpPr>
          <p:cNvPr id="2" name="Title 1"/>
          <p:cNvSpPr>
            <a:spLocks noGrp="1"/>
          </p:cNvSpPr>
          <p:nvPr>
            <p:ph type="title"/>
          </p:nvPr>
        </p:nvSpPr>
        <p:spPr>
          <a:xfrm>
            <a:off x="822959" y="1055995"/>
            <a:ext cx="7697646" cy="637434"/>
          </a:xfrm>
        </p:spPr>
        <p:txBody>
          <a:bodyPr>
            <a:noAutofit/>
          </a:bodyPr>
          <a:lstStyle/>
          <a:p>
            <a:pPr algn="l"/>
            <a:r>
              <a:rPr lang="en-US" dirty="0" smtClean="0"/>
              <a:t>Information sharing-LEPC</a:t>
            </a:r>
            <a:endParaRPr lang="en-US" dirty="0"/>
          </a:p>
        </p:txBody>
      </p:sp>
      <p:sp>
        <p:nvSpPr>
          <p:cNvPr id="7" name="Slide Number Placeholder 4"/>
          <p:cNvSpPr txBox="1">
            <a:spLocks/>
          </p:cNvSpPr>
          <p:nvPr/>
        </p:nvSpPr>
        <p:spPr>
          <a:xfrm>
            <a:off x="1181775" y="6459786"/>
            <a:ext cx="647026" cy="365125"/>
          </a:xfrm>
          <a:prstGeom prst="rect">
            <a:avLst/>
          </a:prstGeom>
        </p:spPr>
        <p:txBody>
          <a:bodyPr vert="horz" lIns="91440" tIns="45720" rIns="91440" bIns="45720" rtlCol="0" anchor="ctr"/>
          <a:lstStyle>
            <a:defPPr>
              <a:defRPr lang="en-US"/>
            </a:defPPr>
            <a:lvl1pPr marL="0" algn="r" defTabSz="914400" rtl="0" eaLnBrk="1" latinLnBrk="0" hangingPunct="1">
              <a:defRPr sz="105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2ACB008-075F-46D4-BFB6-5B994B2A0F78}" type="slidenum">
              <a:rPr lang="en-US" smtClean="0"/>
              <a:pPr/>
              <a:t>31</a:t>
            </a:fld>
            <a:endParaRPr lang="en-US" dirty="0"/>
          </a:p>
        </p:txBody>
      </p:sp>
      <p:sp>
        <p:nvSpPr>
          <p:cNvPr id="3" name="AutoShape 2" descr="data:image/jpeg;base64,/9j/4AAQSkZJRgABAQAAAQABAAD/2wCEAAkGBxITEhUTEhIWFhUXGRsbGBYWGBUYHxsfIBgYGBsbGB8YHSggGCAmHRgXIjEhJSkrLjAuGB8zODMsOCgtLi0BCgoKDg0OGhAQGy8mHyYrNS0vMTM1LTMvNzU3Ly0tLi0rNS0vLS0tMCstLS8rLzcrLS43LS0rLTUtLS0tLS0tL//AABEIAKwBJQMBIgACEQEDEQH/xAAcAAEAAgMBAQEAAAAAAAAAAAAABgcDBAUBAgj/xABJEAACAQMCAwUFAwkFBwIHAAABAgMABBEFIQYSMQcTQVFhIjJxgZEUUqEII0JDYnKxwdEVM4Ki4SSSk7LC0vBT8RZVZJSjs/L/xAAZAQEAAwEBAAAAAAAAAAAAAAAAAgMEAQX/xAAsEQACAgECBAQGAwEAAAAAAAAAAQIRAxIhBDFBURMiYXEFMpGxwdFCgaEU/9oADAMBAAIRAxEAPwC8aUpQClKUApSlAKUpQClKUApWnquqQW0ZluJUiQfpOwUfAZ6n0G9VdrHbG00n2fSLR7mQ9JGVseG4RfaI36sVxQFtswAyTgDqTUM4g7U9Ltcg3HfOP0IB3h+BYewD6FqhUXZ/q2pPnVdQ7tdibeNgxA3IyiERp8faO1Tfh7sv0u0wVtxK4x7c/wCcO3iARyKfUKKAhzdrGo3ZxpelswzgSSB3Hz5eVF+bmg0Piq7/AL67S1U/oqyqQPTuFJ+r1Ne0Hh28uo7dbG5FuYpQze06grj9j3sdeU4B8xUvFAU8vYpJKea91Sab0AJ/zSO38K1ODeA9Dup7qBPtcj2z8r986oDuykp3QBxzIeuD0q7K5el8PWtvLNNBCqSTtzSsM+0dznc4Xck4GMk5oDhWvZdo8fSyQ/vtI/8Azsait5DYx65Bpg0uyMMkXMXMKl+bkkfIPTH5sDGPE71bdVHxhbyLxPp0iqxDxgZAONu+V9/RXBPlkedATz/4I0z/AOX2v/Ai/wC2te84F0kIzNYW4ABJxGq7AZ/RFSihFAU12e8M6Tq9vJO2mrAUlMYEc02COVGzsQM+1jp4V1L3sM05jmOW5j9A6MP86E/jVk2NjFCvJDEkaZJ5Y1VBk7k4UAZNbFAUZrXZ0+mqrprz2yMwVBJ3kY5j4ZjfGNtzy4GN63zacWWm6yxXijwzG315wjn5E1POOOCodTWFZndRE/PhMe0CMFTnzx18N6lGKApyLtjurYhNT0ySI9OdAyZP7Ky7H5PU00HtL0u6wqXSo5x7E2Yjv4At7LH90mpXPGrKQyhlPUEZB+XjVNcMcO6ZrguZBp5tFjk5I5YH5efYndMcisBykjlPvjegLoDA7ivaph+znWNOPPpV+ZEGfzDnlz6cr5iY+vs1s6V2vy28ncaxZvA//qIrAHfGSjbkftIWz5UBb1K0NG1q3uo+8tpklTzQg49GHVT6HBrfoBSlKAUpSgFKUoBSlKAUpSgFKUoBSlRrjXjW102PmnbLsPzcK4Lv/wBq+bHb4nagJDcTqil3YKqjLMxAAHmSdgKqriXtcMkn2XR4GuZzsJOVio3wSijBcD7xwo67iuNa6PqvELLNdubWwzlI1z7YzkFVPvnH6x9t8qOoq2eGeF7Swj7u1iCA+83V3Pm7Hdvh0HgBQFZaP2YT3swm1q9aSYAMbZHUsoPgxG0YJGMRgDyarW0XRLa0jEVtCkSeSjr6serH1JJrgjgZBq39qJO6sUKyRAbOeQICWzsMBfZx1UHNS6gIrY8EpFqk2pLM/NKnK0W3LnCDOepHsA48D4+FSqlKAUricXcT2+n25nuG26Kg9528FUfz6AVWMXHfEVyhubTTUFv1UFSxYenM6tJ8UXegLppUH7Ou0SLUQYnTubpPfhJO+NiyZ369VO4z49anFAKUrw0B4zADJOB61hS/iJwJEJ8gyn+dQu2ja/mbvZuRVPsxjGcfsg7fE711pODICMB5AfPKn6jFaXhhDact/Ywx4nLk82OG3qyTUrg8P6bcQOyvIHix7O5znboD7oxnbPlX3xTqbQRAocOzYBxnAAyTg/IfOq/CueiLsv8AHrG8k1VdDt0rFbFiilsc3KObHnjfHzr2WZVGWYKPMkAfjVVdC69rMlfKIB0AHjsMfGvQa9odFQGxlur+/vLW+sE+wRDERljOWbmAVkYnDBl52yvT2Nwes+pQFQ612QyW8n2nRrp4JB+qdjg+iv1x+y4YHzFfOh9q9xayC11u3eKQfr1Tr+0yrsw/ajyPSrS1vVI7W3luJThIlLN8ugHqTgD1IquuzxZtZtbiTVY0lgklP2dSqgx45g/dsoDADIUN1yrb70BZdjexzIskMiyIwyroQwPwIrYqlL/gfU9Hka50iZpoOr27DmOPVBgS9PeXD+G/WpZwN2pWl8RDL/s9z07pzsx6fm2OMn9k4b44zQE/pSlAKUpQClKUApSlAKUqse0ntDeOT+z9NBlvJDylkHN3ZPgPAv8AgvU0Budo/aVHYn7NbATXrYAQe0Iy3u84G5Y5GEG5zvjbPJ4H7MXeT7frDGe4c8whchgviDJ4MR4IPZX18Prs14bsLK6MVxOk2rFedw3Me75hzERlhhnIOSc8xBzgA72tQFQR8W3ulaq9vqcveWlwxaKYjAjBb2SuBso2Vk8NmG3vW8rAjIOQfEVxuLOF7fUIDBcKcZyrrgMjfeUkH6HINbmh6WlrbxW8ZYpEgRS5yxAGNzgfgAKA3q17++ihRpJpFjReruQoHzNRvtF41XTIFfumlkkYpGg2GcZyx8B6Dc/UivbfgLVNYJudVnaBSp7mADHKSDglDkRjOM5y5xg42NAdbW+2ZGkMGl2sl3Kdg3KwX4qqjncfHlqTdnb6w4lk1URqG5TFGoQMnXmB5M7e71JPXpUS7CdSEJuNMniWO5hdmyAAXGcMGP6ZU4wfusMbCrfoCmOMLcalxJb2Uu8FugZ02wfZ71v9780h9BVyooAAAwBsAPD4VTfEcwsOKILmTaG6QKXPQEr3PXwwyxk+QarmoCl+2SzFhfWWqwDlbvOWbl25iN8n1aPvFPmAKudTkZqo/wAo6YfZLWIe+85Kr4kCNlOPm6j51bFqnKiqfBQPoKAy15XtcziDvu4YwEhxg7dceOPWuxVtIjOWmLl2NPVOFoZWLqTGxOSV3BPmQfH4Yrlyx3tn7QfvYh1zk4HqDuvyJFdDR+KYnULM3JIBgltgT5g9B8Dis2rcRW6RtyusjEEBVOfDxI2ArXF5k9Ela9fwzzpLhpReWEtL7p/dHQ0nUVnjEi7Z2I8QfEVG+JLhXu4o2YBEwWJ6bnmOfkF+tbnB1uYrZnk2DEtv90KN/njP0rQ4f05btpppgSC2wBIwep6eQKiuwjDHOcui2+pzLPJlxY4V5pb/AE3/ANJfBcI4yjKw81IP8Ki/FEhmnitU88t8SP5Lk/Ovb7hcRhpYZmQqCdz5b+8u4/GvjgyFnkkuHyT7oY+JOC34cv1rmOEIJ5Yu6+5LLkyZGsM41fP26ksijCgAdAMD5bVralqUcC80h+AHU/AU1PUEgjLv8h4k+AFQi/ilmje6l2GQEX/F4egGd/E1Xgw63cnsXcVxPhLTBXKr9l3ZPrW4WRFdejAEfOstc/QB/s0P7i/wrfJqmSptGnHLVFN9iFdqnDN3qFvFb20iIhkBm58jKj3SMDfB35dskDyqU6NpkdtBFbxDCRIEX5DGT6nqT5ms0F5G5IR1YjqFYHHxxWeotUSTT5GO5mCIzkEhQWIUZJwM7DxPpVN2Giw8SRXFzJafY3V8QXKb96MHIlXYScuFyw88AjBq6KYodKT0njLUdFlW01dGmtztHcLliB+yx/vQPFWw49RgVcWmajFcRrNBIskbjKupyD/Q+YO4r41jSYLqJobiNZI26q38QeqkeBG4qlLu1ueHpzcWb/adOd+WWPmDcjdOWTGyP0Afx2DDpkC+KVzeH9bgvIEuLd+aNx8CD4qw8GHiKUB0qUpQClKgXatx1/Z8IhgPNeTDESgcxQH2e8I8d9lB6nzANAc/tP4/eJxp+n5kvZcKSm5iz4D9sjf9kbnwrpdmfZ8mnR97LiS7kH5yTry53KIT4Z6t1Y/IVDNCgi4fihvNQhklurt2Ekgw3cA+0QSfekbOT54YA7b3XDIGUMpyGAIPmCMigONPwlZveJfNCPtKDAkBYZ9kqCwBwxCnAJHTHkMdyleE0B7SlKAxywq2OZQ2CCMgHBHQjPQ+tZKUoCn+2LR5LS4g1u0GHiZROB4j3VZvQg923oVqz+H9Yiu7eK5hOUkUMPMHoyn1Ugg+orY1GyjnieGVQ0cilWU+IIwaqTsruJdO1O40aYlo2LSQMc+A5s9MYaPc+AZCPE0BPO0Hg2LU7bunPLIp5opMZ5WxjfzUjYj4HqBVe2HEPEWmqLabT2vFQcqSoskhIHTLRZyMYxzKG86uqlAU7w7wtqOp38eoasncxQkGG3xjcHmUcuSVHNhmLbkgDGOlxVXfZZ2hS6lJcxXEKRPEQyhC3ulipVubqykDLDAPN0GKsSgFKUoDm32h28p5njHN94ZU/PHX51hteGrZCGEeSOnMS34HauxSrFlmlVuip4MTlqcVfsampWplieMNy8ykZ64rHounCCJY85IyScYySc/6fKt+lR1vTp6EvDjr19aoj/Gl7yQco6yHl+XU/wBPnW3psS21svOcBV5mPqdz+JxXRlhVscyg4ORkA4PmM+NaWt6Z9oj7ssV3ByN+ngR4/wBQKsU04qD2V2ymWKSnLIt3VJEOeC4u2eVVZkDHlVm2Gf0VHToBnFfes608kQheLu2Ug9CBgAjodx4VN7O1WJFjQYVRgf1PrUa40PNJbx/eJz8yqj+dasWeM8ijp2XIwZ+GlixOWrd8/WyRaXjuY+U5HIuCPgK5PFWsmJRFHvK/THVQdsj1PQV0NRvI7WHOAAowijxPgBULt5J43W9ki5wxJyfDwz+zt0J2xVWDFqbm+XT1fYv4rO4RWNc+rXRdzpR8HsI1ZZCsw39M+QI3GPOt/hzWnZzbzjEq9Cds46g+vjkdRROMbflyRID5YH8c4rR0ovdXguQnJGvj57EAZ8Tv4dMVY1klGXjL2fr2KovFCcP+d3b3Xp3fYmVKxXNwsalnYKo6k1isNQimGY3DAdeoI+IO4rDpdX0PU1xvTe55q9mZoJYhI0ZkRkEibMvMCOZfUZzUc4K4Bt7C0ktie/E398XAAfblwEyQq48Mk+tS6lcJH514p0/UtCuXTT5Jfs1x7aFVEmMbFWyDhl5gM+IK+Wypxxd2i38N3Lb2emPMsWAzskrZJGQQEGAvXG5zilAWlSleMcbmgOPxdxFFYWr3Mx2XZVzu7n3UX1P4AE+FVv2U8Ny3tw2tagOZ3bNuhGw8A4B6Ko9lPgW8jXNuWfiPVu7Un+zrQ+0Qcc+5GRj9KQjA8kUnY9bB4L4v+03NzZGze2NqQFz7pQHkT9EchIGQBkEdCcUBLLu0jlXklRXXIPK6hhkHIODtsd6zUpQGK5uEjRnkYKigszMQAoAySSegAqk9T1a94iuHtbJjBp6HEkpB9vyLjYtnHsx5Hm3p1vyhtQnS3t4VytvNIRNIBncYKIR459psePd+lT3gewtIbKFbEhoCvMrjcuT7zsfvE9fLGNsYoDoaHpq21vDbozMsSKgLHJIUAAn6VvVV2v8AaVNJfR2OkRJcOG/OyNkpgH2gCp2UeL777AGrRoBSlKAVj7lebn5RzYxzYGcdcZ649KyUoBSlKA/Pmjyf2bxQ8ZOI5pWTf7s+JEA+DlB8q/QdUL+UPpzR3VrdpkF0KZHg0bc6n44f/JVz8MaqLq0guB+tjViB4Egcw+TZHyoDp0pSgFKUoBSlKAUpSgFatxp8bujugLJ7p32/rW1XnMK6nXI44qWzOFrWiNcTRszjulHtLvnOcnHx2Hpiu4qgDAG3lWlqV8I8DO5rnR6gW6HHrUJ57qD6EsfC1c0uZzOHLZJLq5LIrKC2MgED2zjGenQ1LLiZI0LMQqqPp/55VHuHrB7dWLMvMx3xuMDpkn1JNal3M99OI02hTdj/AD/iB9a2yrLke/lXU86Grh8KteaTdL+/weLz6hNvlYE8PH/+j+A/HLq2lNasLi2JCj3l3OB/NT4+XX4e6poj257+1J295Nzt4/vDzBrt6Jqi3MfNjBGzL648PMGrJ5GkpQ+TlX7KseFSbhk2yc0/17djLpGppOnMvX9JfFT5f61vVp2GmxQ83dry8xydz+Geg3O1blYp6b8vI9LHr0rXzFKUqJMVWXbdxQ0MCWFvk3F37OF6iMnlIHq5PIPTm8qsTUb5IInmlblSNSzHyAGTVK8DW9zqN3d628XeNEHFpAxwGcLhFBOwCLgerOTsRQFndn3CyadZpAMGQ+1Kw/ScgZ+Q2UeiipLUa4B1q8urYve2htpVcrykMvMAAecK/tKMkjx6ZB3qS0ArRuNYt0mS3eaNZpBlIywDMN9wOp6H6HyreqivyidJZJ7W+QkZHdFgSOVlYyIQRuCQz9PuUBdOr6XDcwvBOgkjcYZT9QR4gg4II3BAIr888YafqWiLLaRTv9huj7EmOnmpI/u35djj3wMjxAm3AfaRLFL9g1g8kox3dw2Arg+7zkbHI92QbHx33Nn6vpcN1C8E8YkjcYZT+BB6gjqCNwcEUBG+zDhmzs7NGtXWYyqGe4H6w+n3VG4CeG+d81xe0XtGeGUWGmr31655TgcwjJ8MdGfG+Dso3PlUM1DTtY0N57exWSe1uM91IqNIYySBnCg8kmPZyRhtj4YFh9mPACafH3s2HvJBmSQ78udyik+vVv0j6YoCW6H3/wBni+1cvf8AIve8nTmxvj5+W1b1KUApSlAKUpQFc9vOm97pbSY3gkjk28ie7PyxJn5Vpfk96v3lhJbk+1byHA8kk9tf83efSrA4n04XFncQH9ZE6j0JUgH5HBqguwDVu61Iwk+zcRMuP2k9tfwDj50B+kK1tQv4oEMk8qRIMZeRlRRk4GSxxua2aqf8oyfFjbx/enBPqFjf+bCgLXRgQCDkHcEePwr2o72dz8+l2Tf/AE8Y+iBT/CpFQClKUArzNampXfdqMdScCtaOTO9Qc6dE4wbVmze3OCFHU71iWudrIcDvUBblHtKNzjzXzI8vHw3649N1ZZACCCD0Iqh5PNTNEcT0WjW4ugfk71MsUG69cj08yPKoXYcUuxCIOZm2H+vlVlTSAiqu1iwS2vY5QAEL5JA6eLD6ZqKxKWVLuy3xnjwTdbpNo7Msl8ffRAvRiXfYdOgSujbc8H5y1l7xcDnXlI+OQeo67jcVzU4oiuYpBGGUgDZsbgnrtThfUitsmep6/HNerng+Dqls+aZ4vDyl8Rk4zdOO6aVPe/0T7RdZjuF22ce8nl6jzHrXQhgVc8qhcnJwAN/PauBw1bRc7SBcPjwO2D126eA+tSOqJSi94ci+MMkNslWhSlKiTFKUoCpe3PWJJPs+lW+8tyylx+zzYRT6Fxk+Qjqx+GdFjs7WK2j92NQM/ePVmPqzEn51S/D95Nd6nqOrwwG5NqCLeIE+0Se6Qr54iV35RuS225FSrh/tqs3Pd3sclrKNmyrOmfkOdfgV28/GgLRpWG0uklRZI3V0YZVlIIIPiCOtfVxEHVkPRgQcHGxGDgjpQHMXiixJIF7bZBII76LYg4I97zrk8faXFqWnzQRujvy88XKyt7a+0uMee6/BjVK8c9mMmmyd8sb3VkDlip5XQY6SFVPL6SBSNtwOh7HC3Z7oupR5s725jlAy0UphLp64CLzDp7Skj1BoDr8CaVba3pC29zkT2hMSSjHOi4zH8V5fZKnr3Z8d6w6JxVfaDKtlqiNLa5xDcLluVf2SfeUfcPtL4ZGBUx7Nuzn+y3mc3RmMoUY5O7AAJOSOZstufx86mep6bDcRmKeJJI26o4DD0O/iPOgPqwvY5o0licPG6hlYdCDuDWxWG0tUiRY41CIgCqqjAAGwAA6VmoBSlKAUpSgFKUoBX5RvSdO1tj7qwXfNt/6Zk5sfONvxr9XV+cPygdN7vUllAwJ4VJPmykof8oSgP0cDVH/lJXHtWUfkJmPzMSj+DfWrM7N9X+1abazE5buwj/vJmNvqVz86q3totvtGsW9v1/2RyB+1i4ZfxRfpQFg9jE3No1rk5I7xfpNIB+GKm1Vr+T/c8+lcv3JpF+vK/wD11ZVAKUpQEb4zue7WNvU/yrn6frQbFbXaEoMC/v8A8j/pVaTamLc55tvu9c/DyNYc03HIelw2LXjLaiugRUd1nTzC5ng90nMsf8XTyPmPHr168zQdeWVQVJ9QdiPQ1JY7hWGM7+lctTVHdDxuzUsr8MM5ztUU4zJLIwU8vMMtg461skmCdoSCAwLxZ/zL8j+B9K6s8QuI+RgOUjBHpip4XUk30Yz4tUGlykq+pBLAqh9nAB2IFdbhtsxlCcYZwp9A7Yrf4I0b7Pf93IBInKeVn9s5JJHveI5cZ9axSWRt7maI+DkqTvlWPMp9diM+ua2fEONXERjSqmed8J+Gy4TLPVO20iRaHcNGyeOM83rkVOYZAwBHQ1XFtdBfGpfwrcc8bHwDbfQVkwT3o28Xj/kdulKVrMApSlAV/wBhukiDSo3Iw07NKfgTyJ/lVT8zUo17hezvBi6to5NsBiMMP3XGGX5GorwLxNKtwulyWEsSwRBUmOSrKiheY+yAA2MggnrirCoDV0vToreJIIUCRxqFVRk4HxO5+J3qLcKcbtd395ZPatEbYnD5JDAPyDmyBylhhlxkEE77ZMsvryOGNpZXCRoCWZjgADxNY9M1CK4iWaB1eNxlXXofD8CCMHpigNoiqz4y7JYpnNzp7m0ugSw5CVRm8xy7xH1Xb03zWLjDhfWorqS+029aQOQTaudgAAOVQ57thsfukZ2JO519F7ZBG/catavayjq6o5X4lD7ajY7jmoDBoPaddWUos9chZGzhbgDqNhlgPZcftp8xnNXDXNs7i1vY0ljMU8YbKMOVwGHiM+6w+orpUApSlAKUpQClKUApSlAKp78o7Tea3tbkfq5GjOPKRQwJ+Bjx/iq4ahva/Yd9pF0PFFEg/wADK5/AGgIb+Trq35q5s2O6MJVB8mHKwHkAVU/4694gUScWWqHcCAg/8G4P86h/Znf/AGfVLCXol1B3TZ+8C0OM+Zkgjb/GKmko5uL1x+jDv/wG/wC4UB9fk5ORbXcR2KTjI8iUCn/kq3ap7sS9jUNXi8pRgfuyzr/MVcNAKx3EyopZjgCslRfiy6Oe7BxgZ+f/ALVCctMbJ44apUZ77knGJBkeAydvpUM4l4Pz+ch9r9g/yP8AWulY35GzGuql8CKxvTPdnoR1Yn5eRWlm3dknBUjYg7fWpNpWohhzqenUeIrd1yxjlUkgcw6EdagUMz2zkqCT45/S+PlVfyM134kSwtWtVuIs5w6e0reII6Efw+BNRWHikoWjKEOpwcY5c+YOcj6Vqz8WOFwkeGO27ZA/DJqOMWJ5ickkkmuzyW7R2EKVFhcP6iXcyMfayMemOlYeKb8S3vMp/VoMDoT7RP8AGo3pWoFAT6V96cC7FjvzHNcc9qOPGlPUSCIZFT/g1cQEftH+AqCxR7Cpxwe/5tl8iD9R/pVuD5zJxdvGd+lKVuPMFKUoBSuVwtra3trFdLG8aygkLIMEYJHzBxkHxBBrqmgKi7cNUknkttItt5Lh1aT4cxCBtunMGc+Xdg+NWdoOkx2lvFbxDCRKFHr5sfUnJPqTVAWLanfand6rpqJI0MnKocpuhVo1Ch8D+7XfBB9rbrUttu2Sa2YR6rp0sLfejBGcdSEkxkeoc0BcNc7WtDtrtO7uYElXwDqCR6qeqn1BBrl6Dx5p13gQXUfMf1bnu3/3XwT8s1JaA5HDPDdtYRGG1j5ELFyCzMSSAMksSegA+VdelKAUpSgFKUoBSlKAUpSgFa2pWazQyQvusiMjD0ZSp/A1s0oD8nwQSf2YzrzCewvATuMosqgZ+U0A+bGrE4d1JbniaO4T3ZbRH+GbdSR8jkfKtbSNJVtY1nTW2W5ikZfRyUlQ/LvSflXB7DYmXWAjghkilUqf0SMAj0wc0BMuzN+XiDV4+nMXb6TD/vH1q4ap7hEcnFWoD70TfibZ6uGgFQfjTmWbIBIKg7Y9R4/CpxUe4ytQ0Qkxuh/A7fxxVWZXAuwSqaK8e7kPury+rY/gP61hbiDlYIw5j48vh6kVmv4XYbPgeSDH49fpiuG9mE6CvObZ7cYxaJXa3gcYBz/54+Vad5p4fORvt49K4cStswJB8xtXQjv5QeoPkSN/qOvzqcZLqccaexx9W03u2XyIO3kRj+o/Gte3hJNdCdXkcs5yf/Nh5Vs2llUTt0LPTq3rOx5Tt+luP5j+fzrdtFwN62QB/Q+IqenYqlNsxmQCplwYh7t38CQB8s5/j+FQ1IWd1Qe8xAHrVmWNssUaxr0UAf1PzO9W8PFuVmTi5pQUe5sUpStp5wpSlAK43Gc8iWF00KlpBDJyBRk55SAQPHHX5V2aUBXvYZo5t9LQsrK8zvIwYFSN+7XY74KoCP3vWp5dWqSKUkRXQ9VdQwPxB2NZqUBX+v8AY/pdxkpE1u58YDgf7jArj4AV72fcE3unTOHvzPa8nLHEQ2xyMEBiQmACMKcHNT+lAKUpQClKUApSlAKUpQClKUApSlAU7xOPs3FVlN0E6KpPmSskOD8Pzf4V88O2qrxbecgCgRs5A82jgLH4lnJPqTWTt+QxPp16BvDMQfkUlX/9bfWvngRhJxNqUgOQsbD4+1Cv/TQCEmPjB89Jotv/ALZf5xGriqnuK8R8V2DHbmiUfMi4T+n1q4aAVqapB3kUieanHx6j8cVt0rjVhOiqmG3SufcWgNSTiSx7mY7ey/tL/MfI/wAq5nJXnTjTo9rDktWjkrb1maDpW6YhX2Yciq6LWzkm33P1rdgj6GsrRePjXsYx/L+ldiVydmaM5oa+A4x8KwSTVZexCiU8G2vNK0hHuDA+J/0z9amVcvhyw7mBQR7R9pvifD5DArqVtxR0xPMzT1TbFKUqwqFKUoBSlKAUpSgFKUoBSlKAUpSgFKUoBSlKAUpSgFKUoCvu3XTu90mRsZMLxyDH73dt/lkY/KoX+TyzSXd7M5y5jTJ8+Zif+mrc4ztlksLtG6GCX/kYgj51QPZVr0tlb39xEqM4FuMOGI3M33SD+NATftXJj1rR5fN1X/8AMgP4SVcFfnLijiaa/k0ieZUVxOw/NhgNpbf7zE1+jaAUpSgNLVtOWeMo23ireR86ry5gaJzG4ww/h5j0q0Ki/HduvdLJj2gwXPoQTg/SqM8LjZp4bK4y09GRgAEV9pWpE5rZSsSZ6bPJx4isbdM42r6dq+eWu0QZgeb0/j/71taJCHnjB6c42+daNzIc4re0EYlRvEMP4ioJ3JCS8jLQpXgr2vWPGFKUoBSlKA//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Content Placeholder 7"/>
          <p:cNvSpPr>
            <a:spLocks noGrp="1"/>
          </p:cNvSpPr>
          <p:nvPr>
            <p:ph idx="1"/>
          </p:nvPr>
        </p:nvSpPr>
        <p:spPr/>
        <p:txBody>
          <a:bodyPr/>
          <a:lstStyle/>
          <a:p>
            <a:pPr marL="0">
              <a:buNone/>
            </a:pPr>
            <a:r>
              <a:rPr lang="en-US" i="1" dirty="0">
                <a:solidFill>
                  <a:schemeClr val="accent1"/>
                </a:solidFill>
              </a:rPr>
              <a:t>Require summaries of chemical hazard information to be provided to LEPC or local emergency response official, upon request:</a:t>
            </a:r>
          </a:p>
          <a:p>
            <a:pPr lvl="1"/>
            <a:r>
              <a:rPr lang="en-US" dirty="0">
                <a:solidFill>
                  <a:schemeClr val="tx1"/>
                </a:solidFill>
              </a:rPr>
              <a:t>Information on RMP regulated substances−names and quantities of regulated substances held in a process</a:t>
            </a:r>
          </a:p>
          <a:p>
            <a:pPr lvl="1"/>
            <a:r>
              <a:rPr lang="en-US" dirty="0">
                <a:solidFill>
                  <a:schemeClr val="tx1"/>
                </a:solidFill>
              </a:rPr>
              <a:t>Five-year accident history information (reported under §68.42)</a:t>
            </a:r>
          </a:p>
          <a:p>
            <a:pPr lvl="1"/>
            <a:r>
              <a:rPr lang="en-US" dirty="0">
                <a:solidFill>
                  <a:schemeClr val="tx1"/>
                </a:solidFill>
              </a:rPr>
              <a:t>Compliance audits</a:t>
            </a:r>
          </a:p>
          <a:p>
            <a:pPr lvl="1"/>
            <a:r>
              <a:rPr lang="en-US" dirty="0">
                <a:solidFill>
                  <a:schemeClr val="tx1"/>
                </a:solidFill>
              </a:rPr>
              <a:t>Incident investigation reports (with root cause findings) </a:t>
            </a:r>
          </a:p>
          <a:p>
            <a:pPr lvl="1"/>
            <a:r>
              <a:rPr lang="en-US" dirty="0">
                <a:solidFill>
                  <a:schemeClr val="tx1"/>
                </a:solidFill>
              </a:rPr>
              <a:t>IST implemented or planned to be implemented, if applicable</a:t>
            </a:r>
          </a:p>
          <a:p>
            <a:pPr lvl="2"/>
            <a:r>
              <a:rPr lang="en-US" sz="1800" dirty="0">
                <a:solidFill>
                  <a:schemeClr val="tx1"/>
                </a:solidFill>
              </a:rPr>
              <a:t>No requirement to implement, but if a source does implement ISTs it is useful information for LEPCs/first responders to have in their local emergency planning efforts</a:t>
            </a:r>
          </a:p>
          <a:p>
            <a:pPr lvl="1"/>
            <a:r>
              <a:rPr lang="en-US" dirty="0">
                <a:solidFill>
                  <a:schemeClr val="tx1"/>
                </a:solidFill>
              </a:rPr>
              <a:t>Exercises, including schedules and reports</a:t>
            </a:r>
            <a:endParaRPr lang="en-US" dirty="0">
              <a:solidFill>
                <a:schemeClr val="tx1"/>
              </a:solidFill>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79571721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stretch>
            <a:fillRect/>
          </a:stretch>
        </p:blipFill>
        <p:spPr>
          <a:xfrm>
            <a:off x="7848600" y="5586555"/>
            <a:ext cx="1058867" cy="1096560"/>
          </a:xfrm>
          <a:prstGeom prst="rect">
            <a:avLst/>
          </a:prstGeom>
        </p:spPr>
      </p:pic>
      <p:sp>
        <p:nvSpPr>
          <p:cNvPr id="2" name="Title 1"/>
          <p:cNvSpPr>
            <a:spLocks noGrp="1"/>
          </p:cNvSpPr>
          <p:nvPr>
            <p:ph type="title"/>
          </p:nvPr>
        </p:nvSpPr>
        <p:spPr/>
        <p:txBody>
          <a:bodyPr>
            <a:noAutofit/>
          </a:bodyPr>
          <a:lstStyle/>
          <a:p>
            <a:pPr algn="l"/>
            <a:r>
              <a:rPr lang="en-US" dirty="0" smtClean="0"/>
              <a:t>Information sharing-public</a:t>
            </a:r>
            <a:endParaRPr lang="en-US" dirty="0"/>
          </a:p>
        </p:txBody>
      </p:sp>
      <p:sp>
        <p:nvSpPr>
          <p:cNvPr id="4" name="Content Placeholder 3"/>
          <p:cNvSpPr>
            <a:spLocks noGrp="1"/>
          </p:cNvSpPr>
          <p:nvPr>
            <p:ph idx="1"/>
          </p:nvPr>
        </p:nvSpPr>
        <p:spPr/>
        <p:txBody>
          <a:bodyPr vert="horz" lIns="0" tIns="45720" rIns="0" bIns="45720" rtlCol="0" anchor="t">
            <a:normAutofit/>
          </a:bodyPr>
          <a:lstStyle/>
          <a:p>
            <a:pPr marL="57150" lvl="1" indent="0">
              <a:lnSpc>
                <a:spcPct val="80000"/>
              </a:lnSpc>
              <a:buNone/>
            </a:pPr>
            <a:r>
              <a:rPr lang="en-US" sz="2200" i="1" dirty="0" smtClean="0">
                <a:solidFill>
                  <a:schemeClr val="accent1"/>
                </a:solidFill>
              </a:rPr>
              <a:t>Require chemical </a:t>
            </a:r>
            <a:r>
              <a:rPr lang="en-US" sz="2200" i="1" dirty="0">
                <a:solidFill>
                  <a:schemeClr val="accent1"/>
                </a:solidFill>
              </a:rPr>
              <a:t>hazard </a:t>
            </a:r>
            <a:r>
              <a:rPr lang="en-US" sz="2200" i="1" dirty="0" smtClean="0">
                <a:solidFill>
                  <a:schemeClr val="accent1"/>
                </a:solidFill>
              </a:rPr>
              <a:t>information to be provided in an easily accessible manner </a:t>
            </a:r>
            <a:r>
              <a:rPr lang="en-US" sz="1900" dirty="0" smtClean="0">
                <a:solidFill>
                  <a:schemeClr val="tx1"/>
                </a:solidFill>
              </a:rPr>
              <a:t>(i.e</a:t>
            </a:r>
            <a:r>
              <a:rPr lang="en-US" sz="1900" dirty="0">
                <a:solidFill>
                  <a:schemeClr val="tx1"/>
                </a:solidFill>
              </a:rPr>
              <a:t>. </a:t>
            </a:r>
            <a:r>
              <a:rPr lang="en-US" sz="1900" dirty="0" smtClean="0">
                <a:solidFill>
                  <a:schemeClr val="tx1"/>
                </a:solidFill>
              </a:rPr>
              <a:t>posting </a:t>
            </a:r>
            <a:r>
              <a:rPr lang="en-US" sz="1900" dirty="0">
                <a:solidFill>
                  <a:schemeClr val="tx1"/>
                </a:solidFill>
              </a:rPr>
              <a:t>on a company </a:t>
            </a:r>
            <a:r>
              <a:rPr lang="en-US" sz="1900" dirty="0" smtClean="0">
                <a:solidFill>
                  <a:schemeClr val="tx1"/>
                </a:solidFill>
              </a:rPr>
              <a:t>website</a:t>
            </a:r>
            <a:r>
              <a:rPr lang="en-US" sz="1900" dirty="0">
                <a:solidFill>
                  <a:schemeClr val="tx1"/>
                </a:solidFill>
              </a:rPr>
              <a:t>,</a:t>
            </a:r>
            <a:r>
              <a:rPr lang="en-US" sz="1900" dirty="0" smtClean="0">
                <a:solidFill>
                  <a:schemeClr val="tx1"/>
                </a:solidFill>
              </a:rPr>
              <a:t> </a:t>
            </a:r>
            <a:r>
              <a:rPr lang="en-US" sz="1900" dirty="0">
                <a:solidFill>
                  <a:schemeClr val="tx1"/>
                </a:solidFill>
              </a:rPr>
              <a:t>public file sharing website, </a:t>
            </a:r>
            <a:r>
              <a:rPr lang="en-US" sz="1900" dirty="0" smtClean="0">
                <a:solidFill>
                  <a:schemeClr val="tx1"/>
                </a:solidFill>
              </a:rPr>
              <a:t>or social </a:t>
            </a:r>
            <a:r>
              <a:rPr lang="en-US" sz="1900" dirty="0">
                <a:solidFill>
                  <a:schemeClr val="tx1"/>
                </a:solidFill>
              </a:rPr>
              <a:t>media website, </a:t>
            </a:r>
            <a:r>
              <a:rPr lang="en-US" sz="1900" dirty="0" smtClean="0">
                <a:solidFill>
                  <a:schemeClr val="tx1"/>
                </a:solidFill>
              </a:rPr>
              <a:t>or placing </a:t>
            </a:r>
            <a:r>
              <a:rPr lang="en-US" sz="1900" dirty="0">
                <a:solidFill>
                  <a:schemeClr val="tx1"/>
                </a:solidFill>
              </a:rPr>
              <a:t>a file at a public library or local government </a:t>
            </a:r>
            <a:r>
              <a:rPr lang="en-US" sz="1900" dirty="0" smtClean="0">
                <a:solidFill>
                  <a:schemeClr val="tx1"/>
                </a:solidFill>
              </a:rPr>
              <a:t>office)</a:t>
            </a:r>
          </a:p>
          <a:p>
            <a:pPr lvl="1"/>
            <a:r>
              <a:rPr lang="en-US" sz="2000" dirty="0">
                <a:solidFill>
                  <a:schemeClr val="tx1"/>
                </a:solidFill>
              </a:rPr>
              <a:t>Names of RMP regulated substances held in a process</a:t>
            </a:r>
          </a:p>
          <a:p>
            <a:pPr lvl="1"/>
            <a:r>
              <a:rPr lang="en-US" sz="2000" dirty="0">
                <a:solidFill>
                  <a:schemeClr val="tx1"/>
                </a:solidFill>
              </a:rPr>
              <a:t>Safety data sheets (SDS) for all regulated substances located at the facility</a:t>
            </a:r>
          </a:p>
          <a:p>
            <a:pPr lvl="1">
              <a:spcAft>
                <a:spcPts val="200"/>
              </a:spcAft>
            </a:pPr>
            <a:r>
              <a:rPr lang="en-US" sz="2000" dirty="0">
                <a:solidFill>
                  <a:schemeClr val="tx1"/>
                </a:solidFill>
              </a:rPr>
              <a:t>Emergency response program summary information </a:t>
            </a:r>
          </a:p>
          <a:p>
            <a:pPr lvl="1"/>
            <a:r>
              <a:rPr lang="en-US" sz="2000" dirty="0">
                <a:solidFill>
                  <a:schemeClr val="tx1"/>
                </a:solidFill>
              </a:rPr>
              <a:t>Five-year accident history information reported under §68.42</a:t>
            </a:r>
          </a:p>
          <a:p>
            <a:pPr lvl="1"/>
            <a:r>
              <a:rPr lang="en-US" sz="2000" dirty="0">
                <a:solidFill>
                  <a:schemeClr val="tx1"/>
                </a:solidFill>
              </a:rPr>
              <a:t>Exercise summary </a:t>
            </a:r>
            <a:r>
              <a:rPr lang="en-US" sz="2000" dirty="0" smtClean="0">
                <a:solidFill>
                  <a:schemeClr val="tx1"/>
                </a:solidFill>
              </a:rPr>
              <a:t>information</a:t>
            </a:r>
            <a:endParaRPr lang="en-US" sz="2000" dirty="0">
              <a:solidFill>
                <a:schemeClr val="tx1"/>
              </a:solidFill>
            </a:endParaRPr>
          </a:p>
          <a:p>
            <a:pPr lvl="1">
              <a:spcBef>
                <a:spcPts val="600"/>
              </a:spcBef>
            </a:pPr>
            <a:r>
              <a:rPr lang="en-US" sz="2000" dirty="0">
                <a:solidFill>
                  <a:schemeClr val="tx1"/>
                </a:solidFill>
              </a:rPr>
              <a:t>LEPC contact information</a:t>
            </a:r>
          </a:p>
          <a:p>
            <a:pPr marL="57150" lvl="1" indent="0">
              <a:buNone/>
            </a:pPr>
            <a:endParaRPr lang="en-US" sz="1900" dirty="0" smtClean="0">
              <a:solidFill>
                <a:schemeClr val="tx1"/>
              </a:solidFill>
            </a:endParaRPr>
          </a:p>
          <a:p>
            <a:pPr marL="201168" lvl="1" indent="0">
              <a:buNone/>
            </a:pPr>
            <a:endParaRPr lang="en-US" sz="1400" dirty="0">
              <a:solidFill>
                <a:srgbClr val="FF0000"/>
              </a:solidFill>
            </a:endParaRPr>
          </a:p>
        </p:txBody>
      </p:sp>
      <p:sp>
        <p:nvSpPr>
          <p:cNvPr id="7" name="Slide Number Placeholder 4"/>
          <p:cNvSpPr txBox="1">
            <a:spLocks/>
          </p:cNvSpPr>
          <p:nvPr/>
        </p:nvSpPr>
        <p:spPr>
          <a:xfrm>
            <a:off x="1181775" y="6459786"/>
            <a:ext cx="647026" cy="365125"/>
          </a:xfrm>
          <a:prstGeom prst="rect">
            <a:avLst/>
          </a:prstGeom>
        </p:spPr>
        <p:txBody>
          <a:bodyPr vert="horz" lIns="91440" tIns="45720" rIns="91440" bIns="45720" rtlCol="0" anchor="ctr"/>
          <a:lstStyle>
            <a:defPPr>
              <a:defRPr lang="en-US"/>
            </a:defPPr>
            <a:lvl1pPr marL="0" algn="r" defTabSz="914400" rtl="0" eaLnBrk="1" latinLnBrk="0" hangingPunct="1">
              <a:defRPr sz="105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2ACB008-075F-46D4-BFB6-5B994B2A0F78}" type="slidenum">
              <a:rPr lang="en-US" smtClean="0"/>
              <a:pPr/>
              <a:t>32</a:t>
            </a:fld>
            <a:endParaRPr lang="en-US" dirty="0"/>
          </a:p>
        </p:txBody>
      </p:sp>
      <p:pic>
        <p:nvPicPr>
          <p:cNvPr id="1026" name="Picture 2" descr="http://www.bbps.org/vimages/shared/vnews/stories/570660d21fca8/1_public-meeting-notice.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3827" y="4725135"/>
            <a:ext cx="2619375" cy="1409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252897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stretch>
            <a:fillRect/>
          </a:stretch>
        </p:blipFill>
        <p:spPr>
          <a:xfrm>
            <a:off x="7848600" y="5586555"/>
            <a:ext cx="1058867" cy="1096560"/>
          </a:xfrm>
          <a:prstGeom prst="rect">
            <a:avLst/>
          </a:prstGeom>
        </p:spPr>
      </p:pic>
      <p:sp>
        <p:nvSpPr>
          <p:cNvPr id="2" name="Title 1"/>
          <p:cNvSpPr>
            <a:spLocks noGrp="1"/>
          </p:cNvSpPr>
          <p:nvPr>
            <p:ph type="title"/>
          </p:nvPr>
        </p:nvSpPr>
        <p:spPr>
          <a:xfrm>
            <a:off x="822960" y="268767"/>
            <a:ext cx="7617656" cy="1450757"/>
          </a:xfrm>
        </p:spPr>
        <p:txBody>
          <a:bodyPr>
            <a:noAutofit/>
          </a:bodyPr>
          <a:lstStyle/>
          <a:p>
            <a:pPr algn="l"/>
            <a:r>
              <a:rPr lang="en-US" dirty="0" smtClean="0"/>
              <a:t>Information sharing-</a:t>
            </a:r>
            <a:br>
              <a:rPr lang="en-US" dirty="0" smtClean="0"/>
            </a:br>
            <a:r>
              <a:rPr lang="en-US" sz="4400" dirty="0" smtClean="0"/>
              <a:t>public meetings</a:t>
            </a:r>
            <a:endParaRPr lang="en-US" sz="4400" dirty="0"/>
          </a:p>
        </p:txBody>
      </p:sp>
      <p:sp>
        <p:nvSpPr>
          <p:cNvPr id="4" name="Content Placeholder 3"/>
          <p:cNvSpPr>
            <a:spLocks noGrp="1"/>
          </p:cNvSpPr>
          <p:nvPr>
            <p:ph sz="half" idx="1"/>
          </p:nvPr>
        </p:nvSpPr>
        <p:spPr>
          <a:xfrm>
            <a:off x="822960" y="1845734"/>
            <a:ext cx="7617656" cy="4023360"/>
          </a:xfrm>
        </p:spPr>
        <p:txBody>
          <a:bodyPr>
            <a:noAutofit/>
          </a:bodyPr>
          <a:lstStyle/>
          <a:p>
            <a:r>
              <a:rPr lang="en-US" dirty="0" smtClean="0">
                <a:solidFill>
                  <a:schemeClr val="accent1"/>
                </a:solidFill>
              </a:rPr>
              <a:t>Proposed revisions would require a public meeting to be held within 30 days of an RMP reportable accident and addresses:</a:t>
            </a:r>
          </a:p>
          <a:p>
            <a:pPr lvl="1">
              <a:lnSpc>
                <a:spcPct val="80000"/>
              </a:lnSpc>
            </a:pPr>
            <a:r>
              <a:rPr lang="en-US" dirty="0" smtClean="0">
                <a:solidFill>
                  <a:schemeClr val="tx1"/>
                </a:solidFill>
              </a:rPr>
              <a:t>Information about the accident;</a:t>
            </a:r>
          </a:p>
          <a:p>
            <a:pPr lvl="1">
              <a:lnSpc>
                <a:spcPct val="80000"/>
              </a:lnSpc>
            </a:pPr>
            <a:r>
              <a:rPr lang="en-US" dirty="0" smtClean="0">
                <a:solidFill>
                  <a:schemeClr val="tx1"/>
                </a:solidFill>
              </a:rPr>
              <a:t>Other relevant chemical hazard information (such as what would be provided to the public)</a:t>
            </a:r>
            <a:endParaRPr lang="en-US" dirty="0">
              <a:solidFill>
                <a:schemeClr val="tx1"/>
              </a:solidFill>
            </a:endParaRPr>
          </a:p>
          <a:p>
            <a:pPr>
              <a:lnSpc>
                <a:spcPct val="80000"/>
              </a:lnSpc>
              <a:spcBef>
                <a:spcPts val="0"/>
              </a:spcBef>
              <a:spcAft>
                <a:spcPts val="0"/>
              </a:spcAft>
            </a:pPr>
            <a:r>
              <a:rPr lang="en-US" dirty="0" smtClean="0">
                <a:solidFill>
                  <a:schemeClr val="tx1"/>
                </a:solidFill>
              </a:rPr>
              <a:t>Can </a:t>
            </a:r>
            <a:r>
              <a:rPr lang="en-US" dirty="0">
                <a:solidFill>
                  <a:schemeClr val="tx1"/>
                </a:solidFill>
              </a:rPr>
              <a:t>be held in concurrence with a regularly scheduled LEPC meeting that is open to the public</a:t>
            </a:r>
          </a:p>
          <a:p>
            <a:pPr>
              <a:lnSpc>
                <a:spcPct val="80000"/>
              </a:lnSpc>
              <a:spcBef>
                <a:spcPts val="600"/>
              </a:spcBef>
              <a:spcAft>
                <a:spcPts val="0"/>
              </a:spcAft>
            </a:pPr>
            <a:r>
              <a:rPr lang="en-US" dirty="0">
                <a:solidFill>
                  <a:schemeClr val="tx1"/>
                </a:solidFill>
              </a:rPr>
              <a:t>Facilities must notify the community about the public meeting and can use various methods including:  </a:t>
            </a:r>
          </a:p>
          <a:p>
            <a:pPr lvl="1">
              <a:lnSpc>
                <a:spcPct val="80000"/>
              </a:lnSpc>
              <a:spcBef>
                <a:spcPts val="600"/>
              </a:spcBef>
              <a:spcAft>
                <a:spcPts val="0"/>
              </a:spcAft>
            </a:pPr>
            <a:r>
              <a:rPr lang="en-US" dirty="0">
                <a:solidFill>
                  <a:schemeClr val="tx1"/>
                </a:solidFill>
              </a:rPr>
              <a:t>Publishing a notice in a local paper, </a:t>
            </a:r>
          </a:p>
          <a:p>
            <a:pPr lvl="1">
              <a:lnSpc>
                <a:spcPct val="80000"/>
              </a:lnSpc>
              <a:spcBef>
                <a:spcPts val="300"/>
              </a:spcBef>
              <a:spcAft>
                <a:spcPts val="0"/>
              </a:spcAft>
            </a:pPr>
            <a:r>
              <a:rPr lang="en-US" dirty="0">
                <a:solidFill>
                  <a:schemeClr val="tx1"/>
                </a:solidFill>
              </a:rPr>
              <a:t>Social media, and/or </a:t>
            </a:r>
          </a:p>
          <a:p>
            <a:pPr lvl="1">
              <a:lnSpc>
                <a:spcPct val="80000"/>
              </a:lnSpc>
              <a:spcBef>
                <a:spcPts val="300"/>
              </a:spcBef>
              <a:spcAft>
                <a:spcPts val="0"/>
              </a:spcAft>
            </a:pPr>
            <a:r>
              <a:rPr lang="en-US" dirty="0">
                <a:solidFill>
                  <a:schemeClr val="tx1"/>
                </a:solidFill>
              </a:rPr>
              <a:t>Fliers in public places, like the </a:t>
            </a:r>
            <a:br>
              <a:rPr lang="en-US" dirty="0">
                <a:solidFill>
                  <a:schemeClr val="tx1"/>
                </a:solidFill>
              </a:rPr>
            </a:br>
            <a:r>
              <a:rPr lang="en-US" dirty="0">
                <a:solidFill>
                  <a:schemeClr val="tx1"/>
                </a:solidFill>
              </a:rPr>
              <a:t>local </a:t>
            </a:r>
            <a:r>
              <a:rPr lang="en-US" sz="1900" dirty="0" smtClean="0">
                <a:solidFill>
                  <a:schemeClr val="tx1"/>
                </a:solidFill>
              </a:rPr>
              <a:t>library</a:t>
            </a:r>
            <a:endParaRPr lang="en-US" dirty="0"/>
          </a:p>
        </p:txBody>
      </p:sp>
      <p:sp>
        <p:nvSpPr>
          <p:cNvPr id="7" name="Slide Number Placeholder 4"/>
          <p:cNvSpPr txBox="1">
            <a:spLocks/>
          </p:cNvSpPr>
          <p:nvPr/>
        </p:nvSpPr>
        <p:spPr>
          <a:xfrm>
            <a:off x="1181775" y="6459786"/>
            <a:ext cx="647026" cy="365125"/>
          </a:xfrm>
          <a:prstGeom prst="rect">
            <a:avLst/>
          </a:prstGeom>
        </p:spPr>
        <p:txBody>
          <a:bodyPr vert="horz" lIns="91440" tIns="45720" rIns="91440" bIns="45720" rtlCol="0" anchor="ctr"/>
          <a:lstStyle>
            <a:defPPr>
              <a:defRPr lang="en-US"/>
            </a:defPPr>
            <a:lvl1pPr marL="0" algn="r" defTabSz="914400" rtl="0" eaLnBrk="1" latinLnBrk="0" hangingPunct="1">
              <a:defRPr sz="105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2ACB008-075F-46D4-BFB6-5B994B2A0F78}" type="slidenum">
              <a:rPr lang="en-US" smtClean="0"/>
              <a:pPr/>
              <a:t>33</a:t>
            </a:fld>
            <a:endParaRPr lang="en-US" dirty="0"/>
          </a:p>
        </p:txBody>
      </p:sp>
    </p:spTree>
    <p:extLst>
      <p:ext uri="{BB962C8B-B14F-4D97-AF65-F5344CB8AC3E}">
        <p14:creationId xmlns:p14="http://schemas.microsoft.com/office/powerpoint/2010/main" val="206817581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97858" y="106363"/>
            <a:ext cx="7965067" cy="722312"/>
          </a:xfrm>
        </p:spPr>
        <p:txBody>
          <a:bodyPr>
            <a:normAutofit/>
          </a:bodyPr>
          <a:lstStyle/>
          <a:p>
            <a:r>
              <a:rPr lang="en-US" sz="4400" dirty="0"/>
              <a:t>Estimated </a:t>
            </a:r>
            <a:r>
              <a:rPr lang="en-US" sz="4400" dirty="0" smtClean="0"/>
              <a:t>unit costs </a:t>
            </a:r>
            <a:r>
              <a:rPr lang="en-US" sz="3600" dirty="0" smtClean="0"/>
              <a:t>(in </a:t>
            </a:r>
            <a:r>
              <a:rPr lang="en-US" sz="3600" dirty="0"/>
              <a:t>actual </a:t>
            </a:r>
            <a:r>
              <a:rPr lang="en-US" sz="3600" dirty="0" smtClean="0"/>
              <a:t>$)*</a:t>
            </a:r>
            <a:endParaRPr lang="en-US" sz="3600" dirty="0"/>
          </a:p>
        </p:txBody>
      </p:sp>
      <p:graphicFrame>
        <p:nvGraphicFramePr>
          <p:cNvPr id="10" name="Content Placeholder 9"/>
          <p:cNvGraphicFramePr>
            <a:graphicFrameLocks noGrp="1"/>
          </p:cNvGraphicFramePr>
          <p:nvPr>
            <p:ph idx="4294967295"/>
            <p:extLst>
              <p:ext uri="{D42A27DB-BD31-4B8C-83A1-F6EECF244321}">
                <p14:modId xmlns:p14="http://schemas.microsoft.com/office/powerpoint/2010/main" val="3934000135"/>
              </p:ext>
            </p:extLst>
          </p:nvPr>
        </p:nvGraphicFramePr>
        <p:xfrm>
          <a:off x="293108" y="781050"/>
          <a:ext cx="7399123" cy="5476877"/>
        </p:xfrm>
        <a:graphic>
          <a:graphicData uri="http://schemas.openxmlformats.org/drawingml/2006/table">
            <a:tbl>
              <a:tblPr firstRow="1" firstCol="1" bandRow="1"/>
              <a:tblGrid>
                <a:gridCol w="2030992"/>
                <a:gridCol w="1478285"/>
                <a:gridCol w="3889846"/>
              </a:tblGrid>
              <a:tr h="404375">
                <a:tc>
                  <a:txBody>
                    <a:bodyPr/>
                    <a:lstStyle/>
                    <a:p>
                      <a:pPr marL="0" marR="0">
                        <a:lnSpc>
                          <a:spcPct val="90000"/>
                        </a:lnSpc>
                        <a:spcBef>
                          <a:spcPts val="50"/>
                        </a:spcBef>
                        <a:spcAft>
                          <a:spcPts val="50"/>
                        </a:spcAft>
                      </a:pPr>
                      <a:r>
                        <a:rPr lang="en-US" sz="1400" b="1" dirty="0">
                          <a:effectLst/>
                          <a:latin typeface="Calibri" panose="020F0502020204030204" pitchFamily="34" charset="0"/>
                          <a:ea typeface="Times New Roman" panose="02020603050405020304" pitchFamily="18" charset="0"/>
                          <a:cs typeface="Times New Roman" panose="02020603050405020304" pitchFamily="18" charset="0"/>
                        </a:rPr>
                        <a:t>Type of Cost</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1274" marR="51274" marT="0" marB="0" anchor="ctr">
                    <a:lnL>
                      <a:noFill/>
                    </a:lnL>
                    <a:lnR>
                      <a:noFill/>
                    </a:lnR>
                    <a:lnT>
                      <a:noFill/>
                    </a:lnT>
                    <a:lnB w="19050" cap="flat" cmpd="sng" algn="ctr">
                      <a:solidFill>
                        <a:srgbClr val="9CC2E5"/>
                      </a:solidFill>
                      <a:prstDash val="solid"/>
                      <a:round/>
                      <a:headEnd type="none" w="med" len="med"/>
                      <a:tailEnd type="none" w="med" len="med"/>
                    </a:lnB>
                    <a:solidFill>
                      <a:srgbClr val="FFFFFF"/>
                    </a:solidFill>
                  </a:tcPr>
                </a:tc>
                <a:tc>
                  <a:txBody>
                    <a:bodyPr/>
                    <a:lstStyle/>
                    <a:p>
                      <a:pPr marL="0" marR="0">
                        <a:lnSpc>
                          <a:spcPct val="90000"/>
                        </a:lnSpc>
                        <a:spcBef>
                          <a:spcPts val="50"/>
                        </a:spcBef>
                        <a:spcAft>
                          <a:spcPts val="50"/>
                        </a:spcAft>
                      </a:pPr>
                      <a:r>
                        <a:rPr lang="en-US" sz="1400" b="1" dirty="0">
                          <a:effectLst/>
                          <a:latin typeface="Calibri" panose="020F0502020204030204" pitchFamily="34" charset="0"/>
                          <a:ea typeface="Times New Roman" panose="02020603050405020304" pitchFamily="18" charset="0"/>
                          <a:cs typeface="Times New Roman" panose="02020603050405020304" pitchFamily="18" charset="0"/>
                        </a:rPr>
                        <a:t>Estimated Compliance Cost</a:t>
                      </a:r>
                      <a:r>
                        <a:rPr lang="en-US" sz="1400" b="1" baseline="30000" dirty="0">
                          <a:effectLst/>
                          <a:latin typeface="Calibri" panose="020F0502020204030204" pitchFamily="34" charset="0"/>
                          <a:ea typeface="Times New Roman" panose="02020603050405020304" pitchFamily="18" charset="0"/>
                          <a:cs typeface="Times New Roman" panose="02020603050405020304" pitchFamily="18" charset="0"/>
                        </a:rPr>
                        <a:t>*</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1274" marR="51274" marT="0" marB="0" anchor="ctr">
                    <a:lnL>
                      <a:noFill/>
                    </a:lnL>
                    <a:lnR>
                      <a:noFill/>
                    </a:lnR>
                    <a:lnT>
                      <a:noFill/>
                    </a:lnT>
                    <a:lnB w="19050" cap="flat" cmpd="sng" algn="ctr">
                      <a:solidFill>
                        <a:srgbClr val="9CC2E5"/>
                      </a:solidFill>
                      <a:prstDash val="solid"/>
                      <a:round/>
                      <a:headEnd type="none" w="med" len="med"/>
                      <a:tailEnd type="none" w="med" len="med"/>
                    </a:lnB>
                    <a:solidFill>
                      <a:srgbClr val="FFFFFF"/>
                    </a:solidFill>
                  </a:tcPr>
                </a:tc>
                <a:tc>
                  <a:txBody>
                    <a:bodyPr/>
                    <a:lstStyle/>
                    <a:p>
                      <a:pPr marL="0" marR="0">
                        <a:lnSpc>
                          <a:spcPct val="90000"/>
                        </a:lnSpc>
                        <a:spcBef>
                          <a:spcPts val="50"/>
                        </a:spcBef>
                        <a:spcAft>
                          <a:spcPts val="50"/>
                        </a:spcAft>
                      </a:pPr>
                      <a:r>
                        <a:rPr lang="en-US" sz="1400" b="1" dirty="0">
                          <a:effectLst/>
                          <a:latin typeface="Calibri" panose="020F0502020204030204" pitchFamily="34" charset="0"/>
                          <a:ea typeface="Times New Roman" panose="02020603050405020304" pitchFamily="18" charset="0"/>
                          <a:cs typeface="Times New Roman" panose="02020603050405020304" pitchFamily="18" charset="0"/>
                        </a:rPr>
                        <a:t>Notes</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1274" marR="51274" marT="0" marB="0" anchor="ctr">
                    <a:lnL>
                      <a:noFill/>
                    </a:lnL>
                    <a:lnR>
                      <a:noFill/>
                    </a:lnR>
                    <a:lnT>
                      <a:noFill/>
                    </a:lnT>
                    <a:lnB w="19050" cap="flat" cmpd="sng" algn="ctr">
                      <a:solidFill>
                        <a:srgbClr val="9CC2E5"/>
                      </a:solidFill>
                      <a:prstDash val="solid"/>
                      <a:round/>
                      <a:headEnd type="none" w="med" len="med"/>
                      <a:tailEnd type="none" w="med" len="med"/>
                    </a:lnB>
                    <a:solidFill>
                      <a:srgbClr val="FFFFFF"/>
                    </a:solidFill>
                  </a:tcPr>
                </a:tc>
              </a:tr>
              <a:tr h="409907">
                <a:tc>
                  <a:txBody>
                    <a:bodyPr/>
                    <a:lstStyle/>
                    <a:p>
                      <a:pPr marL="0" marR="0">
                        <a:lnSpc>
                          <a:spcPct val="90000"/>
                        </a:lnSpc>
                        <a:spcBef>
                          <a:spcPts val="50"/>
                        </a:spcBef>
                        <a:spcAft>
                          <a:spcPts val="50"/>
                        </a:spcAft>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Third-party Compliance Audits</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51274" marR="51274" marT="0" marB="0" anchor="ctr">
                    <a:lnL>
                      <a:noFill/>
                    </a:lnL>
                    <a:lnR w="12700" cap="flat" cmpd="sng" algn="ctr">
                      <a:solidFill>
                        <a:srgbClr val="9CC2E5"/>
                      </a:solidFill>
                      <a:prstDash val="solid"/>
                      <a:round/>
                      <a:headEnd type="none" w="med" len="med"/>
                      <a:tailEnd type="none" w="med" len="med"/>
                    </a:lnR>
                    <a:lnT w="1905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marL="0" marR="0">
                        <a:lnSpc>
                          <a:spcPct val="90000"/>
                        </a:lnSpc>
                        <a:spcBef>
                          <a:spcPts val="50"/>
                        </a:spcBef>
                        <a:spcAft>
                          <a:spcPts val="5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$18,000 to $49,000</a:t>
                      </a:r>
                    </a:p>
                  </a:txBody>
                  <a:tcPr marL="51274" marR="51274"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905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marL="0" marR="0">
                        <a:lnSpc>
                          <a:spcPct val="90000"/>
                        </a:lnSpc>
                        <a:spcBef>
                          <a:spcPts val="50"/>
                        </a:spcBef>
                        <a:spcAft>
                          <a:spcPts val="5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Applies to facilities with P2 and P3 processes after an RMP reportable accident.</a:t>
                      </a:r>
                    </a:p>
                  </a:txBody>
                  <a:tcPr marL="51274" marR="51274" marT="0" marB="0" anchor="ctr">
                    <a:lnL w="12700" cap="flat" cmpd="sng" algn="ctr">
                      <a:solidFill>
                        <a:srgbClr val="9CC2E5"/>
                      </a:solidFill>
                      <a:prstDash val="solid"/>
                      <a:round/>
                      <a:headEnd type="none" w="med" len="med"/>
                      <a:tailEnd type="none" w="med" len="med"/>
                    </a:lnL>
                    <a:lnR>
                      <a:noFill/>
                    </a:lnR>
                    <a:lnT w="1905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r>
              <a:tr h="409907">
                <a:tc>
                  <a:txBody>
                    <a:bodyPr/>
                    <a:lstStyle/>
                    <a:p>
                      <a:pPr marL="0" marR="0">
                        <a:lnSpc>
                          <a:spcPct val="90000"/>
                        </a:lnSpc>
                        <a:spcBef>
                          <a:spcPts val="50"/>
                        </a:spcBef>
                        <a:spcAft>
                          <a:spcPts val="50"/>
                        </a:spcAft>
                      </a:pPr>
                      <a:r>
                        <a:rPr lang="en-US" sz="1200" b="1" dirty="0">
                          <a:effectLst/>
                          <a:latin typeface="Calibri" panose="020F0502020204030204" pitchFamily="34" charset="0"/>
                          <a:ea typeface="Times New Roman" panose="02020603050405020304" pitchFamily="18" charset="0"/>
                          <a:cs typeface="Times New Roman" panose="02020603050405020304" pitchFamily="18" charset="0"/>
                        </a:rPr>
                        <a:t>Incident Investigation Root Cause Analysis </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1274" marR="51274" marT="0" marB="0" anchor="ctr">
                    <a:lnL>
                      <a:noFill/>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marR="0">
                        <a:lnSpc>
                          <a:spcPct val="90000"/>
                        </a:lnSpc>
                        <a:spcBef>
                          <a:spcPts val="50"/>
                        </a:spcBef>
                        <a:spcAft>
                          <a:spcPts val="5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$2,000 to $5,000</a:t>
                      </a:r>
                    </a:p>
                  </a:txBody>
                  <a:tcPr marL="51274" marR="51274"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marR="0">
                        <a:lnSpc>
                          <a:spcPct val="90000"/>
                        </a:lnSpc>
                        <a:spcBef>
                          <a:spcPts val="50"/>
                        </a:spcBef>
                        <a:spcAft>
                          <a:spcPts val="5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Applies to facilities with P2 and P3 processes only after an RMP reportable accident or a near miss.</a:t>
                      </a:r>
                    </a:p>
                  </a:txBody>
                  <a:tcPr marL="51274" marR="51274" marT="0" marB="0" anchor="ctr">
                    <a:lnL w="12700" cap="flat" cmpd="sng" algn="ctr">
                      <a:solidFill>
                        <a:srgbClr val="9CC2E5"/>
                      </a:solidFill>
                      <a:prstDash val="solid"/>
                      <a:round/>
                      <a:headEnd type="none" w="med" len="med"/>
                      <a:tailEnd type="none" w="med" len="med"/>
                    </a:lnL>
                    <a:lnR>
                      <a:noFill/>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r>
              <a:tr h="409907">
                <a:tc>
                  <a:txBody>
                    <a:bodyPr/>
                    <a:lstStyle/>
                    <a:p>
                      <a:pPr marL="0" marR="0">
                        <a:lnSpc>
                          <a:spcPct val="90000"/>
                        </a:lnSpc>
                        <a:spcBef>
                          <a:spcPts val="50"/>
                        </a:spcBef>
                        <a:spcAft>
                          <a:spcPts val="50"/>
                        </a:spcAft>
                      </a:pPr>
                      <a:r>
                        <a:rPr lang="en-US" sz="1200" b="1" dirty="0">
                          <a:effectLst/>
                          <a:latin typeface="Calibri" panose="020F0502020204030204" pitchFamily="34" charset="0"/>
                          <a:ea typeface="Times New Roman" panose="02020603050405020304" pitchFamily="18" charset="0"/>
                          <a:cs typeface="Times New Roman" panose="02020603050405020304" pitchFamily="18" charset="0"/>
                        </a:rPr>
                        <a:t>STAA</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1274" marR="51274" marT="0" marB="0" anchor="ctr">
                    <a:lnL>
                      <a:noFill/>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marL="0" marR="0">
                        <a:lnSpc>
                          <a:spcPct val="90000"/>
                        </a:lnSpc>
                        <a:spcBef>
                          <a:spcPts val="50"/>
                        </a:spcBef>
                        <a:spcAft>
                          <a:spcPts val="5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$29,000 to $49,000 per process</a:t>
                      </a:r>
                    </a:p>
                  </a:txBody>
                  <a:tcPr marL="51274" marR="51274"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marL="0" marR="0">
                        <a:lnSpc>
                          <a:spcPct val="90000"/>
                        </a:lnSpc>
                        <a:spcBef>
                          <a:spcPts val="50"/>
                        </a:spcBef>
                        <a:spcAft>
                          <a:spcPts val="5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Applies to facilities in select NAICS codes with P3 processes. Occurs once every 5 years.</a:t>
                      </a:r>
                    </a:p>
                  </a:txBody>
                  <a:tcPr marL="51274" marR="51274" marT="0" marB="0" anchor="ctr">
                    <a:lnL w="12700" cap="flat" cmpd="sng" algn="ctr">
                      <a:solidFill>
                        <a:srgbClr val="9CC2E5"/>
                      </a:solidFill>
                      <a:prstDash val="solid"/>
                      <a:round/>
                      <a:headEnd type="none" w="med" len="med"/>
                      <a:tailEnd type="none" w="med" len="med"/>
                    </a:lnL>
                    <a:lnR>
                      <a:noFill/>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r>
              <a:tr h="346607">
                <a:tc>
                  <a:txBody>
                    <a:bodyPr/>
                    <a:lstStyle/>
                    <a:p>
                      <a:pPr marL="0" marR="0">
                        <a:lnSpc>
                          <a:spcPct val="90000"/>
                        </a:lnSpc>
                        <a:spcBef>
                          <a:spcPts val="50"/>
                        </a:spcBef>
                        <a:spcAft>
                          <a:spcPts val="50"/>
                        </a:spcAft>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Coordination with local responders</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51274" marR="51274" marT="0" marB="0" anchor="ctr">
                    <a:lnL>
                      <a:noFill/>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marR="0">
                        <a:lnSpc>
                          <a:spcPct val="90000"/>
                        </a:lnSpc>
                        <a:spcBef>
                          <a:spcPts val="50"/>
                        </a:spcBef>
                        <a:spcAft>
                          <a:spcPts val="5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$300 to $400</a:t>
                      </a:r>
                    </a:p>
                  </a:txBody>
                  <a:tcPr marL="51274" marR="51274"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marR="0">
                        <a:lnSpc>
                          <a:spcPct val="90000"/>
                        </a:lnSpc>
                        <a:spcBef>
                          <a:spcPts val="50"/>
                        </a:spcBef>
                        <a:spcAft>
                          <a:spcPts val="5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Applies to P2 and P3 facilities. Occurs annually.</a:t>
                      </a:r>
                    </a:p>
                  </a:txBody>
                  <a:tcPr marL="51274" marR="51274" marT="0" marB="0" anchor="ctr">
                    <a:lnL w="12700" cap="flat" cmpd="sng" algn="ctr">
                      <a:solidFill>
                        <a:srgbClr val="9CC2E5"/>
                      </a:solidFill>
                      <a:prstDash val="solid"/>
                      <a:round/>
                      <a:headEnd type="none" w="med" len="med"/>
                      <a:tailEnd type="none" w="med" len="med"/>
                    </a:lnL>
                    <a:lnR>
                      <a:noFill/>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r>
              <a:tr h="389411">
                <a:tc gridSpan="3">
                  <a:txBody>
                    <a:bodyPr/>
                    <a:lstStyle/>
                    <a:p>
                      <a:pPr marL="0" marR="0">
                        <a:lnSpc>
                          <a:spcPct val="90000"/>
                        </a:lnSpc>
                        <a:spcBef>
                          <a:spcPts val="50"/>
                        </a:spcBef>
                        <a:spcAft>
                          <a:spcPts val="50"/>
                        </a:spcAft>
                      </a:pPr>
                      <a:r>
                        <a:rPr lang="en-US" sz="1200" b="1" dirty="0">
                          <a:effectLst/>
                          <a:latin typeface="Calibri" panose="020F0502020204030204" pitchFamily="34" charset="0"/>
                          <a:ea typeface="Times New Roman" panose="02020603050405020304" pitchFamily="18" charset="0"/>
                          <a:cs typeface="Times New Roman" panose="02020603050405020304" pitchFamily="18" charset="0"/>
                        </a:rPr>
                        <a:t>New Responder Costs</a:t>
                      </a: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 </a:t>
                      </a:r>
                      <a:r>
                        <a:rPr lang="en-US" sz="1100" i="1" dirty="0">
                          <a:effectLst/>
                          <a:latin typeface="Calibri" panose="020F0502020204030204" pitchFamily="34" charset="0"/>
                          <a:ea typeface="Times New Roman" panose="02020603050405020304" pitchFamily="18" charset="0"/>
                          <a:cs typeface="Times New Roman" panose="02020603050405020304" pitchFamily="18" charset="0"/>
                        </a:rPr>
                        <a:t>(estimated costs that may apply if a current non-responding facility becomes a responding facility as a result of local coordination activities)</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1274" marR="51274" marT="0" marB="0" anchor="ctr">
                    <a:lnL>
                      <a:noFill/>
                    </a:lnL>
                    <a:lnR>
                      <a:noFill/>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hMerge="1">
                  <a:txBody>
                    <a:bodyPr/>
                    <a:lstStyle/>
                    <a:p>
                      <a:endParaRPr lang="en-US"/>
                    </a:p>
                  </a:txBody>
                  <a:tcPr/>
                </a:tc>
                <a:tc hMerge="1">
                  <a:txBody>
                    <a:bodyPr/>
                    <a:lstStyle/>
                    <a:p>
                      <a:endParaRPr lang="en-US"/>
                    </a:p>
                  </a:txBody>
                  <a:tcPr/>
                </a:tc>
              </a:tr>
              <a:tr h="204953">
                <a:tc>
                  <a:txBody>
                    <a:bodyPr/>
                    <a:lstStyle/>
                    <a:p>
                      <a:pPr marL="271145" marR="0">
                        <a:lnSpc>
                          <a:spcPct val="90000"/>
                        </a:lnSpc>
                        <a:spcBef>
                          <a:spcPts val="50"/>
                        </a:spcBef>
                        <a:spcAft>
                          <a:spcPts val="5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Develop Plan</a:t>
                      </a:r>
                    </a:p>
                  </a:txBody>
                  <a:tcPr marL="51274" marR="51274" marT="0" marB="0" anchor="ctr">
                    <a:lnL>
                      <a:noFill/>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marR="0">
                        <a:lnSpc>
                          <a:spcPct val="90000"/>
                        </a:lnSpc>
                        <a:spcBef>
                          <a:spcPts val="50"/>
                        </a:spcBef>
                        <a:spcAft>
                          <a:spcPts val="5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$2,000 to $8,000</a:t>
                      </a:r>
                    </a:p>
                  </a:txBody>
                  <a:tcPr marL="51274" marR="51274"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rowSpan="3">
                  <a:txBody>
                    <a:bodyPr/>
                    <a:lstStyle/>
                    <a:p>
                      <a:pPr marL="0" marR="0">
                        <a:lnSpc>
                          <a:spcPct val="90000"/>
                        </a:lnSpc>
                        <a:spcBef>
                          <a:spcPts val="50"/>
                        </a:spcBef>
                        <a:spcAft>
                          <a:spcPts val="5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Initial year costs. New responders will also be subject to exercises costs below.</a:t>
                      </a:r>
                    </a:p>
                  </a:txBody>
                  <a:tcPr marL="51274" marR="51274" marT="0" marB="0" anchor="ctr">
                    <a:lnL w="12700" cap="flat" cmpd="sng" algn="ctr">
                      <a:solidFill>
                        <a:srgbClr val="9CC2E5"/>
                      </a:solidFill>
                      <a:prstDash val="solid"/>
                      <a:round/>
                      <a:headEnd type="none" w="med" len="med"/>
                      <a:tailEnd type="none" w="med" len="med"/>
                    </a:lnL>
                    <a:lnR>
                      <a:noFill/>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r>
              <a:tr h="204953">
                <a:tc>
                  <a:txBody>
                    <a:bodyPr/>
                    <a:lstStyle/>
                    <a:p>
                      <a:pPr marL="271145" marR="0">
                        <a:lnSpc>
                          <a:spcPct val="90000"/>
                        </a:lnSpc>
                        <a:spcBef>
                          <a:spcPts val="50"/>
                        </a:spcBef>
                        <a:spcAft>
                          <a:spcPts val="5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Train employees</a:t>
                      </a:r>
                    </a:p>
                  </a:txBody>
                  <a:tcPr marL="51274" marR="51274" marT="0" marB="0" anchor="ctr">
                    <a:lnL>
                      <a:noFill/>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marR="0">
                        <a:lnSpc>
                          <a:spcPct val="90000"/>
                        </a:lnSpc>
                        <a:spcBef>
                          <a:spcPts val="50"/>
                        </a:spcBef>
                        <a:spcAft>
                          <a:spcPts val="5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$11,000 to $65,000</a:t>
                      </a:r>
                    </a:p>
                  </a:txBody>
                  <a:tcPr marL="51274" marR="51274"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vMerge="1">
                  <a:txBody>
                    <a:bodyPr/>
                    <a:lstStyle/>
                    <a:p>
                      <a:endParaRPr lang="en-US"/>
                    </a:p>
                  </a:txBody>
                  <a:tcPr/>
                </a:tc>
              </a:tr>
              <a:tr h="204953">
                <a:tc>
                  <a:txBody>
                    <a:bodyPr/>
                    <a:lstStyle/>
                    <a:p>
                      <a:pPr marL="271145" marR="0">
                        <a:lnSpc>
                          <a:spcPct val="90000"/>
                        </a:lnSpc>
                        <a:spcBef>
                          <a:spcPts val="50"/>
                        </a:spcBef>
                        <a:spcAft>
                          <a:spcPts val="5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Purchase equipment</a:t>
                      </a:r>
                    </a:p>
                  </a:txBody>
                  <a:tcPr marL="51274" marR="51274" marT="0" marB="0" anchor="ctr">
                    <a:lnL>
                      <a:noFill/>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marR="0">
                        <a:lnSpc>
                          <a:spcPct val="90000"/>
                        </a:lnSpc>
                        <a:spcBef>
                          <a:spcPts val="50"/>
                        </a:spcBef>
                        <a:spcAft>
                          <a:spcPts val="5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$50,000 to $60,000</a:t>
                      </a:r>
                    </a:p>
                  </a:txBody>
                  <a:tcPr marL="51274" marR="51274"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vMerge="1">
                  <a:txBody>
                    <a:bodyPr/>
                    <a:lstStyle/>
                    <a:p>
                      <a:endParaRPr lang="en-US"/>
                    </a:p>
                  </a:txBody>
                  <a:tcPr/>
                </a:tc>
              </a:tr>
              <a:tr h="204953">
                <a:tc gridSpan="3">
                  <a:txBody>
                    <a:bodyPr/>
                    <a:lstStyle/>
                    <a:p>
                      <a:pPr marL="0" marR="0">
                        <a:lnSpc>
                          <a:spcPct val="90000"/>
                        </a:lnSpc>
                        <a:spcBef>
                          <a:spcPts val="50"/>
                        </a:spcBef>
                        <a:spcAft>
                          <a:spcPts val="50"/>
                        </a:spcAft>
                      </a:pPr>
                      <a:r>
                        <a:rPr lang="en-US" sz="1200" b="1" dirty="0">
                          <a:effectLst/>
                          <a:latin typeface="Calibri" panose="020F0502020204030204" pitchFamily="34" charset="0"/>
                          <a:ea typeface="Times New Roman" panose="02020603050405020304" pitchFamily="18" charset="0"/>
                          <a:cs typeface="Times New Roman" panose="02020603050405020304" pitchFamily="18" charset="0"/>
                        </a:rPr>
                        <a:t>Emergency Response Exercises </a:t>
                      </a:r>
                      <a:r>
                        <a:rPr lang="en-US" sz="1200" i="1" dirty="0">
                          <a:effectLst/>
                          <a:latin typeface="Calibri" panose="020F0502020204030204" pitchFamily="34" charset="0"/>
                          <a:ea typeface="Times New Roman" panose="02020603050405020304" pitchFamily="18" charset="0"/>
                          <a:cs typeface="Times New Roman" panose="02020603050405020304" pitchFamily="18" charset="0"/>
                        </a:rPr>
                        <a:t>(P2 and P3)</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1274" marR="51274" marT="0" marB="0" anchor="ctr">
                    <a:lnL>
                      <a:noFill/>
                    </a:lnL>
                    <a:lnR>
                      <a:noFill/>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hMerge="1">
                  <a:txBody>
                    <a:bodyPr/>
                    <a:lstStyle/>
                    <a:p>
                      <a:endParaRPr lang="en-US"/>
                    </a:p>
                  </a:txBody>
                  <a:tcPr/>
                </a:tc>
                <a:tc hMerge="1">
                  <a:txBody>
                    <a:bodyPr/>
                    <a:lstStyle/>
                    <a:p>
                      <a:endParaRPr lang="en-US"/>
                    </a:p>
                  </a:txBody>
                  <a:tcPr/>
                </a:tc>
              </a:tr>
              <a:tr h="346607">
                <a:tc>
                  <a:txBody>
                    <a:bodyPr/>
                    <a:lstStyle/>
                    <a:p>
                      <a:pPr marL="271145" marR="0">
                        <a:lnSpc>
                          <a:spcPct val="90000"/>
                        </a:lnSpc>
                        <a:spcBef>
                          <a:spcPts val="70"/>
                        </a:spcBef>
                        <a:spcAft>
                          <a:spcPts val="7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Notification drills</a:t>
                      </a:r>
                    </a:p>
                  </a:txBody>
                  <a:tcPr marL="51274" marR="51274" marT="0" marB="0" anchor="ctr">
                    <a:lnL>
                      <a:noFill/>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marR="0">
                        <a:lnSpc>
                          <a:spcPct val="90000"/>
                        </a:lnSpc>
                        <a:spcBef>
                          <a:spcPts val="70"/>
                        </a:spcBef>
                        <a:spcAft>
                          <a:spcPts val="7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$100 to $200</a:t>
                      </a:r>
                    </a:p>
                  </a:txBody>
                  <a:tcPr marL="51274" marR="51274"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marR="0">
                        <a:lnSpc>
                          <a:spcPct val="90000"/>
                        </a:lnSpc>
                        <a:spcBef>
                          <a:spcPts val="70"/>
                        </a:spcBef>
                        <a:spcAft>
                          <a:spcPts val="7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Applies to both responders and non-responders. Occurs annually.</a:t>
                      </a:r>
                    </a:p>
                  </a:txBody>
                  <a:tcPr marL="51274" marR="51274" marT="0" marB="0" anchor="ctr">
                    <a:lnL w="12700" cap="flat" cmpd="sng" algn="ctr">
                      <a:solidFill>
                        <a:srgbClr val="9CC2E5"/>
                      </a:solidFill>
                      <a:prstDash val="solid"/>
                      <a:round/>
                      <a:headEnd type="none" w="med" len="med"/>
                      <a:tailEnd type="none" w="med" len="med"/>
                    </a:lnL>
                    <a:lnR>
                      <a:noFill/>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r>
              <a:tr h="204953">
                <a:tc>
                  <a:txBody>
                    <a:bodyPr/>
                    <a:lstStyle/>
                    <a:p>
                      <a:pPr marL="271145" marR="0">
                        <a:lnSpc>
                          <a:spcPct val="90000"/>
                        </a:lnSpc>
                        <a:spcBef>
                          <a:spcPts val="70"/>
                        </a:spcBef>
                        <a:spcAft>
                          <a:spcPts val="7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Tabletop exercises</a:t>
                      </a:r>
                    </a:p>
                  </a:txBody>
                  <a:tcPr marL="51274" marR="51274" marT="0" marB="0" anchor="ctr">
                    <a:lnL>
                      <a:noFill/>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FFFFFF"/>
                    </a:solidFill>
                  </a:tcPr>
                </a:tc>
                <a:tc>
                  <a:txBody>
                    <a:bodyPr/>
                    <a:lstStyle/>
                    <a:p>
                      <a:pPr marL="0" marR="0">
                        <a:lnSpc>
                          <a:spcPct val="90000"/>
                        </a:lnSpc>
                        <a:spcBef>
                          <a:spcPts val="70"/>
                        </a:spcBef>
                        <a:spcAft>
                          <a:spcPts val="7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$5,000 to $24,000</a:t>
                      </a:r>
                    </a:p>
                  </a:txBody>
                  <a:tcPr marL="51274" marR="51274"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FFFFFF"/>
                    </a:solidFill>
                  </a:tcPr>
                </a:tc>
                <a:tc rowSpan="2">
                  <a:txBody>
                    <a:bodyPr/>
                    <a:lstStyle/>
                    <a:p>
                      <a:pPr marL="0" marR="0">
                        <a:lnSpc>
                          <a:spcPct val="90000"/>
                        </a:lnSpc>
                        <a:spcBef>
                          <a:spcPts val="70"/>
                        </a:spcBef>
                        <a:spcAft>
                          <a:spcPts val="7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Applies to responding facilities. Tabletop exercises occur annually except in the year of a field exercises which occurs once every five years.</a:t>
                      </a:r>
                    </a:p>
                  </a:txBody>
                  <a:tcPr marL="51274" marR="51274" marT="0" marB="0" anchor="ctr">
                    <a:lnL w="12700" cap="flat" cmpd="sng" algn="ctr">
                      <a:solidFill>
                        <a:srgbClr val="9CC2E5"/>
                      </a:solidFill>
                      <a:prstDash val="solid"/>
                      <a:round/>
                      <a:headEnd type="none" w="med" len="med"/>
                      <a:tailEnd type="none" w="med" len="med"/>
                    </a:lnL>
                    <a:lnR>
                      <a:noFill/>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r>
              <a:tr h="505672">
                <a:tc>
                  <a:txBody>
                    <a:bodyPr/>
                    <a:lstStyle/>
                    <a:p>
                      <a:pPr marL="271145" marR="0">
                        <a:lnSpc>
                          <a:spcPct val="90000"/>
                        </a:lnSpc>
                        <a:spcBef>
                          <a:spcPts val="70"/>
                        </a:spcBef>
                        <a:spcAft>
                          <a:spcPts val="7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Field exercises</a:t>
                      </a:r>
                    </a:p>
                  </a:txBody>
                  <a:tcPr marL="51274" marR="51274" marT="0" marB="0" anchor="ctr">
                    <a:lnL>
                      <a:noFill/>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marR="0">
                        <a:lnSpc>
                          <a:spcPct val="90000"/>
                        </a:lnSpc>
                        <a:spcBef>
                          <a:spcPts val="70"/>
                        </a:spcBef>
                        <a:spcAft>
                          <a:spcPts val="7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$8,000 to $66,000</a:t>
                      </a:r>
                    </a:p>
                  </a:txBody>
                  <a:tcPr marL="51274" marR="51274"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vMerge="1">
                  <a:txBody>
                    <a:bodyPr/>
                    <a:lstStyle/>
                    <a:p>
                      <a:endParaRPr lang="en-US"/>
                    </a:p>
                  </a:txBody>
                  <a:tcPr/>
                </a:tc>
              </a:tr>
              <a:tr h="204953">
                <a:tc gridSpan="3">
                  <a:txBody>
                    <a:bodyPr/>
                    <a:lstStyle/>
                    <a:p>
                      <a:pPr marL="0" marR="0">
                        <a:lnSpc>
                          <a:spcPct val="90000"/>
                        </a:lnSpc>
                        <a:spcBef>
                          <a:spcPts val="50"/>
                        </a:spcBef>
                        <a:spcAft>
                          <a:spcPts val="50"/>
                        </a:spcAft>
                      </a:pPr>
                      <a:r>
                        <a:rPr lang="en-US" sz="1200" b="1" dirty="0">
                          <a:effectLst/>
                          <a:latin typeface="Calibri" panose="020F0502020204030204" pitchFamily="34" charset="0"/>
                          <a:ea typeface="Times New Roman" panose="02020603050405020304" pitchFamily="18" charset="0"/>
                          <a:cs typeface="Times New Roman" panose="02020603050405020304" pitchFamily="18" charset="0"/>
                        </a:rPr>
                        <a:t>Information Sharing </a:t>
                      </a:r>
                      <a:r>
                        <a:rPr lang="en-US" sz="1200" i="1" dirty="0">
                          <a:effectLst/>
                          <a:latin typeface="Calibri" panose="020F0502020204030204" pitchFamily="34" charset="0"/>
                          <a:ea typeface="Times New Roman" panose="02020603050405020304" pitchFamily="18" charset="0"/>
                          <a:cs typeface="Times New Roman" panose="02020603050405020304" pitchFamily="18" charset="0"/>
                        </a:rPr>
                        <a:t>(All RMP facilities)</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1274" marR="51274" marT="0" marB="0" anchor="ctr">
                    <a:lnL>
                      <a:noFill/>
                    </a:lnL>
                    <a:lnR>
                      <a:noFill/>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hMerge="1">
                  <a:txBody>
                    <a:bodyPr/>
                    <a:lstStyle/>
                    <a:p>
                      <a:endParaRPr lang="en-US"/>
                    </a:p>
                  </a:txBody>
                  <a:tcPr/>
                </a:tc>
                <a:tc hMerge="1">
                  <a:txBody>
                    <a:bodyPr/>
                    <a:lstStyle/>
                    <a:p>
                      <a:endParaRPr lang="en-US"/>
                    </a:p>
                  </a:txBody>
                  <a:tcPr/>
                </a:tc>
              </a:tr>
              <a:tr h="614860">
                <a:tc>
                  <a:txBody>
                    <a:bodyPr/>
                    <a:lstStyle/>
                    <a:p>
                      <a:pPr marL="271145" marR="0">
                        <a:lnSpc>
                          <a:spcPct val="90000"/>
                        </a:lnSpc>
                        <a:spcBef>
                          <a:spcPts val="70"/>
                        </a:spcBef>
                        <a:spcAft>
                          <a:spcPts val="7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LEPC/local responders</a:t>
                      </a:r>
                    </a:p>
                  </a:txBody>
                  <a:tcPr marL="51274" marR="51274" marT="0" marB="0" anchor="ctr">
                    <a:lnL>
                      <a:noFill/>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marR="0">
                        <a:lnSpc>
                          <a:spcPct val="90000"/>
                        </a:lnSpc>
                        <a:spcBef>
                          <a:spcPts val="70"/>
                        </a:spcBef>
                        <a:spcAft>
                          <a:spcPts val="7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$4,000 to $10,000</a:t>
                      </a:r>
                    </a:p>
                  </a:txBody>
                  <a:tcPr marL="51274" marR="51274"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marR="0">
                        <a:lnSpc>
                          <a:spcPct val="90000"/>
                        </a:lnSpc>
                        <a:spcBef>
                          <a:spcPts val="70"/>
                        </a:spcBef>
                        <a:spcAft>
                          <a:spcPts val="7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These ranges represent the combined costs for all required reports. Costs will vary on an annual basis based on which reports must be submitted.</a:t>
                      </a:r>
                    </a:p>
                  </a:txBody>
                  <a:tcPr marL="51274" marR="51274" marT="0" marB="0" anchor="ctr">
                    <a:lnL w="12700" cap="flat" cmpd="sng" algn="ctr">
                      <a:solidFill>
                        <a:srgbClr val="9CC2E5"/>
                      </a:solidFill>
                      <a:prstDash val="solid"/>
                      <a:round/>
                      <a:headEnd type="none" w="med" len="med"/>
                      <a:tailEnd type="none" w="med" len="med"/>
                    </a:lnL>
                    <a:lnR>
                      <a:noFill/>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r>
              <a:tr h="204953">
                <a:tc>
                  <a:txBody>
                    <a:bodyPr/>
                    <a:lstStyle/>
                    <a:p>
                      <a:pPr marL="271145" marR="0">
                        <a:lnSpc>
                          <a:spcPct val="90000"/>
                        </a:lnSpc>
                        <a:spcBef>
                          <a:spcPts val="70"/>
                        </a:spcBef>
                        <a:spcAft>
                          <a:spcPts val="7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Public</a:t>
                      </a:r>
                    </a:p>
                  </a:txBody>
                  <a:tcPr marL="51274" marR="51274" marT="0" marB="0" anchor="ctr">
                    <a:lnL>
                      <a:noFill/>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marL="0" marR="0">
                        <a:lnSpc>
                          <a:spcPct val="90000"/>
                        </a:lnSpc>
                        <a:spcBef>
                          <a:spcPts val="70"/>
                        </a:spcBef>
                        <a:spcAft>
                          <a:spcPts val="7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$200 to $1,600</a:t>
                      </a:r>
                    </a:p>
                  </a:txBody>
                  <a:tcPr marL="51274" marR="51274"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marL="0" marR="0">
                        <a:lnSpc>
                          <a:spcPct val="90000"/>
                        </a:lnSpc>
                        <a:spcBef>
                          <a:spcPts val="70"/>
                        </a:spcBef>
                        <a:spcAft>
                          <a:spcPts val="7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Update annually.</a:t>
                      </a:r>
                    </a:p>
                  </a:txBody>
                  <a:tcPr marL="51274" marR="51274" marT="0" marB="0" anchor="ctr">
                    <a:lnL w="12700" cap="flat" cmpd="sng" algn="ctr">
                      <a:solidFill>
                        <a:srgbClr val="9CC2E5"/>
                      </a:solidFill>
                      <a:prstDash val="solid"/>
                      <a:round/>
                      <a:headEnd type="none" w="med" len="med"/>
                      <a:tailEnd type="none" w="med" len="med"/>
                    </a:lnL>
                    <a:lnR>
                      <a:noFill/>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r>
              <a:tr h="204953">
                <a:tc>
                  <a:txBody>
                    <a:bodyPr/>
                    <a:lstStyle/>
                    <a:p>
                      <a:pPr marL="271145" marR="0">
                        <a:lnSpc>
                          <a:spcPct val="90000"/>
                        </a:lnSpc>
                        <a:spcBef>
                          <a:spcPts val="70"/>
                        </a:spcBef>
                        <a:spcAft>
                          <a:spcPts val="7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Public meetings</a:t>
                      </a:r>
                    </a:p>
                  </a:txBody>
                  <a:tcPr marL="51274" marR="51274" marT="0" marB="0" anchor="ctr">
                    <a:lnL>
                      <a:noFill/>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marR="0">
                        <a:lnSpc>
                          <a:spcPct val="90000"/>
                        </a:lnSpc>
                        <a:spcBef>
                          <a:spcPts val="70"/>
                        </a:spcBef>
                        <a:spcAft>
                          <a:spcPts val="7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$2,000 to $4,000</a:t>
                      </a:r>
                    </a:p>
                  </a:txBody>
                  <a:tcPr marL="51274" marR="51274"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marR="0">
                        <a:lnSpc>
                          <a:spcPct val="90000"/>
                        </a:lnSpc>
                        <a:spcBef>
                          <a:spcPts val="70"/>
                        </a:spcBef>
                        <a:spcAft>
                          <a:spcPts val="7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After an RMP reportable accident.</a:t>
                      </a:r>
                    </a:p>
                  </a:txBody>
                  <a:tcPr marL="51274" marR="51274" marT="0" marB="0" anchor="ctr">
                    <a:lnL w="12700" cap="flat" cmpd="sng" algn="ctr">
                      <a:solidFill>
                        <a:srgbClr val="9CC2E5"/>
                      </a:solidFill>
                      <a:prstDash val="solid"/>
                      <a:round/>
                      <a:headEnd type="none" w="med" len="med"/>
                      <a:tailEnd type="none" w="med" len="med"/>
                    </a:lnL>
                    <a:lnR>
                      <a:noFill/>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r>
            </a:tbl>
          </a:graphicData>
        </a:graphic>
      </p:graphicFrame>
      <p:sp>
        <p:nvSpPr>
          <p:cNvPr id="7" name="TextBox 6"/>
          <p:cNvSpPr txBox="1"/>
          <p:nvPr/>
        </p:nvSpPr>
        <p:spPr>
          <a:xfrm>
            <a:off x="7898017" y="3324504"/>
            <a:ext cx="1036657" cy="2123658"/>
          </a:xfrm>
          <a:prstGeom prst="rect">
            <a:avLst/>
          </a:prstGeom>
          <a:noFill/>
        </p:spPr>
        <p:txBody>
          <a:bodyPr wrap="square" rtlCol="0">
            <a:spAutoFit/>
          </a:bodyPr>
          <a:lstStyle/>
          <a:p>
            <a:r>
              <a:rPr lang="en-US" sz="1100" dirty="0" smtClean="0"/>
              <a:t>* Sources </a:t>
            </a:r>
            <a:r>
              <a:rPr lang="en-US" sz="1100" dirty="0"/>
              <a:t>for </a:t>
            </a:r>
            <a:r>
              <a:rPr lang="en-US" sz="1100" dirty="0" smtClean="0"/>
              <a:t>estimates </a:t>
            </a:r>
            <a:r>
              <a:rPr lang="en-US" sz="1100" dirty="0"/>
              <a:t>include technical literature, public comments, other similar programs, RMP database, and EPA labor models </a:t>
            </a:r>
          </a:p>
        </p:txBody>
      </p:sp>
      <p:sp>
        <p:nvSpPr>
          <p:cNvPr id="13" name="Slide Number Placeholder 4"/>
          <p:cNvSpPr txBox="1">
            <a:spLocks/>
          </p:cNvSpPr>
          <p:nvPr/>
        </p:nvSpPr>
        <p:spPr>
          <a:xfrm>
            <a:off x="1181775" y="6459786"/>
            <a:ext cx="647026" cy="365125"/>
          </a:xfrm>
          <a:prstGeom prst="rect">
            <a:avLst/>
          </a:prstGeom>
        </p:spPr>
        <p:txBody>
          <a:bodyPr vert="horz" lIns="91440" tIns="45720" rIns="91440" bIns="45720" rtlCol="0" anchor="ctr"/>
          <a:lstStyle>
            <a:defPPr>
              <a:defRPr lang="en-US"/>
            </a:defPPr>
            <a:lvl1pPr marL="0" algn="r" defTabSz="914400" rtl="0" eaLnBrk="1" latinLnBrk="0" hangingPunct="1">
              <a:defRPr sz="105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C1FDF1F-7AD8-4211-9222-FB68A2BF0F30}" type="slidenum">
              <a:rPr lang="en-US" smtClean="0"/>
              <a:pPr/>
              <a:t>34</a:t>
            </a:fld>
            <a:endParaRPr lang="en-US" dirty="0"/>
          </a:p>
        </p:txBody>
      </p:sp>
    </p:spTree>
    <p:extLst>
      <p:ext uri="{BB962C8B-B14F-4D97-AF65-F5344CB8AC3E}">
        <p14:creationId xmlns:p14="http://schemas.microsoft.com/office/powerpoint/2010/main" val="208788511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Additional resources</a:t>
            </a:r>
            <a:endParaRPr lang="en-US" dirty="0"/>
          </a:p>
        </p:txBody>
      </p:sp>
      <p:sp>
        <p:nvSpPr>
          <p:cNvPr id="3" name="Content Placeholder 2"/>
          <p:cNvSpPr>
            <a:spLocks noGrp="1"/>
          </p:cNvSpPr>
          <p:nvPr>
            <p:ph idx="1"/>
          </p:nvPr>
        </p:nvSpPr>
        <p:spPr/>
        <p:txBody>
          <a:bodyPr>
            <a:normAutofit/>
          </a:bodyPr>
          <a:lstStyle/>
          <a:p>
            <a:r>
              <a:rPr lang="en-US" dirty="0" smtClean="0"/>
              <a:t>RMP rule webpage: </a:t>
            </a:r>
            <a:r>
              <a:rPr lang="en-US" dirty="0" smtClean="0">
                <a:hlinkClick r:id="rId2"/>
              </a:rPr>
              <a:t>http</a:t>
            </a:r>
            <a:r>
              <a:rPr lang="en-US" dirty="0">
                <a:hlinkClick r:id="rId2"/>
              </a:rPr>
              <a:t>://</a:t>
            </a:r>
            <a:r>
              <a:rPr lang="en-US" dirty="0" smtClean="0">
                <a:hlinkClick r:id="rId2"/>
              </a:rPr>
              <a:t>www.epa.gov/rmp/proposed-changes-risk-management-program-rmp-rule</a:t>
            </a:r>
            <a:endParaRPr lang="en-US" dirty="0" smtClean="0"/>
          </a:p>
          <a:p>
            <a:r>
              <a:rPr lang="en-US" dirty="0" smtClean="0"/>
              <a:t>EO activities under EO 13650: </a:t>
            </a:r>
            <a:r>
              <a:rPr lang="en-US" dirty="0">
                <a:hlinkClick r:id="rId3"/>
              </a:rPr>
              <a:t>http://</a:t>
            </a:r>
            <a:r>
              <a:rPr lang="en-US" dirty="0" smtClean="0">
                <a:hlinkClick r:id="rId3"/>
              </a:rPr>
              <a:t>www.epa.gov/rmp/executive-order-improving-chemical-facility-safety-and-security</a:t>
            </a:r>
            <a:endParaRPr lang="en-US" dirty="0" smtClean="0"/>
          </a:p>
          <a:p>
            <a:r>
              <a:rPr lang="en-US" dirty="0" smtClean="0"/>
              <a:t>A </a:t>
            </a:r>
            <a:r>
              <a:rPr lang="en-US" dirty="0"/>
              <a:t>copy of EO 13650 is available </a:t>
            </a:r>
            <a:r>
              <a:rPr lang="en-US" dirty="0" smtClean="0"/>
              <a:t>at: </a:t>
            </a:r>
            <a:r>
              <a:rPr lang="en-US" u="sng" dirty="0">
                <a:hlinkClick r:id="rId4"/>
              </a:rPr>
              <a:t>https://www.osha.gov/chemicalexecutiveorder/index.html</a:t>
            </a:r>
            <a:r>
              <a:rPr lang="en-US" dirty="0"/>
              <a:t>.</a:t>
            </a:r>
          </a:p>
          <a:p>
            <a:r>
              <a:rPr lang="en-US" dirty="0"/>
              <a:t>A copy of the Report to the President: </a:t>
            </a:r>
            <a:r>
              <a:rPr lang="en-US" i="1" dirty="0"/>
              <a:t>Actions to Improve Chemical Facility Safety and Security–A Shared Commitment </a:t>
            </a:r>
            <a:r>
              <a:rPr lang="en-US" dirty="0"/>
              <a:t>is available at </a:t>
            </a:r>
            <a:r>
              <a:rPr lang="en-US" u="sng" dirty="0">
                <a:hlinkClick r:id="rId4"/>
              </a:rPr>
              <a:t>https://www.osha.gov/chemicalexecutiveorder/index.html</a:t>
            </a:r>
            <a:r>
              <a:rPr lang="en-US" dirty="0"/>
              <a:t>.</a:t>
            </a:r>
          </a:p>
          <a:p>
            <a:r>
              <a:rPr lang="en-US" dirty="0"/>
              <a:t>A copy of the EPA RFI is available at </a:t>
            </a:r>
            <a:r>
              <a:rPr lang="en-US" dirty="0" smtClean="0"/>
              <a:t/>
            </a:r>
            <a:br>
              <a:rPr lang="en-US" dirty="0" smtClean="0"/>
            </a:br>
            <a:r>
              <a:rPr lang="en-US" u="sng" dirty="0" smtClean="0">
                <a:hlinkClick r:id="rId5"/>
              </a:rPr>
              <a:t>https</a:t>
            </a:r>
            <a:r>
              <a:rPr lang="en-US" u="sng" dirty="0">
                <a:hlinkClick r:id="rId5"/>
              </a:rPr>
              <a:t>://federalregister.gov/a/2014-18037</a:t>
            </a:r>
            <a:r>
              <a:rPr lang="en-US" dirty="0"/>
              <a:t>.</a:t>
            </a:r>
          </a:p>
        </p:txBody>
      </p:sp>
      <p:sp>
        <p:nvSpPr>
          <p:cNvPr id="4" name="Footer Placeholder 3"/>
          <p:cNvSpPr>
            <a:spLocks noGrp="1"/>
          </p:cNvSpPr>
          <p:nvPr>
            <p:ph type="ftr" sz="quarter" idx="11"/>
          </p:nvPr>
        </p:nvSpPr>
        <p:spPr/>
        <p:txBody>
          <a:bodyPr/>
          <a:lstStyle/>
          <a:p>
            <a:r>
              <a:rPr lang="en-US" smtClean="0"/>
              <a:t>Office of Solid Waste &amp; Emergency Response</a:t>
            </a:r>
          </a:p>
          <a:p>
            <a:r>
              <a:rPr lang="en-US" smtClean="0"/>
              <a:t>Office of Emergency Management</a:t>
            </a:r>
            <a:endParaRPr lang="en-US" dirty="0"/>
          </a:p>
        </p:txBody>
      </p:sp>
      <p:pic>
        <p:nvPicPr>
          <p:cNvPr id="6" name="Picture 5"/>
          <p:cNvPicPr>
            <a:picLocks noChangeAspect="1"/>
          </p:cNvPicPr>
          <p:nvPr/>
        </p:nvPicPr>
        <p:blipFill>
          <a:blip r:embed="rId6" cstate="print"/>
          <a:stretch>
            <a:fillRect/>
          </a:stretch>
        </p:blipFill>
        <p:spPr>
          <a:xfrm>
            <a:off x="7848600" y="5586555"/>
            <a:ext cx="1058867" cy="1096560"/>
          </a:xfrm>
          <a:prstGeom prst="rect">
            <a:avLst/>
          </a:prstGeom>
        </p:spPr>
      </p:pic>
      <p:sp>
        <p:nvSpPr>
          <p:cNvPr id="7" name="Slide Number Placeholder 4"/>
          <p:cNvSpPr txBox="1">
            <a:spLocks/>
          </p:cNvSpPr>
          <p:nvPr/>
        </p:nvSpPr>
        <p:spPr>
          <a:xfrm>
            <a:off x="1181775" y="6459786"/>
            <a:ext cx="647026" cy="365125"/>
          </a:xfrm>
          <a:prstGeom prst="rect">
            <a:avLst/>
          </a:prstGeom>
        </p:spPr>
        <p:txBody>
          <a:bodyPr vert="horz" lIns="91440" tIns="45720" rIns="91440" bIns="45720" rtlCol="0" anchor="ctr"/>
          <a:lstStyle>
            <a:defPPr>
              <a:defRPr lang="en-US"/>
            </a:defPPr>
            <a:lvl1pPr marL="0" algn="r" defTabSz="914400" rtl="0" eaLnBrk="1" latinLnBrk="0" hangingPunct="1">
              <a:defRPr sz="105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F03CBCD-A215-4D51-90C7-2E89BCA22411}" type="slidenum">
              <a:rPr lang="en-US" smtClean="0"/>
              <a:t>35</a:t>
            </a:fld>
            <a:endParaRPr lang="en-US" dirty="0"/>
          </a:p>
        </p:txBody>
      </p:sp>
    </p:spTree>
    <p:extLst>
      <p:ext uri="{BB962C8B-B14F-4D97-AF65-F5344CB8AC3E}">
        <p14:creationId xmlns:p14="http://schemas.microsoft.com/office/powerpoint/2010/main" val="1884681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Questions?</a:t>
            </a:r>
            <a:br>
              <a:rPr lang="en-US" dirty="0" smtClean="0"/>
            </a:br>
            <a:r>
              <a:rPr lang="en-US" dirty="0" smtClean="0"/>
              <a:t/>
            </a:r>
            <a:br>
              <a:rPr lang="en-US" dirty="0" smtClean="0"/>
            </a:br>
            <a:r>
              <a:rPr lang="en-US" sz="4400" dirty="0" smtClean="0"/>
              <a:t>Rebecca Broussard</a:t>
            </a:r>
            <a:br>
              <a:rPr lang="en-US" sz="4400" dirty="0" smtClean="0"/>
            </a:br>
            <a:r>
              <a:rPr lang="en-US" sz="4400" dirty="0" smtClean="0">
                <a:hlinkClick r:id="rId3"/>
              </a:rPr>
              <a:t>broussard.rebecca@epa.gov</a:t>
            </a:r>
            <a:r>
              <a:rPr lang="en-US" sz="4400" dirty="0" smtClean="0"/>
              <a:t/>
            </a:r>
            <a:br>
              <a:rPr lang="en-US" sz="4400" dirty="0" smtClean="0"/>
            </a:br>
            <a:r>
              <a:rPr lang="en-US" sz="4400" dirty="0" smtClean="0"/>
              <a:t>303-312-6568</a:t>
            </a:r>
            <a:endParaRPr lang="en-US" sz="4400" dirty="0"/>
          </a:p>
        </p:txBody>
      </p:sp>
      <p:sp>
        <p:nvSpPr>
          <p:cNvPr id="4" name="Footer Placeholder 3"/>
          <p:cNvSpPr>
            <a:spLocks noGrp="1"/>
          </p:cNvSpPr>
          <p:nvPr>
            <p:ph type="ftr" sz="quarter" idx="11"/>
          </p:nvPr>
        </p:nvSpPr>
        <p:spPr/>
        <p:txBody>
          <a:bodyPr/>
          <a:lstStyle/>
          <a:p>
            <a:pPr lvl="0"/>
            <a:endParaRPr lang="en-US" dirty="0" smtClean="0"/>
          </a:p>
          <a:p>
            <a:pPr lvl="0"/>
            <a:r>
              <a:rPr lang="en-US" dirty="0" smtClean="0"/>
              <a:t>Office </a:t>
            </a:r>
            <a:r>
              <a:rPr lang="en-US" dirty="0"/>
              <a:t>of Land and Emergency Management</a:t>
            </a:r>
          </a:p>
          <a:p>
            <a:pPr lvl="0"/>
            <a:r>
              <a:rPr lang="en-US" dirty="0"/>
              <a:t>Office of Emergency Management</a:t>
            </a:r>
          </a:p>
          <a:p>
            <a:endParaRPr lang="en-US" dirty="0"/>
          </a:p>
        </p:txBody>
      </p:sp>
      <p:pic>
        <p:nvPicPr>
          <p:cNvPr id="7" name="Picture 6"/>
          <p:cNvPicPr>
            <a:picLocks noChangeAspect="1"/>
          </p:cNvPicPr>
          <p:nvPr/>
        </p:nvPicPr>
        <p:blipFill>
          <a:blip r:embed="rId4" cstate="print"/>
          <a:stretch>
            <a:fillRect/>
          </a:stretch>
        </p:blipFill>
        <p:spPr>
          <a:xfrm>
            <a:off x="7848600" y="5586555"/>
            <a:ext cx="1058867" cy="1096560"/>
          </a:xfrm>
          <a:prstGeom prst="rect">
            <a:avLst/>
          </a:prstGeom>
        </p:spPr>
      </p:pic>
      <p:sp>
        <p:nvSpPr>
          <p:cNvPr id="6" name="Slide Number Placeholder 4"/>
          <p:cNvSpPr txBox="1">
            <a:spLocks/>
          </p:cNvSpPr>
          <p:nvPr/>
        </p:nvSpPr>
        <p:spPr>
          <a:xfrm>
            <a:off x="822959" y="6486682"/>
            <a:ext cx="984019" cy="36512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EC748F07-8B2B-4CC8-8CCE-51FA408D5A64}" type="slidenum">
              <a:rPr lang="en-US" sz="1050" smtClean="0">
                <a:solidFill>
                  <a:schemeClr val="bg1"/>
                </a:solidFill>
              </a:rPr>
              <a:pPr algn="r"/>
              <a:t>36</a:t>
            </a:fld>
            <a:endParaRPr lang="en-US" sz="1050" dirty="0">
              <a:solidFill>
                <a:schemeClr val="bg1"/>
              </a:solidFill>
            </a:endParaRPr>
          </a:p>
        </p:txBody>
      </p:sp>
    </p:spTree>
    <p:extLst>
      <p:ext uri="{BB962C8B-B14F-4D97-AF65-F5344CB8AC3E}">
        <p14:creationId xmlns:p14="http://schemas.microsoft.com/office/powerpoint/2010/main" val="2336029771"/>
      </p:ext>
    </p:extLst>
  </p:cSld>
  <p:clrMapOvr>
    <a:masterClrMapping/>
  </p:clrMapOvr>
  <p:timing>
    <p:tnLst>
      <p:par>
        <p:cTn id="1" dur="indefinite" restart="never" nodeType="tmRoot"/>
      </p:par>
    </p:tnLst>
  </p:timing>
</p:sld>
</file>

<file path=ppt/theme/theme1.xml><?xml version="1.0" encoding="utf-8"?>
<a:theme xmlns:a="http://schemas.openxmlformats.org/drawingml/2006/main" name="Retrospec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_rels/item13.xml.rels><?xml version="1.0" encoding="UTF-8" standalone="yes"?>
<Relationships xmlns="http://schemas.openxmlformats.org/package/2006/relationships"><Relationship Id="rId1" Type="http://schemas.openxmlformats.org/officeDocument/2006/relationships/customXmlProps" Target="itemProps13.xml"/></Relationships>
</file>

<file path=customXml/_rels/item14.xml.rels><?xml version="1.0" encoding="UTF-8" standalone="yes"?>
<Relationships xmlns="http://schemas.openxmlformats.org/package/2006/relationships"><Relationship Id="rId1" Type="http://schemas.openxmlformats.org/officeDocument/2006/relationships/customXmlProps" Target="itemProps14.xml"/></Relationships>
</file>

<file path=customXml/_rels/item15.xml.rels><?xml version="1.0" encoding="UTF-8" standalone="yes"?>
<Relationships xmlns="http://schemas.openxmlformats.org/package/2006/relationships"><Relationship Id="rId1" Type="http://schemas.openxmlformats.org/officeDocument/2006/relationships/customXmlProps" Target="itemProps15.xml"/></Relationships>
</file>

<file path=customXml/_rels/item16.xml.rels><?xml version="1.0" encoding="UTF-8" standalone="yes"?>
<Relationships xmlns="http://schemas.openxmlformats.org/package/2006/relationships"><Relationship Id="rId1" Type="http://schemas.openxmlformats.org/officeDocument/2006/relationships/customXmlProps" Target="itemProps16.xml"/></Relationships>
</file>

<file path=customXml/_rels/item17.xml.rels><?xml version="1.0" encoding="UTF-8" standalone="yes"?>
<Relationships xmlns="http://schemas.openxmlformats.org/package/2006/relationships"><Relationship Id="rId1" Type="http://schemas.openxmlformats.org/officeDocument/2006/relationships/customXmlProps" Target="itemProps17.xml"/></Relationships>
</file>

<file path=customXml/_rels/item18.xml.rels><?xml version="1.0" encoding="UTF-8" standalone="yes"?>
<Relationships xmlns="http://schemas.openxmlformats.org/package/2006/relationships"><Relationship Id="rId1" Type="http://schemas.openxmlformats.org/officeDocument/2006/relationships/customXmlProps" Target="itemProps18.xml"/></Relationships>
</file>

<file path=customXml/_rels/item19.xml.rels><?xml version="1.0" encoding="UTF-8" standalone="yes"?>
<Relationships xmlns="http://schemas.openxmlformats.org/package/2006/relationships"><Relationship Id="rId1" Type="http://schemas.openxmlformats.org/officeDocument/2006/relationships/customXmlProps" Target="itemProps19.xml"/></Relationships>
</file>

<file path=customXml/_rels/item20.xml.rels><?xml version="1.0" encoding="UTF-8" standalone="yes"?>
<Relationships xmlns="http://schemas.openxmlformats.org/package/2006/relationships"><Relationship Id="rId1" Type="http://schemas.openxmlformats.org/officeDocument/2006/relationships/customXmlProps" Target="itemProps20.xml"/></Relationships>
</file>

<file path=customXml/_rels/item21.xml.rels><?xml version="1.0" encoding="UTF-8" standalone="yes"?>
<Relationships xmlns="http://schemas.openxmlformats.org/package/2006/relationships"><Relationship Id="rId1" Type="http://schemas.openxmlformats.org/officeDocument/2006/relationships/customXmlProps" Target="itemProps21.xml"/></Relationships>
</file>

<file path=customXml/_rels/item22.xml.rels><?xml version="1.0" encoding="UTF-8" standalone="yes"?>
<Relationships xmlns="http://schemas.openxmlformats.org/package/2006/relationships"><Relationship Id="rId1" Type="http://schemas.openxmlformats.org/officeDocument/2006/relationships/customXmlProps" Target="itemProps22.xml"/></Relationships>
</file>

<file path=customXml/_rels/item23.xml.rels><?xml version="1.0" encoding="UTF-8" standalone="yes"?>
<Relationships xmlns="http://schemas.openxmlformats.org/package/2006/relationships"><Relationship Id="rId1" Type="http://schemas.openxmlformats.org/officeDocument/2006/relationships/customXmlProps" Target="itemProps23.xml"/></Relationships>
</file>

<file path=customXml/_rels/item24.xml.rels><?xml version="1.0" encoding="UTF-8" standalone="yes"?>
<Relationships xmlns="http://schemas.openxmlformats.org/package/2006/relationships"><Relationship Id="rId1" Type="http://schemas.openxmlformats.org/officeDocument/2006/relationships/customXmlProps" Target="itemProps24.xml"/></Relationships>
</file>

<file path=customXml/_rels/item25.xml.rels><?xml version="1.0" encoding="UTF-8" standalone="yes"?>
<Relationships xmlns="http://schemas.openxmlformats.org/package/2006/relationships"><Relationship Id="rId1" Type="http://schemas.openxmlformats.org/officeDocument/2006/relationships/customXmlProps" Target="itemProps25.xml"/></Relationships>
</file>

<file path=customXml/_rels/item26.xml.rels><?xml version="1.0" encoding="UTF-8" standalone="yes"?>
<Relationships xmlns="http://schemas.openxmlformats.org/package/2006/relationships"><Relationship Id="rId1" Type="http://schemas.openxmlformats.org/officeDocument/2006/relationships/customXmlProps" Target="itemProps26.xml"/></Relationships>
</file>

<file path=customXml/_rels/item27.xml.rels><?xml version="1.0" encoding="UTF-8" standalone="yes"?>
<Relationships xmlns="http://schemas.openxmlformats.org/package/2006/relationships"><Relationship Id="rId1" Type="http://schemas.openxmlformats.org/officeDocument/2006/relationships/customXmlProps" Target="itemProps27.xml"/></Relationships>
</file>

<file path=customXml/_rels/item28.xml.rels><?xml version="1.0" encoding="UTF-8" standalone="yes"?>
<Relationships xmlns="http://schemas.openxmlformats.org/package/2006/relationships"><Relationship Id="rId1" Type="http://schemas.openxmlformats.org/officeDocument/2006/relationships/customXmlProps" Target="itemProps28.xml"/></Relationships>
</file>

<file path=customXml/_rels/item29.xml.rels><?xml version="1.0" encoding="UTF-8" standalone="yes"?>
<Relationships xmlns="http://schemas.openxmlformats.org/package/2006/relationships"><Relationship Id="rId1" Type="http://schemas.openxmlformats.org/officeDocument/2006/relationships/customXmlProps" Target="itemProps29.xml"/></Relationships>
</file>

<file path=customXml/_rels/item30.xml.rels><?xml version="1.0" encoding="UTF-8" standalone="yes"?>
<Relationships xmlns="http://schemas.openxmlformats.org/package/2006/relationships"><Relationship Id="rId1" Type="http://schemas.openxmlformats.org/officeDocument/2006/relationships/customXmlProps" Target="itemProps30.xml"/></Relationships>
</file>

<file path=customXml/_rels/item31.xml.rels><?xml version="1.0" encoding="UTF-8" standalone="yes"?>
<Relationships xmlns="http://schemas.openxmlformats.org/package/2006/relationships"><Relationship Id="rId1" Type="http://schemas.openxmlformats.org/officeDocument/2006/relationships/customXmlProps" Target="itemProps31.xml"/></Relationships>
</file>

<file path=customXml/_rels/item32.xml.rels><?xml version="1.0" encoding="UTF-8" standalone="yes"?>
<Relationships xmlns="http://schemas.openxmlformats.org/package/2006/relationships"><Relationship Id="rId1" Type="http://schemas.openxmlformats.org/officeDocument/2006/relationships/customXmlProps" Target="itemProps32.xml"/></Relationships>
</file>

<file path=customXml/_rels/item33.xml.rels><?xml version="1.0" encoding="UTF-8" standalone="yes"?>
<Relationships xmlns="http://schemas.openxmlformats.org/package/2006/relationships"><Relationship Id="rId1" Type="http://schemas.openxmlformats.org/officeDocument/2006/relationships/customXmlProps" Target="itemProps33.xml"/></Relationships>
</file>

<file path=customXml/_rels/item34.xml.rels><?xml version="1.0" encoding="UTF-8" standalone="yes"?>
<Relationships xmlns="http://schemas.openxmlformats.org/package/2006/relationships"><Relationship Id="rId1" Type="http://schemas.openxmlformats.org/officeDocument/2006/relationships/customXmlProps" Target="itemProps34.xml"/></Relationships>
</file>

<file path=customXml/_rels/item35.xml.rels><?xml version="1.0" encoding="UTF-8" standalone="yes"?>
<Relationships xmlns="http://schemas.openxmlformats.org/package/2006/relationships"><Relationship Id="rId1" Type="http://schemas.openxmlformats.org/officeDocument/2006/relationships/customXmlProps" Target="itemProps35.xml"/></Relationships>
</file>

<file path=customXml/_rels/item36.xml.rels><?xml version="1.0" encoding="UTF-8" standalone="yes"?>
<Relationships xmlns="http://schemas.openxmlformats.org/package/2006/relationships"><Relationship Id="rId1" Type="http://schemas.openxmlformats.org/officeDocument/2006/relationships/customXmlProps" Target="itemProps36.xml"/></Relationships>
</file>

<file path=customXml/_rels/item37.xml.rels><?xml version="1.0" encoding="UTF-8" standalone="yes"?>
<Relationships xmlns="http://schemas.openxmlformats.org/package/2006/relationships"><Relationship Id="rId1" Type="http://schemas.openxmlformats.org/officeDocument/2006/relationships/customXmlProps" Target="itemProps37.xml"/></Relationships>
</file>

<file path=customXml/_rels/item38.xml.rels><?xml version="1.0" encoding="UTF-8" standalone="yes"?>
<Relationships xmlns="http://schemas.openxmlformats.org/package/2006/relationships"><Relationship Id="rId1" Type="http://schemas.openxmlformats.org/officeDocument/2006/relationships/customXmlProps" Target="itemProps38.xml"/></Relationships>
</file>

<file path=customXml/_rels/item39.xml.rels><?xml version="1.0" encoding="UTF-8" standalone="yes"?>
<Relationships xmlns="http://schemas.openxmlformats.org/package/2006/relationships"><Relationship Id="rId1" Type="http://schemas.openxmlformats.org/officeDocument/2006/relationships/customXmlProps" Target="itemProps39.xml"/></Relationships>
</file>

<file path=customXml/_rels/item40.xml.rels><?xml version="1.0" encoding="UTF-8" standalone="yes"?>
<Relationships xmlns="http://schemas.openxmlformats.org/package/2006/relationships"><Relationship Id="rId1" Type="http://schemas.openxmlformats.org/officeDocument/2006/relationships/customXmlProps" Target="itemProps40.xml"/></Relationships>
</file>

<file path=customXml/_rels/item41.xml.rels><?xml version="1.0" encoding="UTF-8" standalone="yes"?>
<Relationships xmlns="http://schemas.openxmlformats.org/package/2006/relationships"><Relationship Id="rId1" Type="http://schemas.openxmlformats.org/officeDocument/2006/relationships/customXmlProps" Target="itemProps41.xml"/></Relationships>
</file>

<file path=customXml/_rels/item42.xml.rels><?xml version="1.0" encoding="UTF-8" standalone="yes"?>
<Relationships xmlns="http://schemas.openxmlformats.org/package/2006/relationships"><Relationship Id="rId1" Type="http://schemas.openxmlformats.org/officeDocument/2006/relationships/customXmlProps" Target="itemProps42.xml"/></Relationships>
</file>

<file path=customXml/_rels/item43.xml.rels><?xml version="1.0" encoding="UTF-8" standalone="yes"?>
<Relationships xmlns="http://schemas.openxmlformats.org/package/2006/relationships"><Relationship Id="rId1" Type="http://schemas.openxmlformats.org/officeDocument/2006/relationships/customXmlProps" Target="itemProps43.xml"/></Relationships>
</file>

<file path=customXml/_rels/item44.xml.rels><?xml version="1.0" encoding="UTF-8" standalone="yes"?>
<Relationships xmlns="http://schemas.openxmlformats.org/package/2006/relationships"><Relationship Id="rId1" Type="http://schemas.openxmlformats.org/officeDocument/2006/relationships/customXmlProps" Target="itemProps44.xml"/></Relationships>
</file>

<file path=customXml/_rels/item45.xml.rels><?xml version="1.0" encoding="UTF-8" standalone="yes"?>
<Relationships xmlns="http://schemas.openxmlformats.org/package/2006/relationships"><Relationship Id="rId1" Type="http://schemas.openxmlformats.org/officeDocument/2006/relationships/customXmlProps" Target="itemProps45.xml"/></Relationships>
</file>

<file path=customXml/_rels/item46.xml.rels><?xml version="1.0" encoding="UTF-8" standalone="yes"?>
<Relationships xmlns="http://schemas.openxmlformats.org/package/2006/relationships"><Relationship Id="rId1" Type="http://schemas.openxmlformats.org/officeDocument/2006/relationships/customXmlProps" Target="itemProps46.xml"/></Relationships>
</file>

<file path=customXml/_rels/item47.xml.rels><?xml version="1.0" encoding="UTF-8" standalone="yes"?>
<Relationships xmlns="http://schemas.openxmlformats.org/package/2006/relationships"><Relationship Id="rId1" Type="http://schemas.openxmlformats.org/officeDocument/2006/relationships/customXmlProps" Target="itemProps47.xml"/></Relationships>
</file>

<file path=customXml/_rels/item48.xml.rels><?xml version="1.0" encoding="UTF-8" standalone="yes"?>
<Relationships xmlns="http://schemas.openxmlformats.org/package/2006/relationships"><Relationship Id="rId1" Type="http://schemas.openxmlformats.org/officeDocument/2006/relationships/customXmlProps" Target="itemProps48.xml"/></Relationships>
</file>

<file path=customXml/_rels/item49.xml.rels><?xml version="1.0" encoding="UTF-8" standalone="yes"?>
<Relationships xmlns="http://schemas.openxmlformats.org/package/2006/relationships"><Relationship Id="rId1" Type="http://schemas.openxmlformats.org/officeDocument/2006/relationships/customXmlProps" Target="itemProps49.xml"/></Relationships>
</file>

<file path=customXml/_rels/item50.xml.rels><?xml version="1.0" encoding="UTF-8" standalone="yes"?>
<Relationships xmlns="http://schemas.openxmlformats.org/package/2006/relationships"><Relationship Id="rId1" Type="http://schemas.openxmlformats.org/officeDocument/2006/relationships/customXmlProps" Target="itemProps50.xml"/></Relationships>
</file>

<file path=customXml/_rels/item51.xml.rels><?xml version="1.0" encoding="UTF-8" standalone="yes"?>
<Relationships xmlns="http://schemas.openxmlformats.org/package/2006/relationships"><Relationship Id="rId1" Type="http://schemas.openxmlformats.org/officeDocument/2006/relationships/customXmlProps" Target="itemProps51.xml"/></Relationships>
</file>

<file path=customXml/_rels/item52.xml.rels><?xml version="1.0" encoding="UTF-8" standalone="yes"?>
<Relationships xmlns="http://schemas.openxmlformats.org/package/2006/relationships"><Relationship Id="rId1" Type="http://schemas.openxmlformats.org/officeDocument/2006/relationships/customXmlProps" Target="itemProps52.xml"/></Relationships>
</file>

<file path=customXml/_rels/item53.xml.rels><?xml version="1.0" encoding="UTF-8" standalone="yes"?>
<Relationships xmlns="http://schemas.openxmlformats.org/package/2006/relationships"><Relationship Id="rId1" Type="http://schemas.openxmlformats.org/officeDocument/2006/relationships/customXmlProps" Target="itemProps53.xml"/></Relationships>
</file>

<file path=customXml/_rels/item54.xml.rels><?xml version="1.0" encoding="UTF-8" standalone="yes"?>
<Relationships xmlns="http://schemas.openxmlformats.org/package/2006/relationships"><Relationship Id="rId1" Type="http://schemas.openxmlformats.org/officeDocument/2006/relationships/customXmlProps" Target="itemProps54.xml"/></Relationships>
</file>

<file path=customXml/_rels/item55.xml.rels><?xml version="1.0" encoding="UTF-8" standalone="yes"?>
<Relationships xmlns="http://schemas.openxmlformats.org/package/2006/relationships"><Relationship Id="rId1" Type="http://schemas.openxmlformats.org/officeDocument/2006/relationships/customXmlProps" Target="itemProps55.xml"/></Relationships>
</file>

<file path=customXml/_rels/item56.xml.rels><?xml version="1.0" encoding="UTF-8" standalone="yes"?>
<Relationships xmlns="http://schemas.openxmlformats.org/package/2006/relationships"><Relationship Id="rId1" Type="http://schemas.openxmlformats.org/officeDocument/2006/relationships/customXmlProps" Target="itemProps56.xml"/></Relationships>
</file>

<file path=customXml/_rels/item57.xml.rels><?xml version="1.0" encoding="UTF-8" standalone="yes"?>
<Relationships xmlns="http://schemas.openxmlformats.org/package/2006/relationships"><Relationship Id="rId1" Type="http://schemas.openxmlformats.org/officeDocument/2006/relationships/customXmlProps" Target="itemProps57.xml"/></Relationships>
</file>

<file path=customXml/_rels/item58.xml.rels><?xml version="1.0" encoding="UTF-8" standalone="yes"?>
<Relationships xmlns="http://schemas.openxmlformats.org/package/2006/relationships"><Relationship Id="rId1" Type="http://schemas.openxmlformats.org/officeDocument/2006/relationships/customXmlProps" Target="itemProps58.xml"/></Relationships>
</file>

<file path=customXml/_rels/item59.xml.rels><?xml version="1.0" encoding="UTF-8" standalone="yes"?>
<Relationships xmlns="http://schemas.openxmlformats.org/package/2006/relationships"><Relationship Id="rId1" Type="http://schemas.openxmlformats.org/officeDocument/2006/relationships/customXmlProps" Target="itemProps59.xml"/></Relationships>
</file>

<file path=customXml/_rels/item60.xml.rels><?xml version="1.0" encoding="UTF-8" standalone="yes"?>
<Relationships xmlns="http://schemas.openxmlformats.org/package/2006/relationships"><Relationship Id="rId1" Type="http://schemas.openxmlformats.org/officeDocument/2006/relationships/customXmlProps" Target="itemProps60.xml"/></Relationships>
</file>

<file path=customXml/_rels/item61.xml.rels><?xml version="1.0" encoding="UTF-8" standalone="yes"?>
<Relationships xmlns="http://schemas.openxmlformats.org/package/2006/relationships"><Relationship Id="rId1" Type="http://schemas.openxmlformats.org/officeDocument/2006/relationships/customXmlProps" Target="itemProps61.xml"/></Relationships>
</file>

<file path=customXml/_rels/item62.xml.rels><?xml version="1.0" encoding="UTF-8" standalone="yes"?>
<Relationships xmlns="http://schemas.openxmlformats.org/package/2006/relationships"><Relationship Id="rId1" Type="http://schemas.openxmlformats.org/officeDocument/2006/relationships/customXmlProps" Target="itemProps62.xml"/></Relationships>
</file>

<file path=customXml/_rels/item63.xml.rels><?xml version="1.0" encoding="UTF-8" standalone="yes"?>
<Relationships xmlns="http://schemas.openxmlformats.org/package/2006/relationships"><Relationship Id="rId1" Type="http://schemas.openxmlformats.org/officeDocument/2006/relationships/customXmlProps" Target="itemProps63.xml"/></Relationships>
</file>

<file path=customXml/_rels/item64.xml.rels><?xml version="1.0" encoding="UTF-8" standalone="yes"?>
<Relationships xmlns="http://schemas.openxmlformats.org/package/2006/relationships"><Relationship Id="rId1" Type="http://schemas.openxmlformats.org/officeDocument/2006/relationships/customXmlProps" Target="itemProps64.xml"/></Relationships>
</file>

<file path=customXml/_rels/item65.xml.rels><?xml version="1.0" encoding="UTF-8" standalone="yes"?>
<Relationships xmlns="http://schemas.openxmlformats.org/package/2006/relationships"><Relationship Id="rId1" Type="http://schemas.openxmlformats.org/officeDocument/2006/relationships/customXmlProps" Target="itemProps65.xml"/></Relationships>
</file>

<file path=customXml/_rels/item66.xml.rels><?xml version="1.0" encoding="UTF-8" standalone="yes"?>
<Relationships xmlns="http://schemas.openxmlformats.org/package/2006/relationships"><Relationship Id="rId1" Type="http://schemas.openxmlformats.org/officeDocument/2006/relationships/customXmlProps" Target="itemProps66.xml"/></Relationships>
</file>

<file path=customXml/_rels/item67.xml.rels><?xml version="1.0" encoding="UTF-8" standalone="yes"?>
<Relationships xmlns="http://schemas.openxmlformats.org/package/2006/relationships"><Relationship Id="rId1" Type="http://schemas.openxmlformats.org/officeDocument/2006/relationships/customXmlProps" Target="itemProps67.xml"/></Relationships>
</file>

<file path=customXml/_rels/item68.xml.rels><?xml version="1.0" encoding="UTF-8" standalone="yes"?>
<Relationships xmlns="http://schemas.openxmlformats.org/package/2006/relationships"><Relationship Id="rId1" Type="http://schemas.openxmlformats.org/officeDocument/2006/relationships/customXmlProps" Target="itemProps68.xml"/></Relationships>
</file>

<file path=customXml/_rels/item69.xml.rels><?xml version="1.0" encoding="UTF-8" standalone="yes"?>
<Relationships xmlns="http://schemas.openxmlformats.org/package/2006/relationships"><Relationship Id="rId1" Type="http://schemas.openxmlformats.org/officeDocument/2006/relationships/customXmlProps" Target="itemProps69.xml"/></Relationships>
</file>

<file path=customXml/_rels/item70.xml.rels><?xml version="1.0" encoding="UTF-8" standalone="yes"?>
<Relationships xmlns="http://schemas.openxmlformats.org/package/2006/relationships"><Relationship Id="rId1" Type="http://schemas.openxmlformats.org/officeDocument/2006/relationships/customXmlProps" Target="itemProps70.xml"/></Relationships>
</file>

<file path=customXml/_rels/item71.xml.rels><?xml version="1.0" encoding="UTF-8" standalone="yes"?>
<Relationships xmlns="http://schemas.openxmlformats.org/package/2006/relationships"><Relationship Id="rId1" Type="http://schemas.openxmlformats.org/officeDocument/2006/relationships/customXmlProps" Target="itemProps71.xml"/></Relationships>
</file>

<file path=customXml/_rels/item72.xml.rels><?xml version="1.0" encoding="UTF-8" standalone="yes"?>
<Relationships xmlns="http://schemas.openxmlformats.org/package/2006/relationships"><Relationship Id="rId1" Type="http://schemas.openxmlformats.org/officeDocument/2006/relationships/customXmlProps" Target="itemProps72.xml"/></Relationships>
</file>

<file path=customXml/_rels/item73.xml.rels><?xml version="1.0" encoding="UTF-8" standalone="yes"?>
<Relationships xmlns="http://schemas.openxmlformats.org/package/2006/relationships"><Relationship Id="rId1" Type="http://schemas.openxmlformats.org/officeDocument/2006/relationships/customXmlProps" Target="itemProps73.xml"/></Relationships>
</file>

<file path=customXml/_rels/item74.xml.rels><?xml version="1.0" encoding="UTF-8" standalone="yes"?>
<Relationships xmlns="http://schemas.openxmlformats.org/package/2006/relationships"><Relationship Id="rId1" Type="http://schemas.openxmlformats.org/officeDocument/2006/relationships/customXmlProps" Target="itemProps74.xml"/></Relationships>
</file>

<file path=customXml/_rels/item75.xml.rels><?xml version="1.0" encoding="UTF-8" standalone="yes"?>
<Relationships xmlns="http://schemas.openxmlformats.org/package/2006/relationships"><Relationship Id="rId1" Type="http://schemas.openxmlformats.org/officeDocument/2006/relationships/customXmlProps" Target="itemProps75.xml"/></Relationships>
</file>

<file path=customXml/_rels/item76.xml.rels><?xml version="1.0" encoding="UTF-8" standalone="yes"?>
<Relationships xmlns="http://schemas.openxmlformats.org/package/2006/relationships"><Relationship Id="rId1" Type="http://schemas.openxmlformats.org/officeDocument/2006/relationships/customXmlProps" Target="itemProps76.xml"/></Relationships>
</file>

<file path=customXml/_rels/item77.xml.rels><?xml version="1.0" encoding="UTF-8" standalone="yes"?>
<Relationships xmlns="http://schemas.openxmlformats.org/package/2006/relationships"><Relationship Id="rId1" Type="http://schemas.openxmlformats.org/officeDocument/2006/relationships/customXmlProps" Target="itemProps77.xml"/></Relationships>
</file>

<file path=customXml/_rels/item78.xml.rels><?xml version="1.0" encoding="UTF-8" standalone="yes"?>
<Relationships xmlns="http://schemas.openxmlformats.org/package/2006/relationships"><Relationship Id="rId1" Type="http://schemas.openxmlformats.org/officeDocument/2006/relationships/customXmlProps" Target="itemProps78.xml"/></Relationships>
</file>

<file path=customXml/_rels/item79.xml.rels><?xml version="1.0" encoding="UTF-8" standalone="yes"?>
<Relationships xmlns="http://schemas.openxmlformats.org/package/2006/relationships"><Relationship Id="rId1" Type="http://schemas.openxmlformats.org/officeDocument/2006/relationships/customXmlProps" Target="itemProps79.xml"/></Relationships>
</file>

<file path=customXml/_rels/item80.xml.rels><?xml version="1.0" encoding="UTF-8" standalone="yes"?>
<Relationships xmlns="http://schemas.openxmlformats.org/package/2006/relationships"><Relationship Id="rId1" Type="http://schemas.openxmlformats.org/officeDocument/2006/relationships/customXmlProps" Target="itemProps80.xml"/></Relationships>
</file>

<file path=customXml/_rels/item81.xml.rels><?xml version="1.0" encoding="UTF-8" standalone="yes"?>
<Relationships xmlns="http://schemas.openxmlformats.org/package/2006/relationships"><Relationship Id="rId1" Type="http://schemas.openxmlformats.org/officeDocument/2006/relationships/customXmlProps" Target="itemProps81.xml"/></Relationships>
</file>

<file path=customXml/_rels/item82.xml.rels><?xml version="1.0" encoding="UTF-8" standalone="yes"?>
<Relationships xmlns="http://schemas.openxmlformats.org/package/2006/relationships"><Relationship Id="rId1" Type="http://schemas.openxmlformats.org/officeDocument/2006/relationships/customXmlProps" Target="itemProps82.xml"/></Relationships>
</file>

<file path=customXml/_rels/item83.xml.rels><?xml version="1.0" encoding="UTF-8" standalone="yes"?>
<Relationships xmlns="http://schemas.openxmlformats.org/package/2006/relationships"><Relationship Id="rId1" Type="http://schemas.openxmlformats.org/officeDocument/2006/relationships/customXmlProps" Target="itemProps83.xml"/></Relationships>
</file>

<file path=customXml/_rels/item84.xml.rels><?xml version="1.0" encoding="UTF-8" standalone="yes"?>
<Relationships xmlns="http://schemas.openxmlformats.org/package/2006/relationships"><Relationship Id="rId1" Type="http://schemas.openxmlformats.org/officeDocument/2006/relationships/customXmlProps" Target="itemProps84.xml"/></Relationships>
</file>

<file path=customXml/_rels/item85.xml.rels><?xml version="1.0" encoding="UTF-8" standalone="yes"?>
<Relationships xmlns="http://schemas.openxmlformats.org/package/2006/relationships"><Relationship Id="rId1" Type="http://schemas.openxmlformats.org/officeDocument/2006/relationships/customXmlProps" Target="itemProps85.xml"/></Relationships>
</file>

<file path=customXml/_rels/item86.xml.rels><?xml version="1.0" encoding="UTF-8" standalone="yes"?>
<Relationships xmlns="http://schemas.openxmlformats.org/package/2006/relationships"><Relationship Id="rId1" Type="http://schemas.openxmlformats.org/officeDocument/2006/relationships/customXmlProps" Target="itemProps86.xml"/></Relationships>
</file>

<file path=customXml/_rels/item87.xml.rels><?xml version="1.0" encoding="UTF-8" standalone="yes"?>
<Relationships xmlns="http://schemas.openxmlformats.org/package/2006/relationships"><Relationship Id="rId1" Type="http://schemas.openxmlformats.org/officeDocument/2006/relationships/customXmlProps" Target="itemProps87.xml"/></Relationships>
</file>

<file path=customXml/_rels/item88.xml.rels><?xml version="1.0" encoding="UTF-8" standalone="yes"?>
<Relationships xmlns="http://schemas.openxmlformats.org/package/2006/relationships"><Relationship Id="rId1" Type="http://schemas.openxmlformats.org/officeDocument/2006/relationships/customXmlProps" Target="itemProps88.xml"/></Relationships>
</file>

<file path=customXml/_rels/item89.xml.rels><?xml version="1.0" encoding="UTF-8" standalone="yes"?>
<Relationships xmlns="http://schemas.openxmlformats.org/package/2006/relationships"><Relationship Id="rId1" Type="http://schemas.openxmlformats.org/officeDocument/2006/relationships/customXmlProps" Target="itemProps89.xml"/></Relationships>
</file>

<file path=customXml/_rels/item90.xml.rels><?xml version="1.0" encoding="UTF-8" standalone="yes"?>
<Relationships xmlns="http://schemas.openxmlformats.org/package/2006/relationships"><Relationship Id="rId1" Type="http://schemas.openxmlformats.org/officeDocument/2006/relationships/customXmlProps" Target="itemProps90.xml"/></Relationships>
</file>

<file path=customXml/_rels/item91.xml.rels><?xml version="1.0" encoding="UTF-8" standalone="yes"?>
<Relationships xmlns="http://schemas.openxmlformats.org/package/2006/relationships"><Relationship Id="rId1" Type="http://schemas.openxmlformats.org/officeDocument/2006/relationships/customXmlProps" Target="itemProps91.xml"/></Relationships>
</file>

<file path=customXml/_rels/item92.xml.rels><?xml version="1.0" encoding="UTF-8" standalone="yes"?>
<Relationships xmlns="http://schemas.openxmlformats.org/package/2006/relationships"><Relationship Id="rId1" Type="http://schemas.openxmlformats.org/officeDocument/2006/relationships/customXmlProps" Target="itemProps92.xml"/></Relationships>
</file>

<file path=customXml/_rels/item93.xml.rels><?xml version="1.0" encoding="UTF-8" standalone="yes"?>
<Relationships xmlns="http://schemas.openxmlformats.org/package/2006/relationships"><Relationship Id="rId1" Type="http://schemas.openxmlformats.org/officeDocument/2006/relationships/customXmlProps" Target="itemProps93.xml"/></Relationships>
</file>

<file path=customXml/_rels/item94.xml.rels><?xml version="1.0" encoding="UTF-8" standalone="yes"?>
<Relationships xmlns="http://schemas.openxmlformats.org/package/2006/relationships"><Relationship Id="rId1" Type="http://schemas.openxmlformats.org/officeDocument/2006/relationships/customXmlProps" Target="itemProps94.xml"/></Relationships>
</file>

<file path=customXml/_rels/item95.xml.rels><?xml version="1.0" encoding="UTF-8" standalone="yes"?>
<Relationships xmlns="http://schemas.openxmlformats.org/package/2006/relationships"><Relationship Id="rId1" Type="http://schemas.openxmlformats.org/officeDocument/2006/relationships/customXmlProps" Target="itemProps95.xml"/></Relationships>
</file>

<file path=customXml/_rels/item96.xml.rels><?xml version="1.0" encoding="UTF-8" standalone="yes"?>
<Relationships xmlns="http://schemas.openxmlformats.org/package/2006/relationships"><Relationship Id="rId1" Type="http://schemas.openxmlformats.org/officeDocument/2006/relationships/customXmlProps" Target="itemProps96.xml"/></Relationships>
</file>

<file path=customXml/_rels/item97.xml.rels><?xml version="1.0" encoding="UTF-8" standalone="yes"?>
<Relationships xmlns="http://schemas.openxmlformats.org/package/2006/relationships"><Relationship Id="rId1" Type="http://schemas.openxmlformats.org/officeDocument/2006/relationships/customXmlProps" Target="itemProps97.xml"/></Relationships>
</file>

<file path=customXml/_rels/item98.xml.rels><?xml version="1.0" encoding="UTF-8" standalone="yes"?>
<Relationships xmlns="http://schemas.openxmlformats.org/package/2006/relationships"><Relationship Id="rId1" Type="http://schemas.openxmlformats.org/officeDocument/2006/relationships/customXmlProps" Target="itemProps98.xml"/></Relationships>
</file>

<file path=customXml/_rels/item99.xml.rels><?xml version="1.0" encoding="UTF-8" standalone="yes"?>
<Relationships xmlns="http://schemas.openxmlformats.org/package/2006/relationships"><Relationship Id="rId1" Type="http://schemas.openxmlformats.org/officeDocument/2006/relationships/customXmlProps" Target="itemProps99.xml"/></Relationships>
</file>

<file path=customXml/_rels/item100.xml.rels><?xml version="1.0" encoding="UTF-8" standalone="yes"?>
<Relationships xmlns="http://schemas.openxmlformats.org/package/2006/relationships"><Relationship Id="rId1" Type="http://schemas.openxmlformats.org/officeDocument/2006/relationships/customXmlProps" Target="itemProps100.xml"/></Relationships>
</file>

<file path=customXml/_rels/item101.xml.rels><?xml version="1.0" encoding="UTF-8" standalone="yes"?>
<Relationships xmlns="http://schemas.openxmlformats.org/package/2006/relationships"><Relationship Id="rId1" Type="http://schemas.openxmlformats.org/officeDocument/2006/relationships/customXmlProps" Target="itemProps101.xml"/></Relationships>
</file>

<file path=customXml/_rels/item102.xml.rels><?xml version="1.0" encoding="UTF-8" standalone="yes"?>
<Relationships xmlns="http://schemas.openxmlformats.org/package/2006/relationships"><Relationship Id="rId1" Type="http://schemas.openxmlformats.org/officeDocument/2006/relationships/customXmlProps" Target="itemProps102.xml"/></Relationships>
</file>

<file path=customXml/_rels/item103.xml.rels><?xml version="1.0" encoding="UTF-8" standalone="yes"?>
<Relationships xmlns="http://schemas.openxmlformats.org/package/2006/relationships"><Relationship Id="rId1" Type="http://schemas.openxmlformats.org/officeDocument/2006/relationships/customXmlProps" Target="itemProps103.xml"/></Relationships>
</file>

<file path=customXml/_rels/item104.xml.rels><?xml version="1.0" encoding="UTF-8" standalone="yes"?>
<Relationships xmlns="http://schemas.openxmlformats.org/package/2006/relationships"><Relationship Id="rId1" Type="http://schemas.openxmlformats.org/officeDocument/2006/relationships/customXmlProps" Target="itemProps104.xml"/></Relationships>
</file>

<file path=customXml/_rels/item105.xml.rels><?xml version="1.0" encoding="UTF-8" standalone="yes"?>
<Relationships xmlns="http://schemas.openxmlformats.org/package/2006/relationships"><Relationship Id="rId1" Type="http://schemas.openxmlformats.org/officeDocument/2006/relationships/customXmlProps" Target="itemProps105.xml"/></Relationships>
</file>

<file path=customXml/_rels/item106.xml.rels><?xml version="1.0" encoding="UTF-8" standalone="yes"?>
<Relationships xmlns="http://schemas.openxmlformats.org/package/2006/relationships"><Relationship Id="rId1" Type="http://schemas.openxmlformats.org/officeDocument/2006/relationships/customXmlProps" Target="itemProps106.xml"/></Relationships>
</file>

<file path=customXml/_rels/item107.xml.rels><?xml version="1.0" encoding="UTF-8" standalone="yes"?>
<Relationships xmlns="http://schemas.openxmlformats.org/package/2006/relationships"><Relationship Id="rId1" Type="http://schemas.openxmlformats.org/officeDocument/2006/relationships/customXmlProps" Target="itemProps107.xml"/></Relationships>
</file>

<file path=customXml/_rels/item108.xml.rels><?xml version="1.0" encoding="UTF-8" standalone="yes"?>
<Relationships xmlns="http://schemas.openxmlformats.org/package/2006/relationships"><Relationship Id="rId1" Type="http://schemas.openxmlformats.org/officeDocument/2006/relationships/customXmlProps" Target="itemProps108.xml"/></Relationships>
</file>

<file path=customXml/_rels/item109.xml.rels><?xml version="1.0" encoding="UTF-8" standalone="yes"?>
<Relationships xmlns="http://schemas.openxmlformats.org/package/2006/relationships"><Relationship Id="rId1" Type="http://schemas.openxmlformats.org/officeDocument/2006/relationships/customXmlProps" Target="itemProps109.xml"/></Relationships>
</file>

<file path=customXml/_rels/item110.xml.rels><?xml version="1.0" encoding="UTF-8" standalone="yes"?>
<Relationships xmlns="http://schemas.openxmlformats.org/package/2006/relationships"><Relationship Id="rId1" Type="http://schemas.openxmlformats.org/officeDocument/2006/relationships/customXmlProps" Target="itemProps110.xml"/></Relationships>
</file>

<file path=customXml/_rels/item111.xml.rels><?xml version="1.0" encoding="UTF-8" standalone="yes"?>
<Relationships xmlns="http://schemas.openxmlformats.org/package/2006/relationships"><Relationship Id="rId1" Type="http://schemas.openxmlformats.org/officeDocument/2006/relationships/customXmlProps" Target="itemProps111.xml"/></Relationships>
</file>

<file path=customXml/_rels/item112.xml.rels><?xml version="1.0" encoding="UTF-8" standalone="yes"?>
<Relationships xmlns="http://schemas.openxmlformats.org/package/2006/relationships"><Relationship Id="rId1" Type="http://schemas.openxmlformats.org/officeDocument/2006/relationships/customXmlProps" Target="itemProps112.xml"/></Relationships>
</file>

<file path=customXml/_rels/item113.xml.rels><?xml version="1.0" encoding="UTF-8" standalone="yes"?>
<Relationships xmlns="http://schemas.openxmlformats.org/package/2006/relationships"><Relationship Id="rId1" Type="http://schemas.openxmlformats.org/officeDocument/2006/relationships/customXmlProps" Target="itemProps113.xml"/></Relationships>
</file>

<file path=customXml/_rels/item114.xml.rels><?xml version="1.0" encoding="UTF-8" standalone="yes"?>
<Relationships xmlns="http://schemas.openxmlformats.org/package/2006/relationships"><Relationship Id="rId1" Type="http://schemas.openxmlformats.org/officeDocument/2006/relationships/customXmlProps" Target="itemProps114.xml"/></Relationships>
</file>

<file path=customXml/_rels/item115.xml.rels><?xml version="1.0" encoding="UTF-8" standalone="yes"?>
<Relationships xmlns="http://schemas.openxmlformats.org/package/2006/relationships"><Relationship Id="rId1" Type="http://schemas.openxmlformats.org/officeDocument/2006/relationships/customXmlProps" Target="itemProps115.xml"/></Relationships>
</file>

<file path=customXml/_rels/item116.xml.rels><?xml version="1.0" encoding="UTF-8" standalone="yes"?>
<Relationships xmlns="http://schemas.openxmlformats.org/package/2006/relationships"><Relationship Id="rId1" Type="http://schemas.openxmlformats.org/officeDocument/2006/relationships/customXmlProps" Target="itemProps116.xml"/></Relationships>
</file>

<file path=customXml/_rels/item117.xml.rels><?xml version="1.0" encoding="UTF-8" standalone="yes"?>
<Relationships xmlns="http://schemas.openxmlformats.org/package/2006/relationships"><Relationship Id="rId1" Type="http://schemas.openxmlformats.org/officeDocument/2006/relationships/customXmlProps" Target="itemProps117.xml"/></Relationships>
</file>

<file path=customXml/_rels/item118.xml.rels><?xml version="1.0" encoding="UTF-8" standalone="yes"?>
<Relationships xmlns="http://schemas.openxmlformats.org/package/2006/relationships"><Relationship Id="rId1" Type="http://schemas.openxmlformats.org/officeDocument/2006/relationships/customXmlProps" Target="itemProps118.xml"/></Relationships>
</file>

<file path=customXml/_rels/item119.xml.rels><?xml version="1.0" encoding="UTF-8" standalone="yes"?>
<Relationships xmlns="http://schemas.openxmlformats.org/package/2006/relationships"><Relationship Id="rId1" Type="http://schemas.openxmlformats.org/officeDocument/2006/relationships/customXmlProps" Target="itemProps119.xml"/></Relationships>
</file>

<file path=customXml/_rels/item120.xml.rels><?xml version="1.0" encoding="UTF-8" standalone="yes"?>
<Relationships xmlns="http://schemas.openxmlformats.org/package/2006/relationships"><Relationship Id="rId1" Type="http://schemas.openxmlformats.org/officeDocument/2006/relationships/customXmlProps" Target="itemProps120.xml"/></Relationships>
</file>

<file path=customXml/_rels/item121.xml.rels><?xml version="1.0" encoding="UTF-8" standalone="yes"?>
<Relationships xmlns="http://schemas.openxmlformats.org/package/2006/relationships"><Relationship Id="rId1" Type="http://schemas.openxmlformats.org/officeDocument/2006/relationships/customXmlProps" Target="itemProps121.xml"/></Relationships>
</file>

<file path=customXml/_rels/item122.xml.rels><?xml version="1.0" encoding="UTF-8" standalone="yes"?>
<Relationships xmlns="http://schemas.openxmlformats.org/package/2006/relationships"><Relationship Id="rId1" Type="http://schemas.openxmlformats.org/officeDocument/2006/relationships/customXmlProps" Target="itemProps122.xml"/></Relationships>
</file>

<file path=customXml/_rels/item123.xml.rels><?xml version="1.0" encoding="UTF-8" standalone="yes"?>
<Relationships xmlns="http://schemas.openxmlformats.org/package/2006/relationships"><Relationship Id="rId1" Type="http://schemas.openxmlformats.org/officeDocument/2006/relationships/customXmlProps" Target="itemProps123.xml"/></Relationships>
</file>

<file path=customXml/_rels/item124.xml.rels><?xml version="1.0" encoding="UTF-8" standalone="yes"?>
<Relationships xmlns="http://schemas.openxmlformats.org/package/2006/relationships"><Relationship Id="rId1" Type="http://schemas.openxmlformats.org/officeDocument/2006/relationships/customXmlProps" Target="itemProps124.xml"/></Relationships>
</file>

<file path=customXml/_rels/item125.xml.rels><?xml version="1.0" encoding="UTF-8" standalone="yes"?>
<Relationships xmlns="http://schemas.openxmlformats.org/package/2006/relationships"><Relationship Id="rId1" Type="http://schemas.openxmlformats.org/officeDocument/2006/relationships/customXmlProps" Target="itemProps125.xml"/></Relationships>
</file>

<file path=customXml/_rels/item126.xml.rels><?xml version="1.0" encoding="UTF-8" standalone="yes"?>
<Relationships xmlns="http://schemas.openxmlformats.org/package/2006/relationships"><Relationship Id="rId1" Type="http://schemas.openxmlformats.org/officeDocument/2006/relationships/customXmlProps" Target="itemProps126.xml"/></Relationships>
</file>

<file path=customXml/_rels/item127.xml.rels><?xml version="1.0" encoding="UTF-8" standalone="yes"?>
<Relationships xmlns="http://schemas.openxmlformats.org/package/2006/relationships"><Relationship Id="rId1" Type="http://schemas.openxmlformats.org/officeDocument/2006/relationships/customXmlProps" Target="itemProps127.xml"/></Relationships>
</file>

<file path=customXml/_rels/item128.xml.rels><?xml version="1.0" encoding="UTF-8" standalone="yes"?>
<Relationships xmlns="http://schemas.openxmlformats.org/package/2006/relationships"><Relationship Id="rId1" Type="http://schemas.openxmlformats.org/officeDocument/2006/relationships/customXmlProps" Target="itemProps128.xml"/></Relationships>
</file>

<file path=customXml/_rels/item129.xml.rels><?xml version="1.0" encoding="UTF-8" standalone="yes"?>
<Relationships xmlns="http://schemas.openxmlformats.org/package/2006/relationships"><Relationship Id="rId1" Type="http://schemas.openxmlformats.org/officeDocument/2006/relationships/customXmlProps" Target="itemProps129.xml"/></Relationships>
</file>

<file path=customXml/_rels/item130.xml.rels><?xml version="1.0" encoding="UTF-8" standalone="yes"?>
<Relationships xmlns="http://schemas.openxmlformats.org/package/2006/relationships"><Relationship Id="rId1" Type="http://schemas.openxmlformats.org/officeDocument/2006/relationships/customXmlProps" Target="itemProps130.xml"/></Relationships>
</file>

<file path=customXml/_rels/item131.xml.rels><?xml version="1.0" encoding="UTF-8" standalone="yes"?>
<Relationships xmlns="http://schemas.openxmlformats.org/package/2006/relationships"><Relationship Id="rId1" Type="http://schemas.openxmlformats.org/officeDocument/2006/relationships/customXmlProps" Target="itemProps131.xml"/></Relationships>
</file>

<file path=customXml/_rels/item132.xml.rels><?xml version="1.0" encoding="UTF-8" standalone="yes"?>
<Relationships xmlns="http://schemas.openxmlformats.org/package/2006/relationships"><Relationship Id="rId1" Type="http://schemas.openxmlformats.org/officeDocument/2006/relationships/customXmlProps" Target="itemProps132.xml"/></Relationships>
</file>

<file path=customXml/_rels/item133.xml.rels><?xml version="1.0" encoding="UTF-8" standalone="yes"?>
<Relationships xmlns="http://schemas.openxmlformats.org/package/2006/relationships"><Relationship Id="rId1" Type="http://schemas.openxmlformats.org/officeDocument/2006/relationships/customXmlProps" Target="itemProps133.xml"/></Relationships>
</file>

<file path=customXml/_rels/item134.xml.rels><?xml version="1.0" encoding="UTF-8" standalone="yes"?>
<Relationships xmlns="http://schemas.openxmlformats.org/package/2006/relationships"><Relationship Id="rId1" Type="http://schemas.openxmlformats.org/officeDocument/2006/relationships/customXmlProps" Target="itemProps134.xml"/></Relationships>
</file>

<file path=customXml/_rels/item135.xml.rels><?xml version="1.0" encoding="UTF-8" standalone="yes"?>
<Relationships xmlns="http://schemas.openxmlformats.org/package/2006/relationships"><Relationship Id="rId1" Type="http://schemas.openxmlformats.org/officeDocument/2006/relationships/customXmlProps" Target="itemProps135.xml"/></Relationships>
</file>

<file path=customXml/_rels/item136.xml.rels><?xml version="1.0" encoding="UTF-8" standalone="yes"?>
<Relationships xmlns="http://schemas.openxmlformats.org/package/2006/relationships"><Relationship Id="rId1" Type="http://schemas.openxmlformats.org/officeDocument/2006/relationships/customXmlProps" Target="itemProps136.xml"/></Relationships>
</file>

<file path=customXml/_rels/item137.xml.rels><?xml version="1.0" encoding="UTF-8" standalone="yes"?>
<Relationships xmlns="http://schemas.openxmlformats.org/package/2006/relationships"><Relationship Id="rId1" Type="http://schemas.openxmlformats.org/officeDocument/2006/relationships/customXmlProps" Target="itemProps137.xml"/></Relationships>
</file>

<file path=customXml/_rels/item138.xml.rels><?xml version="1.0" encoding="UTF-8" standalone="yes"?>
<Relationships xmlns="http://schemas.openxmlformats.org/package/2006/relationships"><Relationship Id="rId1" Type="http://schemas.openxmlformats.org/officeDocument/2006/relationships/customXmlProps" Target="itemProps138.xml"/></Relationships>
</file>

<file path=customXml/_rels/item139.xml.rels><?xml version="1.0" encoding="UTF-8" standalone="yes"?>
<Relationships xmlns="http://schemas.openxmlformats.org/package/2006/relationships"><Relationship Id="rId1" Type="http://schemas.openxmlformats.org/officeDocument/2006/relationships/customXmlProps" Target="itemProps139.xml"/></Relationships>
</file>

<file path=customXml/_rels/item140.xml.rels><?xml version="1.0" encoding="UTF-8" standalone="yes"?>
<Relationships xmlns="http://schemas.openxmlformats.org/package/2006/relationships"><Relationship Id="rId1" Type="http://schemas.openxmlformats.org/officeDocument/2006/relationships/customXmlProps" Target="itemProps140.xml"/></Relationships>
</file>

<file path=customXml/_rels/item141.xml.rels><?xml version="1.0" encoding="UTF-8" standalone="yes"?>
<Relationships xmlns="http://schemas.openxmlformats.org/package/2006/relationships"><Relationship Id="rId1" Type="http://schemas.openxmlformats.org/officeDocument/2006/relationships/customXmlProps" Target="itemProps141.xml"/></Relationships>
</file>

<file path=customXml/_rels/item142.xml.rels><?xml version="1.0" encoding="UTF-8" standalone="yes"?>
<Relationships xmlns="http://schemas.openxmlformats.org/package/2006/relationships"><Relationship Id="rId1" Type="http://schemas.openxmlformats.org/officeDocument/2006/relationships/customXmlProps" Target="itemProps142.xml"/></Relationships>
</file>

<file path=customXml/_rels/item143.xml.rels><?xml version="1.0" encoding="UTF-8" standalone="yes"?>
<Relationships xmlns="http://schemas.openxmlformats.org/package/2006/relationships"><Relationship Id="rId1" Type="http://schemas.openxmlformats.org/officeDocument/2006/relationships/customXmlProps" Target="itemProps143.xml"/></Relationships>
</file>

<file path=customXml/_rels/item144.xml.rels><?xml version="1.0" encoding="UTF-8" standalone="yes"?>
<Relationships xmlns="http://schemas.openxmlformats.org/package/2006/relationships"><Relationship Id="rId1" Type="http://schemas.openxmlformats.org/officeDocument/2006/relationships/customXmlProps" Target="itemProps144.xml"/></Relationships>
</file>

<file path=customXml/_rels/item145.xml.rels><?xml version="1.0" encoding="UTF-8" standalone="yes"?>
<Relationships xmlns="http://schemas.openxmlformats.org/package/2006/relationships"><Relationship Id="rId1" Type="http://schemas.openxmlformats.org/officeDocument/2006/relationships/customXmlProps" Target="itemProps145.xml"/></Relationships>
</file>

<file path=customXml/_rels/item146.xml.rels><?xml version="1.0" encoding="UTF-8" standalone="yes"?>
<Relationships xmlns="http://schemas.openxmlformats.org/package/2006/relationships"><Relationship Id="rId1" Type="http://schemas.openxmlformats.org/officeDocument/2006/relationships/customXmlProps" Target="itemProps146.xml"/></Relationships>
</file>

<file path=customXml/_rels/item147.xml.rels><?xml version="1.0" encoding="UTF-8" standalone="yes"?>
<Relationships xmlns="http://schemas.openxmlformats.org/package/2006/relationships"><Relationship Id="rId1" Type="http://schemas.openxmlformats.org/officeDocument/2006/relationships/customXmlProps" Target="itemProps147.xml"/></Relationships>
</file>

<file path=customXml/_rels/item148.xml.rels><?xml version="1.0" encoding="UTF-8" standalone="yes"?>
<Relationships xmlns="http://schemas.openxmlformats.org/package/2006/relationships"><Relationship Id="rId1" Type="http://schemas.openxmlformats.org/officeDocument/2006/relationships/customXmlProps" Target="itemProps148.xml"/></Relationships>
</file>

<file path=customXml/_rels/item149.xml.rels><?xml version="1.0" encoding="UTF-8" standalone="yes"?>
<Relationships xmlns="http://schemas.openxmlformats.org/package/2006/relationships"><Relationship Id="rId1" Type="http://schemas.openxmlformats.org/officeDocument/2006/relationships/customXmlProps" Target="itemProps149.xml"/></Relationships>
</file>

<file path=customXml/_rels/item150.xml.rels><?xml version="1.0" encoding="UTF-8" standalone="yes"?>
<Relationships xmlns="http://schemas.openxmlformats.org/package/2006/relationships"><Relationship Id="rId1" Type="http://schemas.openxmlformats.org/officeDocument/2006/relationships/customXmlProps" Target="itemProps150.xml"/></Relationships>
</file>

<file path=customXml/_rels/item151.xml.rels><?xml version="1.0" encoding="UTF-8" standalone="yes"?>
<Relationships xmlns="http://schemas.openxmlformats.org/package/2006/relationships"><Relationship Id="rId1" Type="http://schemas.openxmlformats.org/officeDocument/2006/relationships/customXmlProps" Target="itemProps151.xml"/></Relationships>
</file>

<file path=customXml/_rels/item152.xml.rels><?xml version="1.0" encoding="UTF-8" standalone="yes"?>
<Relationships xmlns="http://schemas.openxmlformats.org/package/2006/relationships"><Relationship Id="rId1" Type="http://schemas.openxmlformats.org/officeDocument/2006/relationships/customXmlProps" Target="itemProps152.xml"/></Relationships>
</file>

<file path=customXml/_rels/item153.xml.rels><?xml version="1.0" encoding="UTF-8" standalone="yes"?>
<Relationships xmlns="http://schemas.openxmlformats.org/package/2006/relationships"><Relationship Id="rId1" Type="http://schemas.openxmlformats.org/officeDocument/2006/relationships/customXmlProps" Target="itemProps153.xml"/></Relationships>
</file>

<file path=customXml/_rels/item154.xml.rels><?xml version="1.0" encoding="UTF-8" standalone="yes"?>
<Relationships xmlns="http://schemas.openxmlformats.org/package/2006/relationships"><Relationship Id="rId1" Type="http://schemas.openxmlformats.org/officeDocument/2006/relationships/customXmlProps" Target="itemProps154.xml"/></Relationships>
</file>

<file path=customXml/_rels/item155.xml.rels><?xml version="1.0" encoding="UTF-8" standalone="yes"?>
<Relationships xmlns="http://schemas.openxmlformats.org/package/2006/relationships"><Relationship Id="rId1" Type="http://schemas.openxmlformats.org/officeDocument/2006/relationships/customXmlProps" Target="itemProps155.xml"/></Relationships>
</file>

<file path=customXml/_rels/item156.xml.rels><?xml version="1.0" encoding="UTF-8" standalone="yes"?>
<Relationships xmlns="http://schemas.openxmlformats.org/package/2006/relationships"><Relationship Id="rId1" Type="http://schemas.openxmlformats.org/officeDocument/2006/relationships/customXmlProps" Target="itemProps156.xml"/></Relationships>
</file>

<file path=customXml/_rels/item157.xml.rels><?xml version="1.0" encoding="UTF-8" standalone="yes"?>
<Relationships xmlns="http://schemas.openxmlformats.org/package/2006/relationships"><Relationship Id="rId1" Type="http://schemas.openxmlformats.org/officeDocument/2006/relationships/customXmlProps" Target="itemProps157.xml"/></Relationships>
</file>

<file path=customXml/_rels/item158.xml.rels><?xml version="1.0" encoding="UTF-8" standalone="yes"?>
<Relationships xmlns="http://schemas.openxmlformats.org/package/2006/relationships"><Relationship Id="rId1" Type="http://schemas.openxmlformats.org/officeDocument/2006/relationships/customXmlProps" Target="itemProps158.xml"/></Relationships>
</file>

<file path=customXml/_rels/item159.xml.rels><?xml version="1.0" encoding="UTF-8" standalone="yes"?>
<Relationships xmlns="http://schemas.openxmlformats.org/package/2006/relationships"><Relationship Id="rId1" Type="http://schemas.openxmlformats.org/officeDocument/2006/relationships/customXmlProps" Target="itemProps159.xml"/></Relationships>
</file>

<file path=customXml/_rels/item160.xml.rels><?xml version="1.0" encoding="UTF-8" standalone="yes"?>
<Relationships xmlns="http://schemas.openxmlformats.org/package/2006/relationships"><Relationship Id="rId1" Type="http://schemas.openxmlformats.org/officeDocument/2006/relationships/customXmlProps" Target="itemProps160.xml"/></Relationships>
</file>

<file path=customXml/_rels/item161.xml.rels><?xml version="1.0" encoding="UTF-8" standalone="yes"?>
<Relationships xmlns="http://schemas.openxmlformats.org/package/2006/relationships"><Relationship Id="rId1" Type="http://schemas.openxmlformats.org/officeDocument/2006/relationships/customXmlProps" Target="itemProps161.xml"/></Relationships>
</file>

<file path=customXml/_rels/item162.xml.rels><?xml version="1.0" encoding="UTF-8" standalone="yes"?>
<Relationships xmlns="http://schemas.openxmlformats.org/package/2006/relationships"><Relationship Id="rId1" Type="http://schemas.openxmlformats.org/officeDocument/2006/relationships/customXmlProps" Target="itemProps162.xml"/></Relationships>
</file>

<file path=customXml/_rels/item163.xml.rels><?xml version="1.0" encoding="UTF-8" standalone="yes"?>
<Relationships xmlns="http://schemas.openxmlformats.org/package/2006/relationships"><Relationship Id="rId1" Type="http://schemas.openxmlformats.org/officeDocument/2006/relationships/customXmlProps" Target="itemProps163.xml"/></Relationships>
</file>

<file path=customXml/_rels/item164.xml.rels><?xml version="1.0" encoding="UTF-8" standalone="yes"?>
<Relationships xmlns="http://schemas.openxmlformats.org/package/2006/relationships"><Relationship Id="rId1" Type="http://schemas.openxmlformats.org/officeDocument/2006/relationships/customXmlProps" Target="itemProps164.xml"/></Relationships>
</file>

<file path=customXml/_rels/item165.xml.rels><?xml version="1.0" encoding="UTF-8" standalone="yes"?>
<Relationships xmlns="http://schemas.openxmlformats.org/package/2006/relationships"><Relationship Id="rId1" Type="http://schemas.openxmlformats.org/officeDocument/2006/relationships/customXmlProps" Target="itemProps165.xml"/></Relationships>
</file>

<file path=customXml/_rels/item166.xml.rels><?xml version="1.0" encoding="UTF-8" standalone="yes"?>
<Relationships xmlns="http://schemas.openxmlformats.org/package/2006/relationships"><Relationship Id="rId1" Type="http://schemas.openxmlformats.org/officeDocument/2006/relationships/customXmlProps" Target="itemProps166.xml"/></Relationships>
</file>

<file path=customXml/_rels/item167.xml.rels><?xml version="1.0" encoding="UTF-8" standalone="yes"?>
<Relationships xmlns="http://schemas.openxmlformats.org/package/2006/relationships"><Relationship Id="rId1" Type="http://schemas.openxmlformats.org/officeDocument/2006/relationships/customXmlProps" Target="itemProps167.xml"/></Relationships>
</file>

<file path=customXml/_rels/item168.xml.rels><?xml version="1.0" encoding="UTF-8" standalone="yes"?>
<Relationships xmlns="http://schemas.openxmlformats.org/package/2006/relationships"><Relationship Id="rId1" Type="http://schemas.openxmlformats.org/officeDocument/2006/relationships/customXmlProps" Target="itemProps168.xml"/></Relationships>
</file>

<file path=customXml/_rels/item169.xml.rels><?xml version="1.0" encoding="UTF-8" standalone="yes"?>
<Relationships xmlns="http://schemas.openxmlformats.org/package/2006/relationships"><Relationship Id="rId1" Type="http://schemas.openxmlformats.org/officeDocument/2006/relationships/customXmlProps" Target="itemProps169.xml"/></Relationships>
</file>

<file path=customXml/_rels/item170.xml.rels><?xml version="1.0" encoding="UTF-8" standalone="yes"?>
<Relationships xmlns="http://schemas.openxmlformats.org/package/2006/relationships"><Relationship Id="rId1" Type="http://schemas.openxmlformats.org/officeDocument/2006/relationships/customXmlProps" Target="itemProps170.xml"/></Relationships>
</file>

<file path=customXml/_rels/item171.xml.rels><?xml version="1.0" encoding="UTF-8" standalone="yes"?>
<Relationships xmlns="http://schemas.openxmlformats.org/package/2006/relationships"><Relationship Id="rId1" Type="http://schemas.openxmlformats.org/officeDocument/2006/relationships/customXmlProps" Target="itemProps171.xml"/></Relationships>
</file>

<file path=customXml/_rels/item172.xml.rels><?xml version="1.0" encoding="UTF-8" standalone="yes"?>
<Relationships xmlns="http://schemas.openxmlformats.org/package/2006/relationships"><Relationship Id="rId1" Type="http://schemas.openxmlformats.org/officeDocument/2006/relationships/customXmlProps" Target="itemProps172.xml"/></Relationships>
</file>

<file path=customXml/_rels/item173.xml.rels><?xml version="1.0" encoding="UTF-8" standalone="yes"?>
<Relationships xmlns="http://schemas.openxmlformats.org/package/2006/relationships"><Relationship Id="rId1" Type="http://schemas.openxmlformats.org/officeDocument/2006/relationships/customXmlProps" Target="itemProps173.xml"/></Relationships>
</file>

<file path=customXml/_rels/item174.xml.rels><?xml version="1.0" encoding="UTF-8" standalone="yes"?>
<Relationships xmlns="http://schemas.openxmlformats.org/package/2006/relationships"><Relationship Id="rId1" Type="http://schemas.openxmlformats.org/officeDocument/2006/relationships/customXmlProps" Target="itemProps174.xml"/></Relationships>
</file>

<file path=customXml/_rels/item175.xml.rels><?xml version="1.0" encoding="UTF-8" standalone="yes"?>
<Relationships xmlns="http://schemas.openxmlformats.org/package/2006/relationships"><Relationship Id="rId1" Type="http://schemas.openxmlformats.org/officeDocument/2006/relationships/customXmlProps" Target="itemProps175.xml"/></Relationships>
</file>

<file path=customXml/_rels/item176.xml.rels><?xml version="1.0" encoding="UTF-8" standalone="yes"?>
<Relationships xmlns="http://schemas.openxmlformats.org/package/2006/relationships"><Relationship Id="rId1" Type="http://schemas.openxmlformats.org/officeDocument/2006/relationships/customXmlProps" Target="itemProps176.xml"/></Relationships>
</file>

<file path=customXml/_rels/item177.xml.rels><?xml version="1.0" encoding="UTF-8" standalone="yes"?>
<Relationships xmlns="http://schemas.openxmlformats.org/package/2006/relationships"><Relationship Id="rId1" Type="http://schemas.openxmlformats.org/officeDocument/2006/relationships/customXmlProps" Target="itemProps177.xml"/></Relationships>
</file>

<file path=customXml/_rels/item178.xml.rels><?xml version="1.0" encoding="UTF-8" standalone="yes"?>
<Relationships xmlns="http://schemas.openxmlformats.org/package/2006/relationships"><Relationship Id="rId1" Type="http://schemas.openxmlformats.org/officeDocument/2006/relationships/customXmlProps" Target="itemProps178.xml"/></Relationships>
</file>

<file path=customXml/_rels/item179.xml.rels><?xml version="1.0" encoding="UTF-8" standalone="yes"?>
<Relationships xmlns="http://schemas.openxmlformats.org/package/2006/relationships"><Relationship Id="rId1" Type="http://schemas.openxmlformats.org/officeDocument/2006/relationships/customXmlProps" Target="itemProps179.xml"/></Relationships>
</file>

<file path=customXml/_rels/item180.xml.rels><?xml version="1.0" encoding="UTF-8" standalone="yes"?>
<Relationships xmlns="http://schemas.openxmlformats.org/package/2006/relationships"><Relationship Id="rId1" Type="http://schemas.openxmlformats.org/officeDocument/2006/relationships/customXmlProps" Target="itemProps180.xml"/></Relationships>
</file>

<file path=customXml/_rels/item181.xml.rels><?xml version="1.0" encoding="UTF-8" standalone="yes"?>
<Relationships xmlns="http://schemas.openxmlformats.org/package/2006/relationships"><Relationship Id="rId1" Type="http://schemas.openxmlformats.org/officeDocument/2006/relationships/customXmlProps" Target="itemProps181.xml"/></Relationships>
</file>

<file path=customXml/_rels/item182.xml.rels><?xml version="1.0" encoding="UTF-8" standalone="yes"?>
<Relationships xmlns="http://schemas.openxmlformats.org/package/2006/relationships"><Relationship Id="rId1" Type="http://schemas.openxmlformats.org/officeDocument/2006/relationships/customXmlProps" Target="itemProps182.xml"/></Relationships>
</file>

<file path=customXml/_rels/item183.xml.rels><?xml version="1.0" encoding="UTF-8" standalone="yes"?>
<Relationships xmlns="http://schemas.openxmlformats.org/package/2006/relationships"><Relationship Id="rId1" Type="http://schemas.openxmlformats.org/officeDocument/2006/relationships/customXmlProps" Target="itemProps183.xml"/></Relationships>
</file>

<file path=customXml/_rels/item184.xml.rels><?xml version="1.0" encoding="UTF-8" standalone="yes"?>
<Relationships xmlns="http://schemas.openxmlformats.org/package/2006/relationships"><Relationship Id="rId1" Type="http://schemas.openxmlformats.org/officeDocument/2006/relationships/customXmlProps" Target="itemProps184.xml"/></Relationships>
</file>

<file path=customXml/_rels/item185.xml.rels><?xml version="1.0" encoding="UTF-8" standalone="yes"?>
<Relationships xmlns="http://schemas.openxmlformats.org/package/2006/relationships"><Relationship Id="rId1" Type="http://schemas.openxmlformats.org/officeDocument/2006/relationships/customXmlProps" Target="itemProps185.xml"/></Relationships>
</file>

<file path=customXml/_rels/item186.xml.rels><?xml version="1.0" encoding="UTF-8" standalone="yes"?>
<Relationships xmlns="http://schemas.openxmlformats.org/package/2006/relationships"><Relationship Id="rId1" Type="http://schemas.openxmlformats.org/officeDocument/2006/relationships/customXmlProps" Target="itemProps186.xml"/></Relationships>
</file>

<file path=customXml/_rels/item187.xml.rels><?xml version="1.0" encoding="UTF-8" standalone="yes"?>
<Relationships xmlns="http://schemas.openxmlformats.org/package/2006/relationships"><Relationship Id="rId1" Type="http://schemas.openxmlformats.org/officeDocument/2006/relationships/customXmlProps" Target="itemProps187.xml"/></Relationships>
</file>

<file path=customXml/_rels/item188.xml.rels><?xml version="1.0" encoding="UTF-8" standalone="yes"?>
<Relationships xmlns="http://schemas.openxmlformats.org/package/2006/relationships"><Relationship Id="rId1" Type="http://schemas.openxmlformats.org/officeDocument/2006/relationships/customXmlProps" Target="itemProps188.xml"/></Relationships>
</file>

<file path=customXml/_rels/item189.xml.rels><?xml version="1.0" encoding="UTF-8" standalone="yes"?>
<Relationships xmlns="http://schemas.openxmlformats.org/package/2006/relationships"><Relationship Id="rId1" Type="http://schemas.openxmlformats.org/officeDocument/2006/relationships/customXmlProps" Target="itemProps189.xml"/></Relationships>
</file>

<file path=customXml/_rels/item190.xml.rels><?xml version="1.0" encoding="UTF-8" standalone="yes"?>
<Relationships xmlns="http://schemas.openxmlformats.org/package/2006/relationships"><Relationship Id="rId1" Type="http://schemas.openxmlformats.org/officeDocument/2006/relationships/customXmlProps" Target="itemProps190.xml"/></Relationships>
</file>

<file path=customXml/_rels/item191.xml.rels><?xml version="1.0" encoding="UTF-8" standalone="yes"?>
<Relationships xmlns="http://schemas.openxmlformats.org/package/2006/relationships"><Relationship Id="rId1" Type="http://schemas.openxmlformats.org/officeDocument/2006/relationships/customXmlProps" Target="itemProps191.xml"/></Relationships>
</file>

<file path=customXml/_rels/item192.xml.rels><?xml version="1.0" encoding="UTF-8" standalone="yes"?>
<Relationships xmlns="http://schemas.openxmlformats.org/package/2006/relationships"><Relationship Id="rId1" Type="http://schemas.openxmlformats.org/officeDocument/2006/relationships/customXmlProps" Target="itemProps192.xml"/></Relationships>
</file>

<file path=customXml/_rels/item193.xml.rels><?xml version="1.0" encoding="UTF-8" standalone="yes"?>
<Relationships xmlns="http://schemas.openxmlformats.org/package/2006/relationships"><Relationship Id="rId1" Type="http://schemas.openxmlformats.org/officeDocument/2006/relationships/customXmlProps" Target="itemProps193.xml"/></Relationships>
</file>

<file path=customXml/_rels/item194.xml.rels><?xml version="1.0" encoding="UTF-8" standalone="yes"?>
<Relationships xmlns="http://schemas.openxmlformats.org/package/2006/relationships"><Relationship Id="rId1" Type="http://schemas.openxmlformats.org/officeDocument/2006/relationships/customXmlProps" Target="itemProps194.xml"/></Relationships>
</file>

<file path=customXml/_rels/item195.xml.rels><?xml version="1.0" encoding="UTF-8" standalone="yes"?>
<Relationships xmlns="http://schemas.openxmlformats.org/package/2006/relationships"><Relationship Id="rId1" Type="http://schemas.openxmlformats.org/officeDocument/2006/relationships/customXmlProps" Target="itemProps195.xml"/></Relationships>
</file>

<file path=customXml/_rels/item196.xml.rels><?xml version="1.0" encoding="UTF-8" standalone="yes"?>
<Relationships xmlns="http://schemas.openxmlformats.org/package/2006/relationships"><Relationship Id="rId1" Type="http://schemas.openxmlformats.org/officeDocument/2006/relationships/customXmlProps" Target="itemProps196.xml"/></Relationships>
</file>

<file path=customXml/_rels/item197.xml.rels><?xml version="1.0" encoding="UTF-8" standalone="yes"?>
<Relationships xmlns="http://schemas.openxmlformats.org/package/2006/relationships"><Relationship Id="rId1" Type="http://schemas.openxmlformats.org/officeDocument/2006/relationships/customXmlProps" Target="itemProps197.xml"/></Relationships>
</file>

<file path=customXml/_rels/item198.xml.rels><?xml version="1.0" encoding="UTF-8" standalone="yes"?>
<Relationships xmlns="http://schemas.openxmlformats.org/package/2006/relationships"><Relationship Id="rId1" Type="http://schemas.openxmlformats.org/officeDocument/2006/relationships/customXmlProps" Target="itemProps198.xml"/></Relationships>
</file>

<file path=customXml/_rels/item199.xml.rels><?xml version="1.0" encoding="UTF-8" standalone="yes"?>
<Relationships xmlns="http://schemas.openxmlformats.org/package/2006/relationships"><Relationship Id="rId1" Type="http://schemas.openxmlformats.org/officeDocument/2006/relationships/customXmlProps" Target="itemProps199.xml"/></Relationships>
</file>

<file path=customXml/_rels/item200.xml.rels><?xml version="1.0" encoding="UTF-8" standalone="yes"?>
<Relationships xmlns="http://schemas.openxmlformats.org/package/2006/relationships"><Relationship Id="rId1" Type="http://schemas.openxmlformats.org/officeDocument/2006/relationships/customXmlProps" Target="itemProps200.xml"/></Relationships>
</file>

<file path=customXml/_rels/item201.xml.rels><?xml version="1.0" encoding="UTF-8" standalone="yes"?>
<Relationships xmlns="http://schemas.openxmlformats.org/package/2006/relationships"><Relationship Id="rId1" Type="http://schemas.openxmlformats.org/officeDocument/2006/relationships/customXmlProps" Target="itemProps201.xml"/></Relationships>
</file>

<file path=customXml/_rels/item202.xml.rels><?xml version="1.0" encoding="UTF-8" standalone="yes"?>
<Relationships xmlns="http://schemas.openxmlformats.org/package/2006/relationships"><Relationship Id="rId1" Type="http://schemas.openxmlformats.org/officeDocument/2006/relationships/customXmlProps" Target="itemProps202.xml"/></Relationships>
</file>

<file path=customXml/_rels/item203.xml.rels><?xml version="1.0" encoding="UTF-8" standalone="yes"?>
<Relationships xmlns="http://schemas.openxmlformats.org/package/2006/relationships"><Relationship Id="rId1" Type="http://schemas.openxmlformats.org/officeDocument/2006/relationships/customXmlProps" Target="itemProps203.xml"/></Relationships>
</file>

<file path=customXml/_rels/item204.xml.rels><?xml version="1.0" encoding="UTF-8" standalone="yes"?>
<Relationships xmlns="http://schemas.openxmlformats.org/package/2006/relationships"><Relationship Id="rId1" Type="http://schemas.openxmlformats.org/officeDocument/2006/relationships/customXmlProps" Target="itemProps204.xml"/></Relationships>
</file>

<file path=customXml/_rels/item205.xml.rels><?xml version="1.0" encoding="UTF-8" standalone="yes"?>
<Relationships xmlns="http://schemas.openxmlformats.org/package/2006/relationships"><Relationship Id="rId1" Type="http://schemas.openxmlformats.org/officeDocument/2006/relationships/customXmlProps" Target="itemProps205.xml"/></Relationships>
</file>

<file path=customXml/_rels/item206.xml.rels><?xml version="1.0" encoding="UTF-8" standalone="yes"?>
<Relationships xmlns="http://schemas.openxmlformats.org/package/2006/relationships"><Relationship Id="rId1" Type="http://schemas.openxmlformats.org/officeDocument/2006/relationships/customXmlProps" Target="itemProps206.xml"/></Relationships>
</file>

<file path=customXml/_rels/item207.xml.rels><?xml version="1.0" encoding="UTF-8" standalone="yes"?>
<Relationships xmlns="http://schemas.openxmlformats.org/package/2006/relationships"><Relationship Id="rId1" Type="http://schemas.openxmlformats.org/officeDocument/2006/relationships/customXmlProps" Target="itemProps207.xml"/></Relationships>
</file>

<file path=customXml/_rels/item208.xml.rels><?xml version="1.0" encoding="UTF-8" standalone="yes"?>
<Relationships xmlns="http://schemas.openxmlformats.org/package/2006/relationships"><Relationship Id="rId1" Type="http://schemas.openxmlformats.org/officeDocument/2006/relationships/customXmlProps" Target="itemProps208.xml"/></Relationships>
</file>

<file path=customXml/_rels/item209.xml.rels><?xml version="1.0" encoding="UTF-8" standalone="yes"?>
<Relationships xmlns="http://schemas.openxmlformats.org/package/2006/relationships"><Relationship Id="rId1" Type="http://schemas.openxmlformats.org/officeDocument/2006/relationships/customXmlProps" Target="itemProps209.xml"/></Relationships>
</file>

<file path=customXml/_rels/item210.xml.rels><?xml version="1.0" encoding="UTF-8" standalone="yes"?>
<Relationships xmlns="http://schemas.openxmlformats.org/package/2006/relationships"><Relationship Id="rId1" Type="http://schemas.openxmlformats.org/officeDocument/2006/relationships/customXmlProps" Target="itemProps210.xml"/></Relationships>
</file>

<file path=customXml/_rels/item211.xml.rels><?xml version="1.0" encoding="UTF-8" standalone="yes"?>
<Relationships xmlns="http://schemas.openxmlformats.org/package/2006/relationships"><Relationship Id="rId1" Type="http://schemas.openxmlformats.org/officeDocument/2006/relationships/customXmlProps" Target="itemProps211.xml"/></Relationships>
</file>

<file path=customXml/_rels/item212.xml.rels><?xml version="1.0" encoding="UTF-8" standalone="yes"?>
<Relationships xmlns="http://schemas.openxmlformats.org/package/2006/relationships"><Relationship Id="rId1" Type="http://schemas.openxmlformats.org/officeDocument/2006/relationships/customXmlProps" Target="itemProps212.xml"/></Relationships>
</file>

<file path=customXml/_rels/item213.xml.rels><?xml version="1.0" encoding="UTF-8" standalone="yes"?>
<Relationships xmlns="http://schemas.openxmlformats.org/package/2006/relationships"><Relationship Id="rId1" Type="http://schemas.openxmlformats.org/officeDocument/2006/relationships/customXmlProps" Target="itemProps213.xml"/></Relationships>
</file>

<file path=customXml/_rels/item214.xml.rels><?xml version="1.0" encoding="UTF-8" standalone="yes"?>
<Relationships xmlns="http://schemas.openxmlformats.org/package/2006/relationships"><Relationship Id="rId1" Type="http://schemas.openxmlformats.org/officeDocument/2006/relationships/customXmlProps" Target="itemProps214.xml"/></Relationships>
</file>

<file path=customXml/_rels/item215.xml.rels><?xml version="1.0" encoding="UTF-8" standalone="yes"?>
<Relationships xmlns="http://schemas.openxmlformats.org/package/2006/relationships"><Relationship Id="rId1" Type="http://schemas.openxmlformats.org/officeDocument/2006/relationships/customXmlProps" Target="itemProps215.xml"/></Relationships>
</file>

<file path=customXml/_rels/item216.xml.rels><?xml version="1.0" encoding="UTF-8" standalone="yes"?>
<Relationships xmlns="http://schemas.openxmlformats.org/package/2006/relationships"><Relationship Id="rId1" Type="http://schemas.openxmlformats.org/officeDocument/2006/relationships/customXmlProps" Target="itemProps216.xml"/></Relationships>
</file>

<file path=customXml/_rels/item217.xml.rels><?xml version="1.0" encoding="UTF-8" standalone="yes"?>
<Relationships xmlns="http://schemas.openxmlformats.org/package/2006/relationships"><Relationship Id="rId1" Type="http://schemas.openxmlformats.org/officeDocument/2006/relationships/customXmlProps" Target="itemProps217.xml"/></Relationships>
</file>

<file path=customXml/_rels/item218.xml.rels><?xml version="1.0" encoding="UTF-8" standalone="yes"?>
<Relationships xmlns="http://schemas.openxmlformats.org/package/2006/relationships"><Relationship Id="rId1" Type="http://schemas.openxmlformats.org/officeDocument/2006/relationships/customXmlProps" Target="itemProps218.xml"/></Relationships>
</file>

<file path=customXml/_rels/item219.xml.rels><?xml version="1.0" encoding="UTF-8" standalone="yes"?>
<Relationships xmlns="http://schemas.openxmlformats.org/package/2006/relationships"><Relationship Id="rId1" Type="http://schemas.openxmlformats.org/officeDocument/2006/relationships/customXmlProps" Target="itemProps219.xml"/></Relationships>
</file>

<file path=customXml/_rels/item220.xml.rels><?xml version="1.0" encoding="UTF-8" standalone="yes"?>
<Relationships xmlns="http://schemas.openxmlformats.org/package/2006/relationships"><Relationship Id="rId1" Type="http://schemas.openxmlformats.org/officeDocument/2006/relationships/customXmlProps" Target="itemProps220.xml"/></Relationships>
</file>

<file path=customXml/_rels/item221.xml.rels><?xml version="1.0" encoding="UTF-8" standalone="yes"?>
<Relationships xmlns="http://schemas.openxmlformats.org/package/2006/relationships"><Relationship Id="rId1" Type="http://schemas.openxmlformats.org/officeDocument/2006/relationships/customXmlProps" Target="itemProps221.xml"/></Relationships>
</file>

<file path=customXml/_rels/item222.xml.rels><?xml version="1.0" encoding="UTF-8" standalone="yes"?>
<Relationships xmlns="http://schemas.openxmlformats.org/package/2006/relationships"><Relationship Id="rId1" Type="http://schemas.openxmlformats.org/officeDocument/2006/relationships/customXmlProps" Target="itemProps222.xml"/></Relationships>
</file>

<file path=customXml/_rels/item223.xml.rels><?xml version="1.0" encoding="UTF-8" standalone="yes"?>
<Relationships xmlns="http://schemas.openxmlformats.org/package/2006/relationships"><Relationship Id="rId1" Type="http://schemas.openxmlformats.org/officeDocument/2006/relationships/customXmlProps" Target="itemProps223.xml"/></Relationships>
</file>

<file path=customXml/_rels/item224.xml.rels><?xml version="1.0" encoding="UTF-8" standalone="yes"?>
<Relationships xmlns="http://schemas.openxmlformats.org/package/2006/relationships"><Relationship Id="rId1" Type="http://schemas.openxmlformats.org/officeDocument/2006/relationships/customXmlProps" Target="itemProps224.xml"/></Relationships>
</file>

<file path=customXml/_rels/item225.xml.rels><?xml version="1.0" encoding="UTF-8" standalone="yes"?>
<Relationships xmlns="http://schemas.openxmlformats.org/package/2006/relationships"><Relationship Id="rId1" Type="http://schemas.openxmlformats.org/officeDocument/2006/relationships/customXmlProps" Target="itemProps225.xml"/></Relationships>
</file>

<file path=customXml/_rels/item226.xml.rels><?xml version="1.0" encoding="UTF-8" standalone="yes"?>
<Relationships xmlns="http://schemas.openxmlformats.org/package/2006/relationships"><Relationship Id="rId1" Type="http://schemas.openxmlformats.org/officeDocument/2006/relationships/customXmlProps" Target="itemProps226.xml"/></Relationships>
</file>

<file path=customXml/_rels/item227.xml.rels><?xml version="1.0" encoding="UTF-8" standalone="yes"?>
<Relationships xmlns="http://schemas.openxmlformats.org/package/2006/relationships"><Relationship Id="rId1" Type="http://schemas.openxmlformats.org/officeDocument/2006/relationships/customXmlProps" Target="itemProps227.xml"/></Relationships>
</file>

<file path=customXml/_rels/item228.xml.rels><?xml version="1.0" encoding="UTF-8" standalone="yes"?>
<Relationships xmlns="http://schemas.openxmlformats.org/package/2006/relationships"><Relationship Id="rId1" Type="http://schemas.openxmlformats.org/officeDocument/2006/relationships/customXmlProps" Target="itemProps228.xml"/></Relationships>
</file>

<file path=customXml/_rels/item229.xml.rels><?xml version="1.0" encoding="UTF-8" standalone="yes"?>
<Relationships xmlns="http://schemas.openxmlformats.org/package/2006/relationships"><Relationship Id="rId1" Type="http://schemas.openxmlformats.org/officeDocument/2006/relationships/customXmlProps" Target="itemProps229.xml"/></Relationships>
</file>

<file path=customXml/_rels/item230.xml.rels><?xml version="1.0" encoding="UTF-8" standalone="yes"?>
<Relationships xmlns="http://schemas.openxmlformats.org/package/2006/relationships"><Relationship Id="rId1" Type="http://schemas.openxmlformats.org/officeDocument/2006/relationships/customXmlProps" Target="itemProps230.xml"/></Relationships>
</file>

<file path=customXml/_rels/item231.xml.rels><?xml version="1.0" encoding="UTF-8" standalone="yes"?>
<Relationships xmlns="http://schemas.openxmlformats.org/package/2006/relationships"><Relationship Id="rId1" Type="http://schemas.openxmlformats.org/officeDocument/2006/relationships/customXmlProps" Target="itemProps231.xml"/></Relationships>
</file>

<file path=customXml/_rels/item232.xml.rels><?xml version="1.0" encoding="UTF-8" standalone="yes"?>
<Relationships xmlns="http://schemas.openxmlformats.org/package/2006/relationships"><Relationship Id="rId1" Type="http://schemas.openxmlformats.org/officeDocument/2006/relationships/customXmlProps" Target="itemProps232.xml"/></Relationships>
</file>

<file path=customXml/_rels/item233.xml.rels><?xml version="1.0" encoding="UTF-8" standalone="yes"?>
<Relationships xmlns="http://schemas.openxmlformats.org/package/2006/relationships"><Relationship Id="rId1" Type="http://schemas.openxmlformats.org/officeDocument/2006/relationships/customXmlProps" Target="itemProps233.xml"/></Relationships>
</file>

<file path=customXml/_rels/item234.xml.rels><?xml version="1.0" encoding="UTF-8" standalone="yes"?>
<Relationships xmlns="http://schemas.openxmlformats.org/package/2006/relationships"><Relationship Id="rId1" Type="http://schemas.openxmlformats.org/officeDocument/2006/relationships/customXmlProps" Target="itemProps234.xml"/></Relationships>
</file>

<file path=customXml/_rels/item235.xml.rels><?xml version="1.0" encoding="UTF-8" standalone="yes"?>
<Relationships xmlns="http://schemas.openxmlformats.org/package/2006/relationships"><Relationship Id="rId1" Type="http://schemas.openxmlformats.org/officeDocument/2006/relationships/customXmlProps" Target="itemProps235.xml"/></Relationships>
</file>

<file path=customXml/_rels/item236.xml.rels><?xml version="1.0" encoding="UTF-8" standalone="yes"?>
<Relationships xmlns="http://schemas.openxmlformats.org/package/2006/relationships"><Relationship Id="rId1" Type="http://schemas.openxmlformats.org/officeDocument/2006/relationships/customXmlProps" Target="itemProps236.xml"/></Relationships>
</file>

<file path=customXml/_rels/item237.xml.rels><?xml version="1.0" encoding="UTF-8" standalone="yes"?>
<Relationships xmlns="http://schemas.openxmlformats.org/package/2006/relationships"><Relationship Id="rId1" Type="http://schemas.openxmlformats.org/officeDocument/2006/relationships/customXmlProps" Target="itemProps237.xml"/></Relationships>
</file>

<file path=customXml/_rels/item238.xml.rels><?xml version="1.0" encoding="UTF-8" standalone="yes"?>
<Relationships xmlns="http://schemas.openxmlformats.org/package/2006/relationships"><Relationship Id="rId1" Type="http://schemas.openxmlformats.org/officeDocument/2006/relationships/customXmlProps" Target="itemProps238.xml"/></Relationships>
</file>

<file path=customXml/_rels/item239.xml.rels><?xml version="1.0" encoding="UTF-8" standalone="yes"?>
<Relationships xmlns="http://schemas.openxmlformats.org/package/2006/relationships"><Relationship Id="rId1" Type="http://schemas.openxmlformats.org/officeDocument/2006/relationships/customXmlProps" Target="itemProps239.xml"/></Relationships>
</file>

<file path=customXml/_rels/item240.xml.rels><?xml version="1.0" encoding="UTF-8" standalone="yes"?>
<Relationships xmlns="http://schemas.openxmlformats.org/package/2006/relationships"><Relationship Id="rId1" Type="http://schemas.openxmlformats.org/officeDocument/2006/relationships/customXmlProps" Target="itemProps240.xml"/></Relationships>
</file>

<file path=customXml/_rels/item241.xml.rels><?xml version="1.0" encoding="UTF-8" standalone="yes"?>
<Relationships xmlns="http://schemas.openxmlformats.org/package/2006/relationships"><Relationship Id="rId1" Type="http://schemas.openxmlformats.org/officeDocument/2006/relationships/customXmlProps" Target="itemProps241.xml"/></Relationships>
</file>

<file path=customXml/_rels/item242.xml.rels><?xml version="1.0" encoding="UTF-8" standalone="yes"?>
<Relationships xmlns="http://schemas.openxmlformats.org/package/2006/relationships"><Relationship Id="rId1" Type="http://schemas.openxmlformats.org/officeDocument/2006/relationships/customXmlProps" Target="itemProps242.xml"/></Relationships>
</file>

<file path=customXml/_rels/item243.xml.rels><?xml version="1.0" encoding="UTF-8" standalone="yes"?>
<Relationships xmlns="http://schemas.openxmlformats.org/package/2006/relationships"><Relationship Id="rId1" Type="http://schemas.openxmlformats.org/officeDocument/2006/relationships/customXmlProps" Target="itemProps243.xml"/></Relationships>
</file>

<file path=customXml/_rels/item244.xml.rels><?xml version="1.0" encoding="UTF-8" standalone="yes"?>
<Relationships xmlns="http://schemas.openxmlformats.org/package/2006/relationships"><Relationship Id="rId1" Type="http://schemas.openxmlformats.org/officeDocument/2006/relationships/customXmlProps" Target="itemProps244.xml"/></Relationships>
</file>

<file path=customXml/_rels/item245.xml.rels><?xml version="1.0" encoding="UTF-8" standalone="yes"?>
<Relationships xmlns="http://schemas.openxmlformats.org/package/2006/relationships"><Relationship Id="rId1" Type="http://schemas.openxmlformats.org/officeDocument/2006/relationships/customXmlProps" Target="itemProps245.xml"/></Relationships>
</file>

<file path=customXml/_rels/item246.xml.rels><?xml version="1.0" encoding="UTF-8" standalone="yes"?>
<Relationships xmlns="http://schemas.openxmlformats.org/package/2006/relationships"><Relationship Id="rId1" Type="http://schemas.openxmlformats.org/officeDocument/2006/relationships/customXmlProps" Target="itemProps246.xml"/></Relationships>
</file>

<file path=customXml/_rels/item247.xml.rels><?xml version="1.0" encoding="UTF-8" standalone="yes"?>
<Relationships xmlns="http://schemas.openxmlformats.org/package/2006/relationships"><Relationship Id="rId1" Type="http://schemas.openxmlformats.org/officeDocument/2006/relationships/customXmlProps" Target="itemProps247.xml"/></Relationships>
</file>

<file path=customXml/_rels/item248.xml.rels><?xml version="1.0" encoding="UTF-8" standalone="yes"?>
<Relationships xmlns="http://schemas.openxmlformats.org/package/2006/relationships"><Relationship Id="rId1" Type="http://schemas.openxmlformats.org/officeDocument/2006/relationships/customXmlProps" Target="itemProps248.xml"/></Relationships>
</file>

<file path=customXml/_rels/item249.xml.rels><?xml version="1.0" encoding="UTF-8" standalone="yes"?>
<Relationships xmlns="http://schemas.openxmlformats.org/package/2006/relationships"><Relationship Id="rId1" Type="http://schemas.openxmlformats.org/officeDocument/2006/relationships/customXmlProps" Target="itemProps249.xml"/></Relationships>
</file>

<file path=customXml/_rels/item250.xml.rels><?xml version="1.0" encoding="UTF-8" standalone="yes"?>
<Relationships xmlns="http://schemas.openxmlformats.org/package/2006/relationships"><Relationship Id="rId1" Type="http://schemas.openxmlformats.org/officeDocument/2006/relationships/customXmlProps" Target="itemProps250.xml"/></Relationships>
</file>

<file path=customXml/_rels/item251.xml.rels><?xml version="1.0" encoding="UTF-8" standalone="yes"?>
<Relationships xmlns="http://schemas.openxmlformats.org/package/2006/relationships"><Relationship Id="rId1" Type="http://schemas.openxmlformats.org/officeDocument/2006/relationships/customXmlProps" Target="itemProps251.xml"/></Relationships>
</file>

<file path=customXml/_rels/item252.xml.rels><?xml version="1.0" encoding="UTF-8" standalone="yes"?>
<Relationships xmlns="http://schemas.openxmlformats.org/package/2006/relationships"><Relationship Id="rId1" Type="http://schemas.openxmlformats.org/officeDocument/2006/relationships/customXmlProps" Target="itemProps252.xml"/></Relationships>
</file>

<file path=customXml/_rels/item253.xml.rels><?xml version="1.0" encoding="UTF-8" standalone="yes"?>
<Relationships xmlns="http://schemas.openxmlformats.org/package/2006/relationships"><Relationship Id="rId1" Type="http://schemas.openxmlformats.org/officeDocument/2006/relationships/customXmlProps" Target="itemProps253.xml"/></Relationships>
</file>

<file path=customXml/_rels/item254.xml.rels><?xml version="1.0" encoding="UTF-8" standalone="yes"?>
<Relationships xmlns="http://schemas.openxmlformats.org/package/2006/relationships"><Relationship Id="rId1" Type="http://schemas.openxmlformats.org/officeDocument/2006/relationships/customXmlProps" Target="itemProps254.xml"/></Relationships>
</file>

<file path=customXml/_rels/item255.xml.rels><?xml version="1.0" encoding="UTF-8" standalone="yes"?>
<Relationships xmlns="http://schemas.openxmlformats.org/package/2006/relationships"><Relationship Id="rId1" Type="http://schemas.openxmlformats.org/officeDocument/2006/relationships/customXmlProps" Target="itemProps255.xml"/></Relationships>
</file>

<file path=customXml/_rels/item256.xml.rels><?xml version="1.0" encoding="UTF-8" standalone="yes"?>
<Relationships xmlns="http://schemas.openxmlformats.org/package/2006/relationships"><Relationship Id="rId1" Type="http://schemas.openxmlformats.org/officeDocument/2006/relationships/customXmlProps" Target="itemProps256.xml"/></Relationships>
</file>

<file path=customXml/_rels/item257.xml.rels><?xml version="1.0" encoding="UTF-8" standalone="yes"?>
<Relationships xmlns="http://schemas.openxmlformats.org/package/2006/relationships"><Relationship Id="rId1" Type="http://schemas.openxmlformats.org/officeDocument/2006/relationships/customXmlProps" Target="itemProps257.xml"/></Relationships>
</file>

<file path=customXml/_rels/item258.xml.rels><?xml version="1.0" encoding="UTF-8" standalone="yes"?>
<Relationships xmlns="http://schemas.openxmlformats.org/package/2006/relationships"><Relationship Id="rId1" Type="http://schemas.openxmlformats.org/officeDocument/2006/relationships/customXmlProps" Target="itemProps258.xml"/></Relationships>
</file>

<file path=customXml/_rels/item259.xml.rels><?xml version="1.0" encoding="UTF-8" standalone="yes"?>
<Relationships xmlns="http://schemas.openxmlformats.org/package/2006/relationships"><Relationship Id="rId1" Type="http://schemas.openxmlformats.org/officeDocument/2006/relationships/customXmlProps" Target="itemProps259.xml"/></Relationships>
</file>

<file path=customXml/_rels/item260.xml.rels><?xml version="1.0" encoding="UTF-8" standalone="yes"?>
<Relationships xmlns="http://schemas.openxmlformats.org/package/2006/relationships"><Relationship Id="rId1" Type="http://schemas.openxmlformats.org/officeDocument/2006/relationships/customXmlProps" Target="itemProps260.xml"/></Relationships>
</file>

<file path=customXml/_rels/item261.xml.rels><?xml version="1.0" encoding="UTF-8" standalone="yes"?>
<Relationships xmlns="http://schemas.openxmlformats.org/package/2006/relationships"><Relationship Id="rId1" Type="http://schemas.openxmlformats.org/officeDocument/2006/relationships/customXmlProps" Target="itemProps261.xml"/></Relationships>
</file>

<file path=customXml/_rels/item262.xml.rels><?xml version="1.0" encoding="UTF-8" standalone="yes"?>
<Relationships xmlns="http://schemas.openxmlformats.org/package/2006/relationships"><Relationship Id="rId1" Type="http://schemas.openxmlformats.org/officeDocument/2006/relationships/customXmlProps" Target="itemProps262.xml"/></Relationships>
</file>

<file path=customXml/_rels/item263.xml.rels><?xml version="1.0" encoding="UTF-8" standalone="yes"?>
<Relationships xmlns="http://schemas.openxmlformats.org/package/2006/relationships"><Relationship Id="rId1" Type="http://schemas.openxmlformats.org/officeDocument/2006/relationships/customXmlProps" Target="itemProps263.xml"/></Relationships>
</file>

<file path=customXml/_rels/item264.xml.rels><?xml version="1.0" encoding="UTF-8" standalone="yes"?>
<Relationships xmlns="http://schemas.openxmlformats.org/package/2006/relationships"><Relationship Id="rId1" Type="http://schemas.openxmlformats.org/officeDocument/2006/relationships/customXmlProps" Target="itemProps264.xml"/></Relationships>
</file>

<file path=customXml/_rels/item265.xml.rels><?xml version="1.0" encoding="UTF-8" standalone="yes"?>
<Relationships xmlns="http://schemas.openxmlformats.org/package/2006/relationships"><Relationship Id="rId1" Type="http://schemas.openxmlformats.org/officeDocument/2006/relationships/customXmlProps" Target="itemProps265.xml"/></Relationships>
</file>

<file path=customXml/_rels/item266.xml.rels><?xml version="1.0" encoding="UTF-8" standalone="yes"?>
<Relationships xmlns="http://schemas.openxmlformats.org/package/2006/relationships"><Relationship Id="rId1" Type="http://schemas.openxmlformats.org/officeDocument/2006/relationships/customXmlProps" Target="itemProps266.xml"/></Relationships>
</file>

<file path=customXml/_rels/item267.xml.rels><?xml version="1.0" encoding="UTF-8" standalone="yes"?>
<Relationships xmlns="http://schemas.openxmlformats.org/package/2006/relationships"><Relationship Id="rId1" Type="http://schemas.openxmlformats.org/officeDocument/2006/relationships/customXmlProps" Target="itemProps267.xml"/></Relationships>
</file>

<file path=customXml/_rels/item268.xml.rels><?xml version="1.0" encoding="UTF-8" standalone="yes"?>
<Relationships xmlns="http://schemas.openxmlformats.org/package/2006/relationships"><Relationship Id="rId1" Type="http://schemas.openxmlformats.org/officeDocument/2006/relationships/customXmlProps" Target="itemProps268.xml"/></Relationships>
</file>

<file path=customXml/_rels/item269.xml.rels><?xml version="1.0" encoding="UTF-8" standalone="yes"?>
<Relationships xmlns="http://schemas.openxmlformats.org/package/2006/relationships"><Relationship Id="rId1" Type="http://schemas.openxmlformats.org/officeDocument/2006/relationships/customXmlProps" Target="itemProps269.xml"/></Relationships>
</file>

<file path=customXml/_rels/item270.xml.rels><?xml version="1.0" encoding="UTF-8" standalone="yes"?>
<Relationships xmlns="http://schemas.openxmlformats.org/package/2006/relationships"><Relationship Id="rId1" Type="http://schemas.openxmlformats.org/officeDocument/2006/relationships/customXmlProps" Target="itemProps270.xml"/></Relationships>
</file>

<file path=customXml/_rels/item271.xml.rels><?xml version="1.0" encoding="UTF-8" standalone="yes"?>
<Relationships xmlns="http://schemas.openxmlformats.org/package/2006/relationships"><Relationship Id="rId1" Type="http://schemas.openxmlformats.org/officeDocument/2006/relationships/customXmlProps" Target="itemProps271.xml"/></Relationships>
</file>

<file path=customXml/_rels/item272.xml.rels><?xml version="1.0" encoding="UTF-8" standalone="yes"?>
<Relationships xmlns="http://schemas.openxmlformats.org/package/2006/relationships"><Relationship Id="rId1" Type="http://schemas.openxmlformats.org/officeDocument/2006/relationships/customXmlProps" Target="itemProps272.xml"/></Relationships>
</file>

<file path=customXml/_rels/item273.xml.rels><?xml version="1.0" encoding="UTF-8" standalone="yes"?>
<Relationships xmlns="http://schemas.openxmlformats.org/package/2006/relationships"><Relationship Id="rId1" Type="http://schemas.openxmlformats.org/officeDocument/2006/relationships/customXmlProps" Target="itemProps273.xml"/></Relationships>
</file>

<file path=customXml/_rels/item274.xml.rels><?xml version="1.0" encoding="UTF-8" standalone="yes"?>
<Relationships xmlns="http://schemas.openxmlformats.org/package/2006/relationships"><Relationship Id="rId1" Type="http://schemas.openxmlformats.org/officeDocument/2006/relationships/customXmlProps" Target="itemProps274.xml"/></Relationships>
</file>

<file path=customXml/_rels/item275.xml.rels><?xml version="1.0" encoding="UTF-8" standalone="yes"?>
<Relationships xmlns="http://schemas.openxmlformats.org/package/2006/relationships"><Relationship Id="rId1" Type="http://schemas.openxmlformats.org/officeDocument/2006/relationships/customXmlProps" Target="itemProps275.xml"/></Relationships>
</file>

<file path=customXml/_rels/item276.xml.rels><?xml version="1.0" encoding="UTF-8" standalone="yes"?>
<Relationships xmlns="http://schemas.openxmlformats.org/package/2006/relationships"><Relationship Id="rId1" Type="http://schemas.openxmlformats.org/officeDocument/2006/relationships/customXmlProps" Target="itemProps276.xml"/></Relationships>
</file>

<file path=customXml/_rels/item277.xml.rels><?xml version="1.0" encoding="UTF-8" standalone="yes"?>
<Relationships xmlns="http://schemas.openxmlformats.org/package/2006/relationships"><Relationship Id="rId1" Type="http://schemas.openxmlformats.org/officeDocument/2006/relationships/customXmlProps" Target="itemProps277.xml"/></Relationships>
</file>

<file path=customXml/_rels/item278.xml.rels><?xml version="1.0" encoding="UTF-8" standalone="yes"?>
<Relationships xmlns="http://schemas.openxmlformats.org/package/2006/relationships"><Relationship Id="rId1" Type="http://schemas.openxmlformats.org/officeDocument/2006/relationships/customXmlProps" Target="itemProps278.xml"/></Relationships>
</file>

<file path=customXml/_rels/item279.xml.rels><?xml version="1.0" encoding="UTF-8" standalone="yes"?>
<Relationships xmlns="http://schemas.openxmlformats.org/package/2006/relationships"><Relationship Id="rId1" Type="http://schemas.openxmlformats.org/officeDocument/2006/relationships/customXmlProps" Target="itemProps279.xml"/></Relationships>
</file>

<file path=customXml/_rels/item280.xml.rels><?xml version="1.0" encoding="UTF-8" standalone="yes"?>
<Relationships xmlns="http://schemas.openxmlformats.org/package/2006/relationships"><Relationship Id="rId1" Type="http://schemas.openxmlformats.org/officeDocument/2006/relationships/customXmlProps" Target="itemProps280.xml"/></Relationships>
</file>

<file path=customXml/_rels/item281.xml.rels><?xml version="1.0" encoding="UTF-8" standalone="yes"?>
<Relationships xmlns="http://schemas.openxmlformats.org/package/2006/relationships"><Relationship Id="rId1" Type="http://schemas.openxmlformats.org/officeDocument/2006/relationships/customXmlProps" Target="itemProps281.xml"/></Relationships>
</file>

<file path=customXml/_rels/item282.xml.rels><?xml version="1.0" encoding="UTF-8" standalone="yes"?>
<Relationships xmlns="http://schemas.openxmlformats.org/package/2006/relationships"><Relationship Id="rId1" Type="http://schemas.openxmlformats.org/officeDocument/2006/relationships/customXmlProps" Target="itemProps282.xml"/></Relationships>
</file>

<file path=customXml/_rels/item283.xml.rels><?xml version="1.0" encoding="UTF-8" standalone="yes"?>
<Relationships xmlns="http://schemas.openxmlformats.org/package/2006/relationships"><Relationship Id="rId1" Type="http://schemas.openxmlformats.org/officeDocument/2006/relationships/customXmlProps" Target="itemProps283.xml"/></Relationships>
</file>

<file path=customXml/_rels/item284.xml.rels><?xml version="1.0" encoding="UTF-8" standalone="yes"?>
<Relationships xmlns="http://schemas.openxmlformats.org/package/2006/relationships"><Relationship Id="rId1" Type="http://schemas.openxmlformats.org/officeDocument/2006/relationships/customXmlProps" Target="itemProps284.xml"/></Relationships>
</file>

<file path=customXml/_rels/item285.xml.rels><?xml version="1.0" encoding="UTF-8" standalone="yes"?>
<Relationships xmlns="http://schemas.openxmlformats.org/package/2006/relationships"><Relationship Id="rId1" Type="http://schemas.openxmlformats.org/officeDocument/2006/relationships/customXmlProps" Target="itemProps285.xml"/></Relationships>
</file>

<file path=customXml/_rels/item286.xml.rels><?xml version="1.0" encoding="UTF-8" standalone="yes"?>
<Relationships xmlns="http://schemas.openxmlformats.org/package/2006/relationships"><Relationship Id="rId1" Type="http://schemas.openxmlformats.org/officeDocument/2006/relationships/customXmlProps" Target="itemProps286.xml"/></Relationships>
</file>

<file path=customXml/_rels/item287.xml.rels><?xml version="1.0" encoding="UTF-8" standalone="yes"?>
<Relationships xmlns="http://schemas.openxmlformats.org/package/2006/relationships"><Relationship Id="rId1" Type="http://schemas.openxmlformats.org/officeDocument/2006/relationships/customXmlProps" Target="itemProps287.xml"/></Relationships>
</file>

<file path=customXml/_rels/item288.xml.rels><?xml version="1.0" encoding="UTF-8" standalone="yes"?>
<Relationships xmlns="http://schemas.openxmlformats.org/package/2006/relationships"><Relationship Id="rId1" Type="http://schemas.openxmlformats.org/officeDocument/2006/relationships/customXmlProps" Target="itemProps288.xml"/></Relationships>
</file>

<file path=customXml/_rels/item289.xml.rels><?xml version="1.0" encoding="UTF-8" standalone="yes"?>
<Relationships xmlns="http://schemas.openxmlformats.org/package/2006/relationships"><Relationship Id="rId1" Type="http://schemas.openxmlformats.org/officeDocument/2006/relationships/customXmlProps" Target="itemProps289.xml"/></Relationships>
</file>

<file path=customXml/_rels/item290.xml.rels><?xml version="1.0" encoding="UTF-8" standalone="yes"?>
<Relationships xmlns="http://schemas.openxmlformats.org/package/2006/relationships"><Relationship Id="rId1" Type="http://schemas.openxmlformats.org/officeDocument/2006/relationships/customXmlProps" Target="itemProps290.xml"/></Relationships>
</file>

<file path=customXml/_rels/item291.xml.rels><?xml version="1.0" encoding="UTF-8" standalone="yes"?>
<Relationships xmlns="http://schemas.openxmlformats.org/package/2006/relationships"><Relationship Id="rId1" Type="http://schemas.openxmlformats.org/officeDocument/2006/relationships/customXmlProps" Target="itemProps291.xml"/></Relationships>
</file>

<file path=customXml/_rels/item292.xml.rels><?xml version="1.0" encoding="UTF-8" standalone="yes"?>
<Relationships xmlns="http://schemas.openxmlformats.org/package/2006/relationships"><Relationship Id="rId1" Type="http://schemas.openxmlformats.org/officeDocument/2006/relationships/customXmlProps" Target="itemProps292.xml"/></Relationships>
</file>

<file path=customXml/_rels/item293.xml.rels><?xml version="1.0" encoding="UTF-8" standalone="yes"?>
<Relationships xmlns="http://schemas.openxmlformats.org/package/2006/relationships"><Relationship Id="rId1" Type="http://schemas.openxmlformats.org/officeDocument/2006/relationships/customXmlProps" Target="itemProps293.xml"/></Relationships>
</file>

<file path=customXml/_rels/item294.xml.rels><?xml version="1.0" encoding="UTF-8" standalone="yes"?>
<Relationships xmlns="http://schemas.openxmlformats.org/package/2006/relationships"><Relationship Id="rId1" Type="http://schemas.openxmlformats.org/officeDocument/2006/relationships/customXmlProps" Target="itemProps294.xml"/></Relationships>
</file>

<file path=customXml/_rels/item295.xml.rels><?xml version="1.0" encoding="UTF-8" standalone="yes"?>
<Relationships xmlns="http://schemas.openxmlformats.org/package/2006/relationships"><Relationship Id="rId1" Type="http://schemas.openxmlformats.org/officeDocument/2006/relationships/customXmlProps" Target="itemProps295.xml"/></Relationships>
</file>

<file path=customXml/_rels/item296.xml.rels><?xml version="1.0" encoding="UTF-8" standalone="yes"?>
<Relationships xmlns="http://schemas.openxmlformats.org/package/2006/relationships"><Relationship Id="rId1" Type="http://schemas.openxmlformats.org/officeDocument/2006/relationships/customXmlProps" Target="itemProps296.xml"/></Relationships>
</file>

<file path=customXml/_rels/item297.xml.rels><?xml version="1.0" encoding="UTF-8" standalone="yes"?>
<Relationships xmlns="http://schemas.openxmlformats.org/package/2006/relationships"><Relationship Id="rId1" Type="http://schemas.openxmlformats.org/officeDocument/2006/relationships/customXmlProps" Target="itemProps297.xml"/></Relationships>
</file>

<file path=customXml/_rels/item298.xml.rels><?xml version="1.0" encoding="UTF-8" standalone="yes"?>
<Relationships xmlns="http://schemas.openxmlformats.org/package/2006/relationships"><Relationship Id="rId1" Type="http://schemas.openxmlformats.org/officeDocument/2006/relationships/customXmlProps" Target="itemProps298.xml"/></Relationships>
</file>

<file path=customXml/_rels/item299.xml.rels><?xml version="1.0" encoding="UTF-8" standalone="yes"?>
<Relationships xmlns="http://schemas.openxmlformats.org/package/2006/relationships"><Relationship Id="rId1" Type="http://schemas.openxmlformats.org/officeDocument/2006/relationships/customXmlProps" Target="itemProps299.xml"/></Relationships>
</file>

<file path=customXml/_rels/item300.xml.rels><?xml version="1.0" encoding="UTF-8" standalone="yes"?>
<Relationships xmlns="http://schemas.openxmlformats.org/package/2006/relationships"><Relationship Id="rId1" Type="http://schemas.openxmlformats.org/officeDocument/2006/relationships/customXmlProps" Target="itemProps300.xml"/></Relationships>
</file>

<file path=customXml/_rels/item301.xml.rels><?xml version="1.0" encoding="UTF-8" standalone="yes"?>
<Relationships xmlns="http://schemas.openxmlformats.org/package/2006/relationships"><Relationship Id="rId1" Type="http://schemas.openxmlformats.org/officeDocument/2006/relationships/customXmlProps" Target="itemProps301.xml"/></Relationships>
</file>

<file path=customXml/_rels/item302.xml.rels><?xml version="1.0" encoding="UTF-8" standalone="yes"?>
<Relationships xmlns="http://schemas.openxmlformats.org/package/2006/relationships"><Relationship Id="rId1" Type="http://schemas.openxmlformats.org/officeDocument/2006/relationships/customXmlProps" Target="itemProps302.xml"/></Relationships>
</file>

<file path=customXml/_rels/item303.xml.rels><?xml version="1.0" encoding="UTF-8" standalone="yes"?>
<Relationships xmlns="http://schemas.openxmlformats.org/package/2006/relationships"><Relationship Id="rId1" Type="http://schemas.openxmlformats.org/officeDocument/2006/relationships/customXmlProps" Target="itemProps303.xml"/></Relationships>
</file>

<file path=customXml/_rels/item304.xml.rels><?xml version="1.0" encoding="UTF-8" standalone="yes"?>
<Relationships xmlns="http://schemas.openxmlformats.org/package/2006/relationships"><Relationship Id="rId1" Type="http://schemas.openxmlformats.org/officeDocument/2006/relationships/customXmlProps" Target="itemProps304.xml"/></Relationships>
</file>

<file path=customXml/_rels/item305.xml.rels><?xml version="1.0" encoding="UTF-8" standalone="yes"?>
<Relationships xmlns="http://schemas.openxmlformats.org/package/2006/relationships"><Relationship Id="rId1" Type="http://schemas.openxmlformats.org/officeDocument/2006/relationships/customXmlProps" Target="itemProps305.xml"/></Relationships>
</file>

<file path=customXml/_rels/item306.xml.rels><?xml version="1.0" encoding="UTF-8" standalone="yes"?>
<Relationships xmlns="http://schemas.openxmlformats.org/package/2006/relationships"><Relationship Id="rId1" Type="http://schemas.openxmlformats.org/officeDocument/2006/relationships/customXmlProps" Target="itemProps306.xml"/></Relationships>
</file>

<file path=customXml/_rels/item307.xml.rels><?xml version="1.0" encoding="UTF-8" standalone="yes"?>
<Relationships xmlns="http://schemas.openxmlformats.org/package/2006/relationships"><Relationship Id="rId1" Type="http://schemas.openxmlformats.org/officeDocument/2006/relationships/customXmlProps" Target="itemProps307.xml"/></Relationships>
</file>

<file path=customXml/_rels/item308.xml.rels><?xml version="1.0" encoding="UTF-8" standalone="yes"?>
<Relationships xmlns="http://schemas.openxmlformats.org/package/2006/relationships"><Relationship Id="rId1" Type="http://schemas.openxmlformats.org/officeDocument/2006/relationships/customXmlProps" Target="itemProps308.xml"/></Relationships>
</file>

<file path=customXml/_rels/item309.xml.rels><?xml version="1.0" encoding="UTF-8" standalone="yes"?>
<Relationships xmlns="http://schemas.openxmlformats.org/package/2006/relationships"><Relationship Id="rId1" Type="http://schemas.openxmlformats.org/officeDocument/2006/relationships/customXmlProps" Target="itemProps309.xml"/></Relationships>
</file>

<file path=customXml/_rels/item310.xml.rels><?xml version="1.0" encoding="UTF-8" standalone="yes"?>
<Relationships xmlns="http://schemas.openxmlformats.org/package/2006/relationships"><Relationship Id="rId1" Type="http://schemas.openxmlformats.org/officeDocument/2006/relationships/customXmlProps" Target="itemProps310.xml"/></Relationships>
</file>

<file path=customXml/_rels/item311.xml.rels><?xml version="1.0" encoding="UTF-8" standalone="yes"?>
<Relationships xmlns="http://schemas.openxmlformats.org/package/2006/relationships"><Relationship Id="rId1" Type="http://schemas.openxmlformats.org/officeDocument/2006/relationships/customXmlProps" Target="itemProps311.xml"/></Relationships>
</file>

<file path=customXml/_rels/item312.xml.rels><?xml version="1.0" encoding="UTF-8" standalone="yes"?>
<Relationships xmlns="http://schemas.openxmlformats.org/package/2006/relationships"><Relationship Id="rId1" Type="http://schemas.openxmlformats.org/officeDocument/2006/relationships/customXmlProps" Target="itemProps312.xml"/></Relationships>
</file>

<file path=customXml/_rels/item313.xml.rels><?xml version="1.0" encoding="UTF-8" standalone="yes"?>
<Relationships xmlns="http://schemas.openxmlformats.org/package/2006/relationships"><Relationship Id="rId1" Type="http://schemas.openxmlformats.org/officeDocument/2006/relationships/customXmlProps" Target="itemProps313.xml"/></Relationships>
</file>

<file path=customXml/_rels/item314.xml.rels><?xml version="1.0" encoding="UTF-8" standalone="yes"?>
<Relationships xmlns="http://schemas.openxmlformats.org/package/2006/relationships"><Relationship Id="rId1" Type="http://schemas.openxmlformats.org/officeDocument/2006/relationships/customXmlProps" Target="itemProps314.xml"/></Relationships>
</file>

<file path=customXml/_rels/item315.xml.rels><?xml version="1.0" encoding="UTF-8" standalone="yes"?>
<Relationships xmlns="http://schemas.openxmlformats.org/package/2006/relationships"><Relationship Id="rId1" Type="http://schemas.openxmlformats.org/officeDocument/2006/relationships/customXmlProps" Target="itemProps315.xml"/></Relationships>
</file>

<file path=customXml/_rels/item316.xml.rels><?xml version="1.0" encoding="UTF-8" standalone="yes"?>
<Relationships xmlns="http://schemas.openxmlformats.org/package/2006/relationships"><Relationship Id="rId1" Type="http://schemas.openxmlformats.org/officeDocument/2006/relationships/customXmlProps" Target="itemProps316.xml"/></Relationships>
</file>

<file path=customXml/_rels/item317.xml.rels><?xml version="1.0" encoding="UTF-8" standalone="yes"?>
<Relationships xmlns="http://schemas.openxmlformats.org/package/2006/relationships"><Relationship Id="rId1" Type="http://schemas.openxmlformats.org/officeDocument/2006/relationships/customXmlProps" Target="itemProps317.xml"/></Relationships>
</file>

<file path=customXml/_rels/item318.xml.rels><?xml version="1.0" encoding="UTF-8" standalone="yes"?>
<Relationships xmlns="http://schemas.openxmlformats.org/package/2006/relationships"><Relationship Id="rId1" Type="http://schemas.openxmlformats.org/officeDocument/2006/relationships/customXmlProps" Target="itemProps318.xml"/></Relationships>
</file>

<file path=customXml/_rels/item319.xml.rels><?xml version="1.0" encoding="UTF-8" standalone="yes"?>
<Relationships xmlns="http://schemas.openxmlformats.org/package/2006/relationships"><Relationship Id="rId1" Type="http://schemas.openxmlformats.org/officeDocument/2006/relationships/customXmlProps" Target="itemProps319.xml"/></Relationships>
</file>

<file path=customXml/_rels/item320.xml.rels><?xml version="1.0" encoding="UTF-8" standalone="yes"?>
<Relationships xmlns="http://schemas.openxmlformats.org/package/2006/relationships"><Relationship Id="rId1" Type="http://schemas.openxmlformats.org/officeDocument/2006/relationships/customXmlProps" Target="itemProps320.xml"/></Relationships>
</file>

<file path=customXml/_rels/item321.xml.rels><?xml version="1.0" encoding="UTF-8" standalone="yes"?>
<Relationships xmlns="http://schemas.openxmlformats.org/package/2006/relationships"><Relationship Id="rId1" Type="http://schemas.openxmlformats.org/officeDocument/2006/relationships/customXmlProps" Target="itemProps321.xml"/></Relationships>
</file>

<file path=customXml/_rels/item322.xml.rels><?xml version="1.0" encoding="UTF-8" standalone="yes"?>
<Relationships xmlns="http://schemas.openxmlformats.org/package/2006/relationships"><Relationship Id="rId1" Type="http://schemas.openxmlformats.org/officeDocument/2006/relationships/customXmlProps" Target="itemProps322.xml"/></Relationships>
</file>

<file path=customXml/_rels/item323.xml.rels><?xml version="1.0" encoding="UTF-8" standalone="yes"?>
<Relationships xmlns="http://schemas.openxmlformats.org/package/2006/relationships"><Relationship Id="rId1" Type="http://schemas.openxmlformats.org/officeDocument/2006/relationships/customXmlProps" Target="itemProps323.xml"/></Relationships>
</file>

<file path=customXml/_rels/item324.xml.rels><?xml version="1.0" encoding="UTF-8" standalone="yes"?>
<Relationships xmlns="http://schemas.openxmlformats.org/package/2006/relationships"><Relationship Id="rId1" Type="http://schemas.openxmlformats.org/officeDocument/2006/relationships/customXmlProps" Target="itemProps324.xml"/></Relationships>
</file>

<file path=customXml/_rels/item325.xml.rels><?xml version="1.0" encoding="UTF-8" standalone="yes"?>
<Relationships xmlns="http://schemas.openxmlformats.org/package/2006/relationships"><Relationship Id="rId1" Type="http://schemas.openxmlformats.org/officeDocument/2006/relationships/customXmlProps" Target="itemProps325.xml"/></Relationships>
</file>

<file path=customXml/_rels/item326.xml.rels><?xml version="1.0" encoding="UTF-8" standalone="yes"?>
<Relationships xmlns="http://schemas.openxmlformats.org/package/2006/relationships"><Relationship Id="rId1" Type="http://schemas.openxmlformats.org/officeDocument/2006/relationships/customXmlProps" Target="itemProps326.xml"/></Relationships>
</file>

<file path=customXml/_rels/item327.xml.rels><?xml version="1.0" encoding="UTF-8" standalone="yes"?>
<Relationships xmlns="http://schemas.openxmlformats.org/package/2006/relationships"><Relationship Id="rId1" Type="http://schemas.openxmlformats.org/officeDocument/2006/relationships/customXmlProps" Target="itemProps327.xml"/></Relationships>
</file>

<file path=customXml/_rels/item328.xml.rels><?xml version="1.0" encoding="UTF-8" standalone="yes"?>
<Relationships xmlns="http://schemas.openxmlformats.org/package/2006/relationships"><Relationship Id="rId1" Type="http://schemas.openxmlformats.org/officeDocument/2006/relationships/customXmlProps" Target="itemProps328.xml"/></Relationships>
</file>

<file path=customXml/_rels/item329.xml.rels><?xml version="1.0" encoding="UTF-8" standalone="yes"?>
<Relationships xmlns="http://schemas.openxmlformats.org/package/2006/relationships"><Relationship Id="rId1" Type="http://schemas.openxmlformats.org/officeDocument/2006/relationships/customXmlProps" Target="itemProps329.xml"/></Relationships>
</file>

<file path=customXml/_rels/item330.xml.rels><?xml version="1.0" encoding="UTF-8" standalone="yes"?>
<Relationships xmlns="http://schemas.openxmlformats.org/package/2006/relationships"><Relationship Id="rId1" Type="http://schemas.openxmlformats.org/officeDocument/2006/relationships/customXmlProps" Target="itemProps330.xml"/></Relationships>
</file>

<file path=customXml/_rels/item331.xml.rels><?xml version="1.0" encoding="UTF-8" standalone="yes"?>
<Relationships xmlns="http://schemas.openxmlformats.org/package/2006/relationships"><Relationship Id="rId1" Type="http://schemas.openxmlformats.org/officeDocument/2006/relationships/customXmlProps" Target="itemProps331.xml"/></Relationships>
</file>

<file path=customXml/_rels/item332.xml.rels><?xml version="1.0" encoding="UTF-8" standalone="yes"?>
<Relationships xmlns="http://schemas.openxmlformats.org/package/2006/relationships"><Relationship Id="rId1" Type="http://schemas.openxmlformats.org/officeDocument/2006/relationships/customXmlProps" Target="itemProps332.xml"/></Relationships>
</file>

<file path=customXml/_rels/item333.xml.rels><?xml version="1.0" encoding="UTF-8" standalone="yes"?>
<Relationships xmlns="http://schemas.openxmlformats.org/package/2006/relationships"><Relationship Id="rId1" Type="http://schemas.openxmlformats.org/officeDocument/2006/relationships/customXmlProps" Target="itemProps333.xml"/></Relationships>
</file>

<file path=customXml/_rels/item334.xml.rels><?xml version="1.0" encoding="UTF-8" standalone="yes"?>
<Relationships xmlns="http://schemas.openxmlformats.org/package/2006/relationships"><Relationship Id="rId1" Type="http://schemas.openxmlformats.org/officeDocument/2006/relationships/customXmlProps" Target="itemProps334.xml"/></Relationships>
</file>

<file path=customXml/_rels/item335.xml.rels><?xml version="1.0" encoding="UTF-8" standalone="yes"?>
<Relationships xmlns="http://schemas.openxmlformats.org/package/2006/relationships"><Relationship Id="rId1" Type="http://schemas.openxmlformats.org/officeDocument/2006/relationships/customXmlProps" Target="itemProps335.xml"/></Relationships>
</file>

<file path=customXml/_rels/item336.xml.rels><?xml version="1.0" encoding="UTF-8" standalone="yes"?>
<Relationships xmlns="http://schemas.openxmlformats.org/package/2006/relationships"><Relationship Id="rId1" Type="http://schemas.openxmlformats.org/officeDocument/2006/relationships/customXmlProps" Target="itemProps336.xml"/></Relationships>
</file>

<file path=customXml/_rels/item337.xml.rels><?xml version="1.0" encoding="UTF-8" standalone="yes"?>
<Relationships xmlns="http://schemas.openxmlformats.org/package/2006/relationships"><Relationship Id="rId1" Type="http://schemas.openxmlformats.org/officeDocument/2006/relationships/customXmlProps" Target="itemProps337.xml"/></Relationships>
</file>

<file path=customXml/_rels/item338.xml.rels><?xml version="1.0" encoding="UTF-8" standalone="yes"?>
<Relationships xmlns="http://schemas.openxmlformats.org/package/2006/relationships"><Relationship Id="rId1" Type="http://schemas.openxmlformats.org/officeDocument/2006/relationships/customXmlProps" Target="itemProps338.xml"/></Relationships>
</file>

<file path=customXml/_rels/item339.xml.rels><?xml version="1.0" encoding="UTF-8" standalone="yes"?>
<Relationships xmlns="http://schemas.openxmlformats.org/package/2006/relationships"><Relationship Id="rId1" Type="http://schemas.openxmlformats.org/officeDocument/2006/relationships/customXmlProps" Target="itemProps339.xml"/></Relationships>
</file>

<file path=customXml/_rels/item340.xml.rels><?xml version="1.0" encoding="UTF-8" standalone="yes"?>
<Relationships xmlns="http://schemas.openxmlformats.org/package/2006/relationships"><Relationship Id="rId1" Type="http://schemas.openxmlformats.org/officeDocument/2006/relationships/customXmlProps" Target="itemProps340.xml"/></Relationships>
</file>

<file path=customXml/_rels/item341.xml.rels><?xml version="1.0" encoding="UTF-8" standalone="yes"?>
<Relationships xmlns="http://schemas.openxmlformats.org/package/2006/relationships"><Relationship Id="rId1" Type="http://schemas.openxmlformats.org/officeDocument/2006/relationships/customXmlProps" Target="itemProps341.xml"/></Relationships>
</file>

<file path=customXml/_rels/item342.xml.rels><?xml version="1.0" encoding="UTF-8" standalone="yes"?>
<Relationships xmlns="http://schemas.openxmlformats.org/package/2006/relationships"><Relationship Id="rId1" Type="http://schemas.openxmlformats.org/officeDocument/2006/relationships/customXmlProps" Target="itemProps342.xml"/></Relationships>
</file>

<file path=customXml/_rels/item343.xml.rels><?xml version="1.0" encoding="UTF-8" standalone="yes"?>
<Relationships xmlns="http://schemas.openxmlformats.org/package/2006/relationships"><Relationship Id="rId1" Type="http://schemas.openxmlformats.org/officeDocument/2006/relationships/customXmlProps" Target="itemProps343.xml"/></Relationships>
</file>

<file path=customXml/_rels/item344.xml.rels><?xml version="1.0" encoding="UTF-8" standalone="yes"?>
<Relationships xmlns="http://schemas.openxmlformats.org/package/2006/relationships"><Relationship Id="rId1" Type="http://schemas.openxmlformats.org/officeDocument/2006/relationships/customXmlProps" Target="itemProps344.xml"/></Relationships>
</file>

<file path=customXml/_rels/item345.xml.rels><?xml version="1.0" encoding="UTF-8" standalone="yes"?>
<Relationships xmlns="http://schemas.openxmlformats.org/package/2006/relationships"><Relationship Id="rId1" Type="http://schemas.openxmlformats.org/officeDocument/2006/relationships/customXmlProps" Target="itemProps345.xml"/></Relationships>
</file>

<file path=customXml/_rels/item346.xml.rels><?xml version="1.0" encoding="UTF-8" standalone="yes"?>
<Relationships xmlns="http://schemas.openxmlformats.org/package/2006/relationships"><Relationship Id="rId1" Type="http://schemas.openxmlformats.org/officeDocument/2006/relationships/customXmlProps" Target="itemProps346.xml"/></Relationships>
</file>

<file path=customXml/_rels/item347.xml.rels><?xml version="1.0" encoding="UTF-8" standalone="yes"?>
<Relationships xmlns="http://schemas.openxmlformats.org/package/2006/relationships"><Relationship Id="rId1" Type="http://schemas.openxmlformats.org/officeDocument/2006/relationships/customXmlProps" Target="itemProps347.xml"/></Relationships>
</file>

<file path=customXml/_rels/item348.xml.rels><?xml version="1.0" encoding="UTF-8" standalone="yes"?>
<Relationships xmlns="http://schemas.openxmlformats.org/package/2006/relationships"><Relationship Id="rId1" Type="http://schemas.openxmlformats.org/officeDocument/2006/relationships/customXmlProps" Target="itemProps348.xml"/></Relationships>
</file>

<file path=customXml/_rels/item349.xml.rels><?xml version="1.0" encoding="UTF-8" standalone="yes"?>
<Relationships xmlns="http://schemas.openxmlformats.org/package/2006/relationships"><Relationship Id="rId1" Type="http://schemas.openxmlformats.org/officeDocument/2006/relationships/customXmlProps" Target="itemProps349.xml"/></Relationships>
</file>

<file path=customXml/_rels/item350.xml.rels><?xml version="1.0" encoding="UTF-8" standalone="yes"?>
<Relationships xmlns="http://schemas.openxmlformats.org/package/2006/relationships"><Relationship Id="rId1" Type="http://schemas.openxmlformats.org/officeDocument/2006/relationships/customXmlProps" Target="itemProps350.xml"/></Relationships>
</file>

<file path=customXml/_rels/item351.xml.rels><?xml version="1.0" encoding="UTF-8" standalone="yes"?>
<Relationships xmlns="http://schemas.openxmlformats.org/package/2006/relationships"><Relationship Id="rId1" Type="http://schemas.openxmlformats.org/officeDocument/2006/relationships/customXmlProps" Target="itemProps351.xml"/></Relationships>
</file>

<file path=customXml/_rels/item352.xml.rels><?xml version="1.0" encoding="UTF-8" standalone="yes"?>
<Relationships xmlns="http://schemas.openxmlformats.org/package/2006/relationships"><Relationship Id="rId1" Type="http://schemas.openxmlformats.org/officeDocument/2006/relationships/customXmlProps" Target="itemProps352.xml"/></Relationships>
</file>

<file path=customXml/_rels/item353.xml.rels><?xml version="1.0" encoding="UTF-8" standalone="yes"?>
<Relationships xmlns="http://schemas.openxmlformats.org/package/2006/relationships"><Relationship Id="rId1" Type="http://schemas.openxmlformats.org/officeDocument/2006/relationships/customXmlProps" Target="itemProps353.xml"/></Relationships>
</file>

<file path=customXml/_rels/item354.xml.rels><?xml version="1.0" encoding="UTF-8" standalone="yes"?>
<Relationships xmlns="http://schemas.openxmlformats.org/package/2006/relationships"><Relationship Id="rId1" Type="http://schemas.openxmlformats.org/officeDocument/2006/relationships/customXmlProps" Target="itemProps354.xml"/></Relationships>
</file>

<file path=customXml/_rels/item355.xml.rels><?xml version="1.0" encoding="UTF-8" standalone="yes"?>
<Relationships xmlns="http://schemas.openxmlformats.org/package/2006/relationships"><Relationship Id="rId1" Type="http://schemas.openxmlformats.org/officeDocument/2006/relationships/customXmlProps" Target="itemProps355.xml"/></Relationships>
</file>

<file path=customXml/_rels/item356.xml.rels><?xml version="1.0" encoding="UTF-8" standalone="yes"?>
<Relationships xmlns="http://schemas.openxmlformats.org/package/2006/relationships"><Relationship Id="rId1" Type="http://schemas.openxmlformats.org/officeDocument/2006/relationships/customXmlProps" Target="itemProps356.xml"/></Relationships>
</file>

<file path=customXml/_rels/item357.xml.rels><?xml version="1.0" encoding="UTF-8" standalone="yes"?>
<Relationships xmlns="http://schemas.openxmlformats.org/package/2006/relationships"><Relationship Id="rId1" Type="http://schemas.openxmlformats.org/officeDocument/2006/relationships/customXmlProps" Target="itemProps357.xml"/></Relationships>
</file>

<file path=customXml/_rels/item358.xml.rels><?xml version="1.0" encoding="UTF-8" standalone="yes"?>
<Relationships xmlns="http://schemas.openxmlformats.org/package/2006/relationships"><Relationship Id="rId1" Type="http://schemas.openxmlformats.org/officeDocument/2006/relationships/customXmlProps" Target="itemProps358.xml"/></Relationships>
</file>

<file path=customXml/_rels/item359.xml.rels><?xml version="1.0" encoding="UTF-8" standalone="yes"?>
<Relationships xmlns="http://schemas.openxmlformats.org/package/2006/relationships"><Relationship Id="rId1" Type="http://schemas.openxmlformats.org/officeDocument/2006/relationships/customXmlProps" Target="itemProps359.xml"/></Relationships>
</file>

<file path=customXml/_rels/item360.xml.rels><?xml version="1.0" encoding="UTF-8" standalone="yes"?>
<Relationships xmlns="http://schemas.openxmlformats.org/package/2006/relationships"><Relationship Id="rId1" Type="http://schemas.openxmlformats.org/officeDocument/2006/relationships/customXmlProps" Target="itemProps360.xml"/></Relationships>
</file>

<file path=customXml/item1.xml><?xml version="1.0" encoding="utf-8"?>
<EsriMapsInfo xmlns="ESRI.ArcGIS.Mapping.OfficeIntegration.PowerPointInfo">
  <Version>Version1</Version>
  <RequiresSignIn>False</RequiresSignIn>
</EsriMapsInfo>
</file>

<file path=customXml/item2.xml><?xml version="1.0" encoding="utf-8"?>
<EsriMapsInfo xmlns="ESRI.ArcGIS.Mapping.OfficeIntegration.PowerPointInfo">
  <Version>Version1</Version>
  <RequiresSignIn>False</RequiresSignIn>
</EsriMapsInfo>
</file>

<file path=customXml/item3.xml><?xml version="1.0" encoding="utf-8"?>
<EsriMapsInfo xmlns="ESRI.ArcGIS.Mapping.OfficeIntegration.PowerPointInfo">
  <Version>Version1</Version>
  <RequiresSignIn>False</RequiresSignIn>
</EsriMapsInfo>
</file>

<file path=customXml/item4.xml><?xml version="1.0" encoding="utf-8"?>
<EsriMapsInfo xmlns="ESRI.ArcGIS.Mapping.OfficeIntegration.PowerPointInfo">
  <Version>Version1</Version>
  <RequiresSignIn>False</RequiresSignIn>
</EsriMapsInfo>
</file>

<file path=customXml/item5.xml><?xml version="1.0" encoding="utf-8"?>
<EsriMapsInfo xmlns="ESRI.ArcGIS.Mapping.OfficeIntegration.PowerPointInfo">
  <Version>Version1</Version>
  <RequiresSignIn>False</RequiresSignIn>
</EsriMapsInfo>
</file>

<file path=customXml/item6.xml><?xml version="1.0" encoding="utf-8"?>
<EsriMapsInfo xmlns="ESRI.ArcGIS.Mapping.OfficeIntegration.PowerPointInfo">
  <Version>Version1</Version>
  <RequiresSignIn>False</RequiresSignIn>
</EsriMapsInfo>
</file>

<file path=customXml/item7.xml><?xml version="1.0" encoding="utf-8"?>
<EsriMapsInfo xmlns="ESRI.ArcGIS.Mapping.OfficeIntegration.PowerPointInfo">
  <Version>Version1</Version>
  <RequiresSignIn>False</RequiresSignIn>
</EsriMapsInfo>
</file>

<file path=customXml/item8.xml><?xml version="1.0" encoding="utf-8"?>
<EsriMapsInfo xmlns="ESRI.ArcGIS.Mapping.OfficeIntegration.PowerPointInfo">
  <Version>Version1</Version>
  <RequiresSignIn>False</RequiresSignIn>
</EsriMapsInfo>
</file>

<file path=customXml/item9.xml><?xml version="1.0" encoding="utf-8"?>
<EsriMapsInfo xmlns="ESRI.ArcGIS.Mapping.OfficeIntegration.PowerPointInfo">
  <Version>Version1</Version>
  <RequiresSignIn>False</RequiresSignIn>
</EsriMapsInfo>
</file>

<file path=customXml/item10.xml><?xml version="1.0" encoding="utf-8"?>
<EsriMapsInfo xmlns="ESRI.ArcGIS.Mapping.OfficeIntegration.PowerPointInfo">
  <Version>Version1</Version>
  <RequiresSignIn>False</RequiresSignIn>
</EsriMapsInfo>
</file>

<file path=customXml/item11.xml><?xml version="1.0" encoding="utf-8"?>
<EsriMapsInfo xmlns="ESRI.ArcGIS.Mapping.OfficeIntegration.PowerPointInfo">
  <Version>Version1</Version>
  <RequiresSignIn>False</RequiresSignIn>
</EsriMapsInfo>
</file>

<file path=customXml/item12.xml><?xml version="1.0" encoding="utf-8"?>
<EsriMapsInfo xmlns="ESRI.ArcGIS.Mapping.OfficeIntegration.PowerPointInfo">
  <Version>Version1</Version>
  <RequiresSignIn>False</RequiresSignIn>
</EsriMapsInfo>
</file>

<file path=customXml/item13.xml><?xml version="1.0" encoding="utf-8"?>
<EsriMapsInfo xmlns="ESRI.ArcGIS.Mapping.OfficeIntegration.PowerPointInfo">
  <Version>Version1</Version>
  <RequiresSignIn>False</RequiresSignIn>
</EsriMapsInfo>
</file>

<file path=customXml/item14.xml><?xml version="1.0" encoding="utf-8"?>
<EsriMapsInfo xmlns="ESRI.ArcGIS.Mapping.OfficeIntegration.PowerPointInfo">
  <Version>Version1</Version>
  <RequiresSignIn>False</RequiresSignIn>
</EsriMapsInfo>
</file>

<file path=customXml/item15.xml><?xml version="1.0" encoding="utf-8"?>
<EsriMapsInfo xmlns="ESRI.ArcGIS.Mapping.OfficeIntegration.PowerPointInfo">
  <Version>Version1</Version>
  <RequiresSignIn>False</RequiresSignIn>
</EsriMapsInfo>
</file>

<file path=customXml/item16.xml><?xml version="1.0" encoding="utf-8"?>
<EsriMapsInfo xmlns="ESRI.ArcGIS.Mapping.OfficeIntegration.PowerPointInfo">
  <Version>Version1</Version>
  <RequiresSignIn>False</RequiresSignIn>
</EsriMapsInfo>
</file>

<file path=customXml/item17.xml><?xml version="1.0" encoding="utf-8"?>
<EsriMapsInfo xmlns="ESRI.ArcGIS.Mapping.OfficeIntegration.PowerPointInfo">
  <Version>Version1</Version>
  <RequiresSignIn>False</RequiresSignIn>
</EsriMapsInfo>
</file>

<file path=customXml/item18.xml><?xml version="1.0" encoding="utf-8"?>
<EsriMapsInfo xmlns="ESRI.ArcGIS.Mapping.OfficeIntegration.PowerPointInfo">
  <Version>Version1</Version>
  <RequiresSignIn>False</RequiresSignIn>
</EsriMapsInfo>
</file>

<file path=customXml/item19.xml><?xml version="1.0" encoding="utf-8"?>
<EsriMapsInfo xmlns="ESRI.ArcGIS.Mapping.OfficeIntegration.PowerPointInfo">
  <Version>Version1</Version>
  <RequiresSignIn>False</RequiresSignIn>
</EsriMapsInfo>
</file>

<file path=customXml/item20.xml><?xml version="1.0" encoding="utf-8"?>
<EsriMapsInfo xmlns="ESRI.ArcGIS.Mapping.OfficeIntegration.PowerPointInfo">
  <Version>Version1</Version>
  <RequiresSignIn>False</RequiresSignIn>
</EsriMapsInfo>
</file>

<file path=customXml/item21.xml><?xml version="1.0" encoding="utf-8"?>
<EsriMapsInfo xmlns="ESRI.ArcGIS.Mapping.OfficeIntegration.PowerPointInfo">
  <Version>Version1</Version>
  <RequiresSignIn>False</RequiresSignIn>
</EsriMapsInfo>
</file>

<file path=customXml/item22.xml><?xml version="1.0" encoding="utf-8"?>
<EsriMapsInfo xmlns="ESRI.ArcGIS.Mapping.OfficeIntegration.PowerPointInfo">
  <Version>Version1</Version>
  <RequiresSignIn>False</RequiresSignIn>
</EsriMapsInfo>
</file>

<file path=customXml/item23.xml><?xml version="1.0" encoding="utf-8"?>
<EsriMapsInfo xmlns="ESRI.ArcGIS.Mapping.OfficeIntegration.PowerPointInfo">
  <Version>Version1</Version>
  <RequiresSignIn>False</RequiresSignIn>
</EsriMapsInfo>
</file>

<file path=customXml/item24.xml><?xml version="1.0" encoding="utf-8"?>
<EsriMapsInfo xmlns="ESRI.ArcGIS.Mapping.OfficeIntegration.PowerPointInfo">
  <Version>Version1</Version>
  <RequiresSignIn>False</RequiresSignIn>
</EsriMapsInfo>
</file>

<file path=customXml/item25.xml><?xml version="1.0" encoding="utf-8"?>
<EsriMapsInfo xmlns="ESRI.ArcGIS.Mapping.OfficeIntegration.PowerPointInfo">
  <Version>Version1</Version>
  <RequiresSignIn>False</RequiresSignIn>
</EsriMapsInfo>
</file>

<file path=customXml/item26.xml><?xml version="1.0" encoding="utf-8"?>
<EsriMapsInfo xmlns="ESRI.ArcGIS.Mapping.OfficeIntegration.PowerPointInfo">
  <Version>Version1</Version>
  <RequiresSignIn>False</RequiresSignIn>
</EsriMapsInfo>
</file>

<file path=customXml/item27.xml><?xml version="1.0" encoding="utf-8"?>
<EsriMapsInfo xmlns="ESRI.ArcGIS.Mapping.OfficeIntegration.PowerPointInfo">
  <Version>Version1</Version>
  <RequiresSignIn>False</RequiresSignIn>
</EsriMapsInfo>
</file>

<file path=customXml/item28.xml><?xml version="1.0" encoding="utf-8"?>
<EsriMapsInfo xmlns="ESRI.ArcGIS.Mapping.OfficeIntegration.PowerPointInfo">
  <Version>Version1</Version>
  <RequiresSignIn>False</RequiresSignIn>
</EsriMapsInfo>
</file>

<file path=customXml/item29.xml><?xml version="1.0" encoding="utf-8"?>
<EsriMapsInfo xmlns="ESRI.ArcGIS.Mapping.OfficeIntegration.PowerPointInfo">
  <Version>Version1</Version>
  <RequiresSignIn>False</RequiresSignIn>
</EsriMapsInfo>
</file>

<file path=customXml/item30.xml><?xml version="1.0" encoding="utf-8"?>
<EsriMapsInfo xmlns="ESRI.ArcGIS.Mapping.OfficeIntegration.PowerPointInfo">
  <Version>Version1</Version>
  <RequiresSignIn>False</RequiresSignIn>
</EsriMapsInfo>
</file>

<file path=customXml/item31.xml><?xml version="1.0" encoding="utf-8"?>
<EsriMapsInfo xmlns="ESRI.ArcGIS.Mapping.OfficeIntegration.PowerPointInfo">
  <Version>Version1</Version>
  <RequiresSignIn>False</RequiresSignIn>
</EsriMapsInfo>
</file>

<file path=customXml/item32.xml><?xml version="1.0" encoding="utf-8"?>
<EsriMapsInfo xmlns="ESRI.ArcGIS.Mapping.OfficeIntegration.PowerPointInfo">
  <Version>Version1</Version>
  <RequiresSignIn>False</RequiresSignIn>
</EsriMapsInfo>
</file>

<file path=customXml/item33.xml><?xml version="1.0" encoding="utf-8"?>
<EsriMapsInfo xmlns="ESRI.ArcGIS.Mapping.OfficeIntegration.PowerPointInfo">
  <Version>Version1</Version>
  <RequiresSignIn>False</RequiresSignIn>
</EsriMapsInfo>
</file>

<file path=customXml/item34.xml><?xml version="1.0" encoding="utf-8"?>
<EsriMapsInfo xmlns="ESRI.ArcGIS.Mapping.OfficeIntegration.PowerPointInfo">
  <Version>Version1</Version>
  <RequiresSignIn>False</RequiresSignIn>
</EsriMapsInfo>
</file>

<file path=customXml/item35.xml><?xml version="1.0" encoding="utf-8"?>
<EsriMapsInfo xmlns="ESRI.ArcGIS.Mapping.OfficeIntegration.PowerPointInfo">
  <Version>Version1</Version>
  <RequiresSignIn>False</RequiresSignIn>
</EsriMapsInfo>
</file>

<file path=customXml/item36.xml><?xml version="1.0" encoding="utf-8"?>
<EsriMapsInfo xmlns="ESRI.ArcGIS.Mapping.OfficeIntegration.PowerPointInfo">
  <Version>Version1</Version>
  <RequiresSignIn>False</RequiresSignIn>
</EsriMapsInfo>
</file>

<file path=customXml/item37.xml><?xml version="1.0" encoding="utf-8"?>
<EsriMapsInfo xmlns="ESRI.ArcGIS.Mapping.OfficeIntegration.PowerPointInfo">
  <Version>Version1</Version>
  <RequiresSignIn>False</RequiresSignIn>
</EsriMapsInfo>
</file>

<file path=customXml/item38.xml><?xml version="1.0" encoding="utf-8"?>
<EsriMapsInfo xmlns="ESRI.ArcGIS.Mapping.OfficeIntegration.PowerPointInfo">
  <Version>Version1</Version>
  <RequiresSignIn>False</RequiresSignIn>
</EsriMapsInfo>
</file>

<file path=customXml/item39.xml><?xml version="1.0" encoding="utf-8"?>
<EsriMapsInfo xmlns="ESRI.ArcGIS.Mapping.OfficeIntegration.PowerPointInfo">
  <Version>Version1</Version>
  <RequiresSignIn>False</RequiresSignIn>
</EsriMapsInfo>
</file>

<file path=customXml/item40.xml><?xml version="1.0" encoding="utf-8"?>
<EsriMapsInfo xmlns="ESRI.ArcGIS.Mapping.OfficeIntegration.PowerPointInfo">
  <Version>Version1</Version>
  <RequiresSignIn>False</RequiresSignIn>
</EsriMapsInfo>
</file>

<file path=customXml/item41.xml><?xml version="1.0" encoding="utf-8"?>
<EsriMapsInfo xmlns="ESRI.ArcGIS.Mapping.OfficeIntegration.PowerPointInfo">
  <Version>Version1</Version>
  <RequiresSignIn>False</RequiresSignIn>
</EsriMapsInfo>
</file>

<file path=customXml/item42.xml><?xml version="1.0" encoding="utf-8"?>
<EsriMapsInfo xmlns="ESRI.ArcGIS.Mapping.OfficeIntegration.PowerPointInfo">
  <Version>Version1</Version>
  <RequiresSignIn>False</RequiresSignIn>
</EsriMapsInfo>
</file>

<file path=customXml/item43.xml><?xml version="1.0" encoding="utf-8"?>
<EsriMapsInfo xmlns="ESRI.ArcGIS.Mapping.OfficeIntegration.PowerPointInfo">
  <Version>Version1</Version>
  <RequiresSignIn>False</RequiresSignIn>
</EsriMapsInfo>
</file>

<file path=customXml/item44.xml><?xml version="1.0" encoding="utf-8"?>
<EsriMapsInfo xmlns="ESRI.ArcGIS.Mapping.OfficeIntegration.PowerPointInfo">
  <Version>Version1</Version>
  <RequiresSignIn>False</RequiresSignIn>
</EsriMapsInfo>
</file>

<file path=customXml/item45.xml><?xml version="1.0" encoding="utf-8"?>
<EsriMapsInfo xmlns="ESRI.ArcGIS.Mapping.OfficeIntegration.PowerPointInfo">
  <Version>Version1</Version>
  <RequiresSignIn>False</RequiresSignIn>
</EsriMapsInfo>
</file>

<file path=customXml/item46.xml><?xml version="1.0" encoding="utf-8"?>
<EsriMapsInfo xmlns="ESRI.ArcGIS.Mapping.OfficeIntegration.PowerPointInfo">
  <Version>Version1</Version>
  <RequiresSignIn>False</RequiresSignIn>
</EsriMapsInfo>
</file>

<file path=customXml/item47.xml><?xml version="1.0" encoding="utf-8"?>
<EsriMapsInfo xmlns="ESRI.ArcGIS.Mapping.OfficeIntegration.PowerPointInfo">
  <Version>Version1</Version>
  <RequiresSignIn>False</RequiresSignIn>
</EsriMapsInfo>
</file>

<file path=customXml/item48.xml><?xml version="1.0" encoding="utf-8"?>
<EsriMapsInfo xmlns="ESRI.ArcGIS.Mapping.OfficeIntegration.PowerPointInfo">
  <Version>Version1</Version>
  <RequiresSignIn>False</RequiresSignIn>
</EsriMapsInfo>
</file>

<file path=customXml/item49.xml><?xml version="1.0" encoding="utf-8"?>
<EsriMapsInfo xmlns="ESRI.ArcGIS.Mapping.OfficeIntegration.PowerPointInfo">
  <Version>Version1</Version>
  <RequiresSignIn>False</RequiresSignIn>
</EsriMapsInfo>
</file>

<file path=customXml/item50.xml><?xml version="1.0" encoding="utf-8"?>
<EsriMapsInfo xmlns="ESRI.ArcGIS.Mapping.OfficeIntegration.PowerPointInfo">
  <Version>Version1</Version>
  <RequiresSignIn>False</RequiresSignIn>
</EsriMapsInfo>
</file>

<file path=customXml/item51.xml><?xml version="1.0" encoding="utf-8"?>
<EsriMapsInfo xmlns="ESRI.ArcGIS.Mapping.OfficeIntegration.PowerPointInfo">
  <Version>Version1</Version>
  <RequiresSignIn>False</RequiresSignIn>
</EsriMapsInfo>
</file>

<file path=customXml/item52.xml><?xml version="1.0" encoding="utf-8"?>
<EsriMapsInfo xmlns="ESRI.ArcGIS.Mapping.OfficeIntegration.PowerPointInfo">
  <Version>Version1</Version>
  <RequiresSignIn>False</RequiresSignIn>
</EsriMapsInfo>
</file>

<file path=customXml/item53.xml><?xml version="1.0" encoding="utf-8"?>
<EsriMapsInfo xmlns="ESRI.ArcGIS.Mapping.OfficeIntegration.PowerPointInfo">
  <Version>Version1</Version>
  <RequiresSignIn>False</RequiresSignIn>
</EsriMapsInfo>
</file>

<file path=customXml/item54.xml><?xml version="1.0" encoding="utf-8"?>
<EsriMapsInfo xmlns="ESRI.ArcGIS.Mapping.OfficeIntegration.PowerPointInfo">
  <Version>Version1</Version>
  <RequiresSignIn>False</RequiresSignIn>
</EsriMapsInfo>
</file>

<file path=customXml/item55.xml><?xml version="1.0" encoding="utf-8"?>
<EsriMapsInfo xmlns="ESRI.ArcGIS.Mapping.OfficeIntegration.PowerPointInfo">
  <Version>Version1</Version>
  <RequiresSignIn>False</RequiresSignIn>
</EsriMapsInfo>
</file>

<file path=customXml/item56.xml><?xml version="1.0" encoding="utf-8"?>
<EsriMapsInfo xmlns="ESRI.ArcGIS.Mapping.OfficeIntegration.PowerPointInfo">
  <Version>Version1</Version>
  <RequiresSignIn>False</RequiresSignIn>
</EsriMapsInfo>
</file>

<file path=customXml/item57.xml><?xml version="1.0" encoding="utf-8"?>
<EsriMapsInfo xmlns="ESRI.ArcGIS.Mapping.OfficeIntegration.PowerPointInfo">
  <Version>Version1</Version>
  <RequiresSignIn>False</RequiresSignIn>
</EsriMapsInfo>
</file>

<file path=customXml/item58.xml><?xml version="1.0" encoding="utf-8"?>
<EsriMapsInfo xmlns="ESRI.ArcGIS.Mapping.OfficeIntegration.PowerPointInfo">
  <Version>Version1</Version>
  <RequiresSignIn>False</RequiresSignIn>
</EsriMapsInfo>
</file>

<file path=customXml/item59.xml><?xml version="1.0" encoding="utf-8"?>
<EsriMapsInfo xmlns="ESRI.ArcGIS.Mapping.OfficeIntegration.PowerPointInfo">
  <Version>Version1</Version>
  <RequiresSignIn>False</RequiresSignIn>
</EsriMapsInfo>
</file>

<file path=customXml/item60.xml><?xml version="1.0" encoding="utf-8"?>
<EsriMapsInfo xmlns="ESRI.ArcGIS.Mapping.OfficeIntegration.PowerPointInfo">
  <Version>Version1</Version>
  <RequiresSignIn>False</RequiresSignIn>
</EsriMapsInfo>
</file>

<file path=customXml/item61.xml><?xml version="1.0" encoding="utf-8"?>
<EsriMapsInfo xmlns="ESRI.ArcGIS.Mapping.OfficeIntegration.PowerPointInfo">
  <Version>Version1</Version>
  <RequiresSignIn>False</RequiresSignIn>
</EsriMapsInfo>
</file>

<file path=customXml/item62.xml><?xml version="1.0" encoding="utf-8"?>
<EsriMapsInfo xmlns="ESRI.ArcGIS.Mapping.OfficeIntegration.PowerPointInfo">
  <Version>Version1</Version>
  <RequiresSignIn>False</RequiresSignIn>
</EsriMapsInfo>
</file>

<file path=customXml/item63.xml><?xml version="1.0" encoding="utf-8"?>
<EsriMapsInfo xmlns="ESRI.ArcGIS.Mapping.OfficeIntegration.PowerPointInfo">
  <Version>Version1</Version>
  <RequiresSignIn>False</RequiresSignIn>
</EsriMapsInfo>
</file>

<file path=customXml/item64.xml><?xml version="1.0" encoding="utf-8"?>
<EsriMapsInfo xmlns="ESRI.ArcGIS.Mapping.OfficeIntegration.PowerPointInfo">
  <Version>Version1</Version>
  <RequiresSignIn>False</RequiresSignIn>
</EsriMapsInfo>
</file>

<file path=customXml/item65.xml><?xml version="1.0" encoding="utf-8"?>
<EsriMapsInfo xmlns="ESRI.ArcGIS.Mapping.OfficeIntegration.PowerPointInfo">
  <Version>Version1</Version>
  <RequiresSignIn>False</RequiresSignIn>
</EsriMapsInfo>
</file>

<file path=customXml/item66.xml><?xml version="1.0" encoding="utf-8"?>
<EsriMapsInfo xmlns="ESRI.ArcGIS.Mapping.OfficeIntegration.PowerPointInfo">
  <Version>Version1</Version>
  <RequiresSignIn>False</RequiresSignIn>
</EsriMapsInfo>
</file>

<file path=customXml/item67.xml><?xml version="1.0" encoding="utf-8"?>
<EsriMapsInfo xmlns="ESRI.ArcGIS.Mapping.OfficeIntegration.PowerPointInfo">
  <Version>Version1</Version>
  <RequiresSignIn>False</RequiresSignIn>
</EsriMapsInfo>
</file>

<file path=customXml/item68.xml><?xml version="1.0" encoding="utf-8"?>
<EsriMapsInfo xmlns="ESRI.ArcGIS.Mapping.OfficeIntegration.PowerPointInfo">
  <Version>Version1</Version>
  <RequiresSignIn>False</RequiresSignIn>
</EsriMapsInfo>
</file>

<file path=customXml/item69.xml><?xml version="1.0" encoding="utf-8"?>
<EsriMapsInfo xmlns="ESRI.ArcGIS.Mapping.OfficeIntegration.PowerPointInfo">
  <Version>Version1</Version>
  <RequiresSignIn>False</RequiresSignIn>
</EsriMapsInfo>
</file>

<file path=customXml/item70.xml><?xml version="1.0" encoding="utf-8"?>
<EsriMapsInfo xmlns="ESRI.ArcGIS.Mapping.OfficeIntegration.PowerPointInfo">
  <Version>Version1</Version>
  <RequiresSignIn>False</RequiresSignIn>
</EsriMapsInfo>
</file>

<file path=customXml/item71.xml><?xml version="1.0" encoding="utf-8"?>
<EsriMapsInfo xmlns="ESRI.ArcGIS.Mapping.OfficeIntegration.PowerPointInfo">
  <Version>Version1</Version>
  <RequiresSignIn>False</RequiresSignIn>
</EsriMapsInfo>
</file>

<file path=customXml/item72.xml><?xml version="1.0" encoding="utf-8"?>
<EsriMapsInfo xmlns="ESRI.ArcGIS.Mapping.OfficeIntegration.PowerPointInfo">
  <Version>Version1</Version>
  <RequiresSignIn>False</RequiresSignIn>
</EsriMapsInfo>
</file>

<file path=customXml/item73.xml><?xml version="1.0" encoding="utf-8"?>
<EsriMapsInfo xmlns="ESRI.ArcGIS.Mapping.OfficeIntegration.PowerPointInfo">
  <Version>Version1</Version>
  <RequiresSignIn>False</RequiresSignIn>
</EsriMapsInfo>
</file>

<file path=customXml/item74.xml><?xml version="1.0" encoding="utf-8"?>
<EsriMapsInfo xmlns="ESRI.ArcGIS.Mapping.OfficeIntegration.PowerPointInfo">
  <Version>Version1</Version>
  <RequiresSignIn>False</RequiresSignIn>
</EsriMapsInfo>
</file>

<file path=customXml/item75.xml><?xml version="1.0" encoding="utf-8"?>
<EsriMapsInfo xmlns="ESRI.ArcGIS.Mapping.OfficeIntegration.PowerPointInfo">
  <Version>Version1</Version>
  <RequiresSignIn>False</RequiresSignIn>
</EsriMapsInfo>
</file>

<file path=customXml/item76.xml><?xml version="1.0" encoding="utf-8"?>
<EsriMapsInfo xmlns="ESRI.ArcGIS.Mapping.OfficeIntegration.PowerPointInfo">
  <Version>Version1</Version>
  <RequiresSignIn>False</RequiresSignIn>
</EsriMapsInfo>
</file>

<file path=customXml/item77.xml><?xml version="1.0" encoding="utf-8"?>
<EsriMapsInfo xmlns="ESRI.ArcGIS.Mapping.OfficeIntegration.PowerPointInfo">
  <Version>Version1</Version>
  <RequiresSignIn>False</RequiresSignIn>
</EsriMapsInfo>
</file>

<file path=customXml/item78.xml><?xml version="1.0" encoding="utf-8"?>
<EsriMapsInfo xmlns="ESRI.ArcGIS.Mapping.OfficeIntegration.PowerPointInfo">
  <Version>Version1</Version>
  <RequiresSignIn>False</RequiresSignIn>
</EsriMapsInfo>
</file>

<file path=customXml/item79.xml><?xml version="1.0" encoding="utf-8"?>
<EsriMapsInfo xmlns="ESRI.ArcGIS.Mapping.OfficeIntegration.PowerPointInfo">
  <Version>Version1</Version>
  <RequiresSignIn>False</RequiresSignIn>
</EsriMapsInfo>
</file>

<file path=customXml/item80.xml><?xml version="1.0" encoding="utf-8"?>
<EsriMapsInfo xmlns="ESRI.ArcGIS.Mapping.OfficeIntegration.PowerPointInfo">
  <Version>Version1</Version>
  <RequiresSignIn>False</RequiresSignIn>
</EsriMapsInfo>
</file>

<file path=customXml/item81.xml><?xml version="1.0" encoding="utf-8"?>
<EsriMapsInfo xmlns="ESRI.ArcGIS.Mapping.OfficeIntegration.PowerPointInfo">
  <Version>Version1</Version>
  <RequiresSignIn>False</RequiresSignIn>
</EsriMapsInfo>
</file>

<file path=customXml/item82.xml><?xml version="1.0" encoding="utf-8"?>
<EsriMapsInfo xmlns="ESRI.ArcGIS.Mapping.OfficeIntegration.PowerPointInfo">
  <Version>Version1</Version>
  <RequiresSignIn>False</RequiresSignIn>
</EsriMapsInfo>
</file>

<file path=customXml/item83.xml><?xml version="1.0" encoding="utf-8"?>
<EsriMapsInfo xmlns="ESRI.ArcGIS.Mapping.OfficeIntegration.PowerPointInfo">
  <Version>Version1</Version>
  <RequiresSignIn>False</RequiresSignIn>
</EsriMapsInfo>
</file>

<file path=customXml/item84.xml><?xml version="1.0" encoding="utf-8"?>
<EsriMapsInfo xmlns="ESRI.ArcGIS.Mapping.OfficeIntegration.PowerPointInfo">
  <Version>Version1</Version>
  <RequiresSignIn>False</RequiresSignIn>
</EsriMapsInfo>
</file>

<file path=customXml/item85.xml><?xml version="1.0" encoding="utf-8"?>
<EsriMapsInfo xmlns="ESRI.ArcGIS.Mapping.OfficeIntegration.PowerPointInfo">
  <Version>Version1</Version>
  <RequiresSignIn>False</RequiresSignIn>
</EsriMapsInfo>
</file>

<file path=customXml/item86.xml><?xml version="1.0" encoding="utf-8"?>
<EsriMapsInfo xmlns="ESRI.ArcGIS.Mapping.OfficeIntegration.PowerPointInfo">
  <Version>Version1</Version>
  <RequiresSignIn>False</RequiresSignIn>
</EsriMapsInfo>
</file>

<file path=customXml/item87.xml><?xml version="1.0" encoding="utf-8"?>
<EsriMapsInfo xmlns="ESRI.ArcGIS.Mapping.OfficeIntegration.PowerPointInfo">
  <Version>Version1</Version>
  <RequiresSignIn>False</RequiresSignIn>
</EsriMapsInfo>
</file>

<file path=customXml/item88.xml><?xml version="1.0" encoding="utf-8"?>
<EsriMapsInfo xmlns="ESRI.ArcGIS.Mapping.OfficeIntegration.PowerPointInfo">
  <Version>Version1</Version>
  <RequiresSignIn>False</RequiresSignIn>
</EsriMapsInfo>
</file>

<file path=customXml/item89.xml><?xml version="1.0" encoding="utf-8"?>
<EsriMapsInfo xmlns="ESRI.ArcGIS.Mapping.OfficeIntegration.PowerPointInfo">
  <Version>Version1</Version>
  <RequiresSignIn>False</RequiresSignIn>
</EsriMapsInfo>
</file>

<file path=customXml/item90.xml><?xml version="1.0" encoding="utf-8"?>
<EsriMapsInfo xmlns="ESRI.ArcGIS.Mapping.OfficeIntegration.PowerPointInfo">
  <Version>Version1</Version>
  <RequiresSignIn>False</RequiresSignIn>
</EsriMapsInfo>
</file>

<file path=customXml/item91.xml><?xml version="1.0" encoding="utf-8"?>
<EsriMapsInfo xmlns="ESRI.ArcGIS.Mapping.OfficeIntegration.PowerPointInfo">
  <Version>Version1</Version>
  <RequiresSignIn>False</RequiresSignIn>
</EsriMapsInfo>
</file>

<file path=customXml/item92.xml><?xml version="1.0" encoding="utf-8"?>
<EsriMapsInfo xmlns="ESRI.ArcGIS.Mapping.OfficeIntegration.PowerPointInfo">
  <Version>Version1</Version>
  <RequiresSignIn>False</RequiresSignIn>
</EsriMapsInfo>
</file>

<file path=customXml/item93.xml><?xml version="1.0" encoding="utf-8"?>
<EsriMapsInfo xmlns="ESRI.ArcGIS.Mapping.OfficeIntegration.PowerPointInfo">
  <Version>Version1</Version>
  <RequiresSignIn>False</RequiresSignIn>
</EsriMapsInfo>
</file>

<file path=customXml/item94.xml><?xml version="1.0" encoding="utf-8"?>
<EsriMapsInfo xmlns="ESRI.ArcGIS.Mapping.OfficeIntegration.PowerPointInfo">
  <Version>Version1</Version>
  <RequiresSignIn>False</RequiresSignIn>
</EsriMapsInfo>
</file>

<file path=customXml/item95.xml><?xml version="1.0" encoding="utf-8"?>
<EsriMapsInfo xmlns="ESRI.ArcGIS.Mapping.OfficeIntegration.PowerPointInfo">
  <Version>Version1</Version>
  <RequiresSignIn>False</RequiresSignIn>
</EsriMapsInfo>
</file>

<file path=customXml/item96.xml><?xml version="1.0" encoding="utf-8"?>
<EsriMapsInfo xmlns="ESRI.ArcGIS.Mapping.OfficeIntegration.PowerPointInfo">
  <Version>Version1</Version>
  <RequiresSignIn>False</RequiresSignIn>
</EsriMapsInfo>
</file>

<file path=customXml/item97.xml><?xml version="1.0" encoding="utf-8"?>
<EsriMapsInfo xmlns="ESRI.ArcGIS.Mapping.OfficeIntegration.PowerPointInfo">
  <Version>Version1</Version>
  <RequiresSignIn>False</RequiresSignIn>
</EsriMapsInfo>
</file>

<file path=customXml/item98.xml><?xml version="1.0" encoding="utf-8"?>
<EsriMapsInfo xmlns="ESRI.ArcGIS.Mapping.OfficeIntegration.PowerPointInfo">
  <Version>Version1</Version>
  <RequiresSignIn>False</RequiresSignIn>
</EsriMapsInfo>
</file>

<file path=customXml/item99.xml><?xml version="1.0" encoding="utf-8"?>
<EsriMapsInfo xmlns="ESRI.ArcGIS.Mapping.OfficeIntegration.PowerPointInfo">
  <Version>Version1</Version>
  <RequiresSignIn>False</RequiresSignIn>
</EsriMapsInfo>
</file>

<file path=customXml/item100.xml><?xml version="1.0" encoding="utf-8"?>
<EsriMapsInfo xmlns="ESRI.ArcGIS.Mapping.OfficeIntegration.PowerPointInfo">
  <Version>Version1</Version>
  <RequiresSignIn>False</RequiresSignIn>
</EsriMapsInfo>
</file>

<file path=customXml/item101.xml><?xml version="1.0" encoding="utf-8"?>
<EsriMapsInfo xmlns="ESRI.ArcGIS.Mapping.OfficeIntegration.PowerPointInfo">
  <Version>Version1</Version>
  <RequiresSignIn>False</RequiresSignIn>
</EsriMapsInfo>
</file>

<file path=customXml/item102.xml><?xml version="1.0" encoding="utf-8"?>
<EsriMapsInfo xmlns="ESRI.ArcGIS.Mapping.OfficeIntegration.PowerPointInfo">
  <Version>Version1</Version>
  <RequiresSignIn>False</RequiresSignIn>
</EsriMapsInfo>
</file>

<file path=customXml/item103.xml><?xml version="1.0" encoding="utf-8"?>
<EsriMapsInfo xmlns="ESRI.ArcGIS.Mapping.OfficeIntegration.PowerPointInfo">
  <Version>Version1</Version>
  <RequiresSignIn>False</RequiresSignIn>
</EsriMapsInfo>
</file>

<file path=customXml/item104.xml><?xml version="1.0" encoding="utf-8"?>
<EsriMapsInfo xmlns="ESRI.ArcGIS.Mapping.OfficeIntegration.PowerPointInfo">
  <Version>Version1</Version>
  <RequiresSignIn>False</RequiresSignIn>
</EsriMapsInfo>
</file>

<file path=customXml/item105.xml><?xml version="1.0" encoding="utf-8"?>
<EsriMapsInfo xmlns="ESRI.ArcGIS.Mapping.OfficeIntegration.PowerPointInfo">
  <Version>Version1</Version>
  <RequiresSignIn>False</RequiresSignIn>
</EsriMapsInfo>
</file>

<file path=customXml/item106.xml><?xml version="1.0" encoding="utf-8"?>
<EsriMapsInfo xmlns="ESRI.ArcGIS.Mapping.OfficeIntegration.PowerPointInfo">
  <Version>Version1</Version>
  <RequiresSignIn>False</RequiresSignIn>
</EsriMapsInfo>
</file>

<file path=customXml/item107.xml><?xml version="1.0" encoding="utf-8"?>
<EsriMapsInfo xmlns="ESRI.ArcGIS.Mapping.OfficeIntegration.PowerPointInfo">
  <Version>Version1</Version>
  <RequiresSignIn>False</RequiresSignIn>
</EsriMapsInfo>
</file>

<file path=customXml/item108.xml><?xml version="1.0" encoding="utf-8"?>
<EsriMapsInfo xmlns="ESRI.ArcGIS.Mapping.OfficeIntegration.PowerPointInfo">
  <Version>Version1</Version>
  <RequiresSignIn>False</RequiresSignIn>
</EsriMapsInfo>
</file>

<file path=customXml/item109.xml><?xml version="1.0" encoding="utf-8"?>
<EsriMapsInfo xmlns="ESRI.ArcGIS.Mapping.OfficeIntegration.PowerPointInfo">
  <Version>Version1</Version>
  <RequiresSignIn>False</RequiresSignIn>
</EsriMapsInfo>
</file>

<file path=customXml/item110.xml><?xml version="1.0" encoding="utf-8"?>
<EsriMapsInfo xmlns="ESRI.ArcGIS.Mapping.OfficeIntegration.PowerPointInfo">
  <Version>Version1</Version>
  <RequiresSignIn>False</RequiresSignIn>
</EsriMapsInfo>
</file>

<file path=customXml/item111.xml><?xml version="1.0" encoding="utf-8"?>
<EsriMapsInfo xmlns="ESRI.ArcGIS.Mapping.OfficeIntegration.PowerPointInfo">
  <Version>Version1</Version>
  <RequiresSignIn>False</RequiresSignIn>
</EsriMapsInfo>
</file>

<file path=customXml/item112.xml><?xml version="1.0" encoding="utf-8"?>
<EsriMapsInfo xmlns="ESRI.ArcGIS.Mapping.OfficeIntegration.PowerPointInfo">
  <Version>Version1</Version>
  <RequiresSignIn>False</RequiresSignIn>
</EsriMapsInfo>
</file>

<file path=customXml/item113.xml><?xml version="1.0" encoding="utf-8"?>
<EsriMapsInfo xmlns="ESRI.ArcGIS.Mapping.OfficeIntegration.PowerPointInfo">
  <Version>Version1</Version>
  <RequiresSignIn>False</RequiresSignIn>
</EsriMapsInfo>
</file>

<file path=customXml/item114.xml><?xml version="1.0" encoding="utf-8"?>
<EsriMapsInfo xmlns="ESRI.ArcGIS.Mapping.OfficeIntegration.PowerPointInfo">
  <Version>Version1</Version>
  <RequiresSignIn>False</RequiresSignIn>
</EsriMapsInfo>
</file>

<file path=customXml/item115.xml><?xml version="1.0" encoding="utf-8"?>
<EsriMapsInfo xmlns="ESRI.ArcGIS.Mapping.OfficeIntegration.PowerPointInfo">
  <Version>Version1</Version>
  <RequiresSignIn>False</RequiresSignIn>
</EsriMapsInfo>
</file>

<file path=customXml/item116.xml><?xml version="1.0" encoding="utf-8"?>
<EsriMapsInfo xmlns="ESRI.ArcGIS.Mapping.OfficeIntegration.PowerPointInfo">
  <Version>Version1</Version>
  <RequiresSignIn>False</RequiresSignIn>
</EsriMapsInfo>
</file>

<file path=customXml/item117.xml><?xml version="1.0" encoding="utf-8"?>
<EsriMapsInfo xmlns="ESRI.ArcGIS.Mapping.OfficeIntegration.PowerPointInfo">
  <Version>Version1</Version>
  <RequiresSignIn>False</RequiresSignIn>
</EsriMapsInfo>
</file>

<file path=customXml/item118.xml><?xml version="1.0" encoding="utf-8"?>
<EsriMapsInfo xmlns="ESRI.ArcGIS.Mapping.OfficeIntegration.PowerPointInfo">
  <Version>Version1</Version>
  <RequiresSignIn>False</RequiresSignIn>
</EsriMapsInfo>
</file>

<file path=customXml/item119.xml><?xml version="1.0" encoding="utf-8"?>
<EsriMapsInfo xmlns="ESRI.ArcGIS.Mapping.OfficeIntegration.PowerPointInfo">
  <Version>Version1</Version>
  <RequiresSignIn>False</RequiresSignIn>
</EsriMapsInfo>
</file>

<file path=customXml/item120.xml><?xml version="1.0" encoding="utf-8"?>
<EsriMapsInfo xmlns="ESRI.ArcGIS.Mapping.OfficeIntegration.PowerPointInfo">
  <Version>Version1</Version>
  <RequiresSignIn>False</RequiresSignIn>
</EsriMapsInfo>
</file>

<file path=customXml/item121.xml><?xml version="1.0" encoding="utf-8"?>
<EsriMapsInfo xmlns="ESRI.ArcGIS.Mapping.OfficeIntegration.PowerPointInfo">
  <Version>Version1</Version>
  <RequiresSignIn>False</RequiresSignIn>
</EsriMapsInfo>
</file>

<file path=customXml/item122.xml><?xml version="1.0" encoding="utf-8"?>
<EsriMapsInfo xmlns="ESRI.ArcGIS.Mapping.OfficeIntegration.PowerPointInfo">
  <Version>Version1</Version>
  <RequiresSignIn>False</RequiresSignIn>
</EsriMapsInfo>
</file>

<file path=customXml/item123.xml><?xml version="1.0" encoding="utf-8"?>
<EsriMapsInfo xmlns="ESRI.ArcGIS.Mapping.OfficeIntegration.PowerPointInfo">
  <Version>Version1</Version>
  <RequiresSignIn>False</RequiresSignIn>
</EsriMapsInfo>
</file>

<file path=customXml/item124.xml><?xml version="1.0" encoding="utf-8"?>
<EsriMapsInfo xmlns="ESRI.ArcGIS.Mapping.OfficeIntegration.PowerPointInfo">
  <Version>Version1</Version>
  <RequiresSignIn>False</RequiresSignIn>
</EsriMapsInfo>
</file>

<file path=customXml/item125.xml><?xml version="1.0" encoding="utf-8"?>
<EsriMapsInfo xmlns="ESRI.ArcGIS.Mapping.OfficeIntegration.PowerPointInfo">
  <Version>Version1</Version>
  <RequiresSignIn>False</RequiresSignIn>
</EsriMapsInfo>
</file>

<file path=customXml/item126.xml><?xml version="1.0" encoding="utf-8"?>
<EsriMapsInfo xmlns="ESRI.ArcGIS.Mapping.OfficeIntegration.PowerPointInfo">
  <Version>Version1</Version>
  <RequiresSignIn>False</RequiresSignIn>
</EsriMapsInfo>
</file>

<file path=customXml/item127.xml><?xml version="1.0" encoding="utf-8"?>
<EsriMapsInfo xmlns="ESRI.ArcGIS.Mapping.OfficeIntegration.PowerPointInfo">
  <Version>Version1</Version>
  <RequiresSignIn>False</RequiresSignIn>
</EsriMapsInfo>
</file>

<file path=customXml/item128.xml><?xml version="1.0" encoding="utf-8"?>
<EsriMapsInfo xmlns="ESRI.ArcGIS.Mapping.OfficeIntegration.PowerPointInfo">
  <Version>Version1</Version>
  <RequiresSignIn>False</RequiresSignIn>
</EsriMapsInfo>
</file>

<file path=customXml/item129.xml><?xml version="1.0" encoding="utf-8"?>
<EsriMapsInfo xmlns="ESRI.ArcGIS.Mapping.OfficeIntegration.PowerPointInfo">
  <Version>Version1</Version>
  <RequiresSignIn>False</RequiresSignIn>
</EsriMapsInfo>
</file>

<file path=customXml/item130.xml><?xml version="1.0" encoding="utf-8"?>
<EsriMapsInfo xmlns="ESRI.ArcGIS.Mapping.OfficeIntegration.PowerPointInfo">
  <Version>Version1</Version>
  <RequiresSignIn>False</RequiresSignIn>
</EsriMapsInfo>
</file>

<file path=customXml/item131.xml><?xml version="1.0" encoding="utf-8"?>
<EsriMapsInfo xmlns="ESRI.ArcGIS.Mapping.OfficeIntegration.PowerPointInfo">
  <Version>Version1</Version>
  <RequiresSignIn>False</RequiresSignIn>
</EsriMapsInfo>
</file>

<file path=customXml/item132.xml><?xml version="1.0" encoding="utf-8"?>
<EsriMapsInfo xmlns="ESRI.ArcGIS.Mapping.OfficeIntegration.PowerPointInfo">
  <Version>Version1</Version>
  <RequiresSignIn>False</RequiresSignIn>
</EsriMapsInfo>
</file>

<file path=customXml/item133.xml><?xml version="1.0" encoding="utf-8"?>
<EsriMapsInfo xmlns="ESRI.ArcGIS.Mapping.OfficeIntegration.PowerPointInfo">
  <Version>Version1</Version>
  <RequiresSignIn>False</RequiresSignIn>
</EsriMapsInfo>
</file>

<file path=customXml/item134.xml><?xml version="1.0" encoding="utf-8"?>
<EsriMapsInfo xmlns="ESRI.ArcGIS.Mapping.OfficeIntegration.PowerPointInfo">
  <Version>Version1</Version>
  <RequiresSignIn>False</RequiresSignIn>
</EsriMapsInfo>
</file>

<file path=customXml/item135.xml><?xml version="1.0" encoding="utf-8"?>
<EsriMapsInfo xmlns="ESRI.ArcGIS.Mapping.OfficeIntegration.PowerPointInfo">
  <Version>Version1</Version>
  <RequiresSignIn>False</RequiresSignIn>
</EsriMapsInfo>
</file>

<file path=customXml/item136.xml><?xml version="1.0" encoding="utf-8"?>
<EsriMapsInfo xmlns="ESRI.ArcGIS.Mapping.OfficeIntegration.PowerPointInfo">
  <Version>Version1</Version>
  <RequiresSignIn>False</RequiresSignIn>
</EsriMapsInfo>
</file>

<file path=customXml/item137.xml><?xml version="1.0" encoding="utf-8"?>
<EsriMapsInfo xmlns="ESRI.ArcGIS.Mapping.OfficeIntegration.PowerPointInfo">
  <Version>Version1</Version>
  <RequiresSignIn>False</RequiresSignIn>
</EsriMapsInfo>
</file>

<file path=customXml/item138.xml><?xml version="1.0" encoding="utf-8"?>
<EsriMapsInfo xmlns="ESRI.ArcGIS.Mapping.OfficeIntegration.PowerPointInfo">
  <Version>Version1</Version>
  <RequiresSignIn>False</RequiresSignIn>
</EsriMapsInfo>
</file>

<file path=customXml/item139.xml><?xml version="1.0" encoding="utf-8"?>
<EsriMapsInfo xmlns="ESRI.ArcGIS.Mapping.OfficeIntegration.PowerPointInfo">
  <Version>Version1</Version>
  <RequiresSignIn>False</RequiresSignIn>
</EsriMapsInfo>
</file>

<file path=customXml/item140.xml><?xml version="1.0" encoding="utf-8"?>
<EsriMapsInfo xmlns="ESRI.ArcGIS.Mapping.OfficeIntegration.PowerPointInfo">
  <Version>Version1</Version>
  <RequiresSignIn>False</RequiresSignIn>
</EsriMapsInfo>
</file>

<file path=customXml/item141.xml><?xml version="1.0" encoding="utf-8"?>
<EsriMapsInfo xmlns="ESRI.ArcGIS.Mapping.OfficeIntegration.PowerPointInfo">
  <Version>Version1</Version>
  <RequiresSignIn>False</RequiresSignIn>
</EsriMapsInfo>
</file>

<file path=customXml/item142.xml><?xml version="1.0" encoding="utf-8"?>
<EsriMapsInfo xmlns="ESRI.ArcGIS.Mapping.OfficeIntegration.PowerPointInfo">
  <Version>Version1</Version>
  <RequiresSignIn>False</RequiresSignIn>
</EsriMapsInfo>
</file>

<file path=customXml/item143.xml><?xml version="1.0" encoding="utf-8"?>
<EsriMapsInfo xmlns="ESRI.ArcGIS.Mapping.OfficeIntegration.PowerPointInfo">
  <Version>Version1</Version>
  <RequiresSignIn>False</RequiresSignIn>
</EsriMapsInfo>
</file>

<file path=customXml/item144.xml><?xml version="1.0" encoding="utf-8"?>
<EsriMapsInfo xmlns="ESRI.ArcGIS.Mapping.OfficeIntegration.PowerPointInfo">
  <Version>Version1</Version>
  <RequiresSignIn>False</RequiresSignIn>
</EsriMapsInfo>
</file>

<file path=customXml/item145.xml><?xml version="1.0" encoding="utf-8"?>
<EsriMapsInfo xmlns="ESRI.ArcGIS.Mapping.OfficeIntegration.PowerPointInfo">
  <Version>Version1</Version>
  <RequiresSignIn>False</RequiresSignIn>
</EsriMapsInfo>
</file>

<file path=customXml/item146.xml><?xml version="1.0" encoding="utf-8"?>
<EsriMapsInfo xmlns="ESRI.ArcGIS.Mapping.OfficeIntegration.PowerPointInfo">
  <Version>Version1</Version>
  <RequiresSignIn>False</RequiresSignIn>
</EsriMapsInfo>
</file>

<file path=customXml/item147.xml><?xml version="1.0" encoding="utf-8"?>
<EsriMapsInfo xmlns="ESRI.ArcGIS.Mapping.OfficeIntegration.PowerPointInfo">
  <Version>Version1</Version>
  <RequiresSignIn>False</RequiresSignIn>
</EsriMapsInfo>
</file>

<file path=customXml/item148.xml><?xml version="1.0" encoding="utf-8"?>
<EsriMapsInfo xmlns="ESRI.ArcGIS.Mapping.OfficeIntegration.PowerPointInfo">
  <Version>Version1</Version>
  <RequiresSignIn>False</RequiresSignIn>
</EsriMapsInfo>
</file>

<file path=customXml/item149.xml><?xml version="1.0" encoding="utf-8"?>
<EsriMapsInfo xmlns="ESRI.ArcGIS.Mapping.OfficeIntegration.PowerPointInfo">
  <Version>Version1</Version>
  <RequiresSignIn>False</RequiresSignIn>
</EsriMapsInfo>
</file>

<file path=customXml/item150.xml><?xml version="1.0" encoding="utf-8"?>
<EsriMapsInfo xmlns="ESRI.ArcGIS.Mapping.OfficeIntegration.PowerPointInfo">
  <Version>Version1</Version>
  <RequiresSignIn>False</RequiresSignIn>
</EsriMapsInfo>
</file>

<file path=customXml/item151.xml><?xml version="1.0" encoding="utf-8"?>
<EsriMapsInfo xmlns="ESRI.ArcGIS.Mapping.OfficeIntegration.PowerPointInfo">
  <Version>Version1</Version>
  <RequiresSignIn>False</RequiresSignIn>
</EsriMapsInfo>
</file>

<file path=customXml/item152.xml><?xml version="1.0" encoding="utf-8"?>
<EsriMapsInfo xmlns="ESRI.ArcGIS.Mapping.OfficeIntegration.PowerPointInfo">
  <Version>Version1</Version>
  <RequiresSignIn>False</RequiresSignIn>
</EsriMapsInfo>
</file>

<file path=customXml/item153.xml><?xml version="1.0" encoding="utf-8"?>
<EsriMapsInfo xmlns="ESRI.ArcGIS.Mapping.OfficeIntegration.PowerPointInfo">
  <Version>Version1</Version>
  <RequiresSignIn>False</RequiresSignIn>
</EsriMapsInfo>
</file>

<file path=customXml/item154.xml><?xml version="1.0" encoding="utf-8"?>
<EsriMapsInfo xmlns="ESRI.ArcGIS.Mapping.OfficeIntegration.PowerPointInfo">
  <Version>Version1</Version>
  <RequiresSignIn>False</RequiresSignIn>
</EsriMapsInfo>
</file>

<file path=customXml/item155.xml><?xml version="1.0" encoding="utf-8"?>
<EsriMapsInfo xmlns="ESRI.ArcGIS.Mapping.OfficeIntegration.PowerPointInfo">
  <Version>Version1</Version>
  <RequiresSignIn>False</RequiresSignIn>
</EsriMapsInfo>
</file>

<file path=customXml/item156.xml><?xml version="1.0" encoding="utf-8"?>
<EsriMapsInfo xmlns="ESRI.ArcGIS.Mapping.OfficeIntegration.PowerPointInfo">
  <Version>Version1</Version>
  <RequiresSignIn>False</RequiresSignIn>
</EsriMapsInfo>
</file>

<file path=customXml/item157.xml><?xml version="1.0" encoding="utf-8"?>
<EsriMapsInfo xmlns="ESRI.ArcGIS.Mapping.OfficeIntegration.PowerPointInfo">
  <Version>Version1</Version>
  <RequiresSignIn>False</RequiresSignIn>
</EsriMapsInfo>
</file>

<file path=customXml/item158.xml><?xml version="1.0" encoding="utf-8"?>
<EsriMapsInfo xmlns="ESRI.ArcGIS.Mapping.OfficeIntegration.PowerPointInfo">
  <Version>Version1</Version>
  <RequiresSignIn>False</RequiresSignIn>
</EsriMapsInfo>
</file>

<file path=customXml/item159.xml><?xml version="1.0" encoding="utf-8"?>
<EsriMapsInfo xmlns="ESRI.ArcGIS.Mapping.OfficeIntegration.PowerPointInfo">
  <Version>Version1</Version>
  <RequiresSignIn>False</RequiresSignIn>
</EsriMapsInfo>
</file>

<file path=customXml/item160.xml><?xml version="1.0" encoding="utf-8"?>
<EsriMapsInfo xmlns="ESRI.ArcGIS.Mapping.OfficeIntegration.PowerPointInfo">
  <Version>Version1</Version>
  <RequiresSignIn>False</RequiresSignIn>
</EsriMapsInfo>
</file>

<file path=customXml/item161.xml><?xml version="1.0" encoding="utf-8"?>
<EsriMapsInfo xmlns="ESRI.ArcGIS.Mapping.OfficeIntegration.PowerPointInfo">
  <Version>Version1</Version>
  <RequiresSignIn>False</RequiresSignIn>
</EsriMapsInfo>
</file>

<file path=customXml/item162.xml><?xml version="1.0" encoding="utf-8"?>
<EsriMapsInfo xmlns="ESRI.ArcGIS.Mapping.OfficeIntegration.PowerPointInfo">
  <Version>Version1</Version>
  <RequiresSignIn>False</RequiresSignIn>
</EsriMapsInfo>
</file>

<file path=customXml/item163.xml><?xml version="1.0" encoding="utf-8"?>
<EsriMapsInfo xmlns="ESRI.ArcGIS.Mapping.OfficeIntegration.PowerPointInfo">
  <Version>Version1</Version>
  <RequiresSignIn>False</RequiresSignIn>
</EsriMapsInfo>
</file>

<file path=customXml/item164.xml><?xml version="1.0" encoding="utf-8"?>
<EsriMapsInfo xmlns="ESRI.ArcGIS.Mapping.OfficeIntegration.PowerPointInfo">
  <Version>Version1</Version>
  <RequiresSignIn>False</RequiresSignIn>
</EsriMapsInfo>
</file>

<file path=customXml/item165.xml><?xml version="1.0" encoding="utf-8"?>
<EsriMapsInfo xmlns="ESRI.ArcGIS.Mapping.OfficeIntegration.PowerPointInfo">
  <Version>Version1</Version>
  <RequiresSignIn>False</RequiresSignIn>
</EsriMapsInfo>
</file>

<file path=customXml/item166.xml><?xml version="1.0" encoding="utf-8"?>
<EsriMapsInfo xmlns="ESRI.ArcGIS.Mapping.OfficeIntegration.PowerPointInfo">
  <Version>Version1</Version>
  <RequiresSignIn>False</RequiresSignIn>
</EsriMapsInfo>
</file>

<file path=customXml/item167.xml><?xml version="1.0" encoding="utf-8"?>
<EsriMapsInfo xmlns="ESRI.ArcGIS.Mapping.OfficeIntegration.PowerPointInfo">
  <Version>Version1</Version>
  <RequiresSignIn>False</RequiresSignIn>
</EsriMapsInfo>
</file>

<file path=customXml/item168.xml><?xml version="1.0" encoding="utf-8"?>
<EsriMapsInfo xmlns="ESRI.ArcGIS.Mapping.OfficeIntegration.PowerPointInfo">
  <Version>Version1</Version>
  <RequiresSignIn>False</RequiresSignIn>
</EsriMapsInfo>
</file>

<file path=customXml/item169.xml><?xml version="1.0" encoding="utf-8"?>
<EsriMapsInfo xmlns="ESRI.ArcGIS.Mapping.OfficeIntegration.PowerPointInfo">
  <Version>Version1</Version>
  <RequiresSignIn>False</RequiresSignIn>
</EsriMapsInfo>
</file>

<file path=customXml/item170.xml><?xml version="1.0" encoding="utf-8"?>
<EsriMapsInfo xmlns="ESRI.ArcGIS.Mapping.OfficeIntegration.PowerPointInfo">
  <Version>Version1</Version>
  <RequiresSignIn>False</RequiresSignIn>
</EsriMapsInfo>
</file>

<file path=customXml/item171.xml><?xml version="1.0" encoding="utf-8"?>
<EsriMapsInfo xmlns="ESRI.ArcGIS.Mapping.OfficeIntegration.PowerPointInfo">
  <Version>Version1</Version>
  <RequiresSignIn>False</RequiresSignIn>
</EsriMapsInfo>
</file>

<file path=customXml/item172.xml><?xml version="1.0" encoding="utf-8"?>
<EsriMapsInfo xmlns="ESRI.ArcGIS.Mapping.OfficeIntegration.PowerPointInfo">
  <Version>Version1</Version>
  <RequiresSignIn>False</RequiresSignIn>
</EsriMapsInfo>
</file>

<file path=customXml/item173.xml><?xml version="1.0" encoding="utf-8"?>
<EsriMapsInfo xmlns="ESRI.ArcGIS.Mapping.OfficeIntegration.PowerPointInfo">
  <Version>Version1</Version>
  <RequiresSignIn>False</RequiresSignIn>
</EsriMapsInfo>
</file>

<file path=customXml/item174.xml><?xml version="1.0" encoding="utf-8"?>
<EsriMapsInfo xmlns="ESRI.ArcGIS.Mapping.OfficeIntegration.PowerPointInfo">
  <Version>Version1</Version>
  <RequiresSignIn>False</RequiresSignIn>
</EsriMapsInfo>
</file>

<file path=customXml/item175.xml><?xml version="1.0" encoding="utf-8"?>
<EsriMapsInfo xmlns="ESRI.ArcGIS.Mapping.OfficeIntegration.PowerPointInfo">
  <Version>Version1</Version>
  <RequiresSignIn>False</RequiresSignIn>
</EsriMapsInfo>
</file>

<file path=customXml/item176.xml><?xml version="1.0" encoding="utf-8"?>
<EsriMapsInfo xmlns="ESRI.ArcGIS.Mapping.OfficeIntegration.PowerPointInfo">
  <Version>Version1</Version>
  <RequiresSignIn>False</RequiresSignIn>
</EsriMapsInfo>
</file>

<file path=customXml/item177.xml><?xml version="1.0" encoding="utf-8"?>
<EsriMapsInfo xmlns="ESRI.ArcGIS.Mapping.OfficeIntegration.PowerPointInfo">
  <Version>Version1</Version>
  <RequiresSignIn>False</RequiresSignIn>
</EsriMapsInfo>
</file>

<file path=customXml/item178.xml><?xml version="1.0" encoding="utf-8"?>
<EsriMapsInfo xmlns="ESRI.ArcGIS.Mapping.OfficeIntegration.PowerPointInfo">
  <Version>Version1</Version>
  <RequiresSignIn>False</RequiresSignIn>
</EsriMapsInfo>
</file>

<file path=customXml/item179.xml><?xml version="1.0" encoding="utf-8"?>
<EsriMapsInfo xmlns="ESRI.ArcGIS.Mapping.OfficeIntegration.PowerPointInfo">
  <Version>Version1</Version>
  <RequiresSignIn>False</RequiresSignIn>
</EsriMapsInfo>
</file>

<file path=customXml/item180.xml><?xml version="1.0" encoding="utf-8"?>
<EsriMapsInfo xmlns="ESRI.ArcGIS.Mapping.OfficeIntegration.PowerPointInfo">
  <Version>Version1</Version>
  <RequiresSignIn>False</RequiresSignIn>
</EsriMapsInfo>
</file>

<file path=customXml/item181.xml><?xml version="1.0" encoding="utf-8"?>
<EsriMapsInfo xmlns="ESRI.ArcGIS.Mapping.OfficeIntegration.PowerPointInfo">
  <Version>Version1</Version>
  <RequiresSignIn>False</RequiresSignIn>
</EsriMapsInfo>
</file>

<file path=customXml/item182.xml><?xml version="1.0" encoding="utf-8"?>
<EsriMapsInfo xmlns="ESRI.ArcGIS.Mapping.OfficeIntegration.PowerPointInfo">
  <Version>Version1</Version>
  <RequiresSignIn>False</RequiresSignIn>
</EsriMapsInfo>
</file>

<file path=customXml/item183.xml><?xml version="1.0" encoding="utf-8"?>
<EsriMapsInfo xmlns="ESRI.ArcGIS.Mapping.OfficeIntegration.PowerPointInfo">
  <Version>Version1</Version>
  <RequiresSignIn>False</RequiresSignIn>
</EsriMapsInfo>
</file>

<file path=customXml/item184.xml><?xml version="1.0" encoding="utf-8"?>
<EsriMapsInfo xmlns="ESRI.ArcGIS.Mapping.OfficeIntegration.PowerPointInfo">
  <Version>Version1</Version>
  <RequiresSignIn>False</RequiresSignIn>
</EsriMapsInfo>
</file>

<file path=customXml/item185.xml><?xml version="1.0" encoding="utf-8"?>
<EsriMapsInfo xmlns="ESRI.ArcGIS.Mapping.OfficeIntegration.PowerPointInfo">
  <Version>Version1</Version>
  <RequiresSignIn>False</RequiresSignIn>
</EsriMapsInfo>
</file>

<file path=customXml/item186.xml><?xml version="1.0" encoding="utf-8"?>
<EsriMapsInfo xmlns="ESRI.ArcGIS.Mapping.OfficeIntegration.PowerPointInfo">
  <Version>Version1</Version>
  <RequiresSignIn>False</RequiresSignIn>
</EsriMapsInfo>
</file>

<file path=customXml/item187.xml><?xml version="1.0" encoding="utf-8"?>
<EsriMapsInfo xmlns="ESRI.ArcGIS.Mapping.OfficeIntegration.PowerPointInfo">
  <Version>Version1</Version>
  <RequiresSignIn>False</RequiresSignIn>
</EsriMapsInfo>
</file>

<file path=customXml/item188.xml><?xml version="1.0" encoding="utf-8"?>
<EsriMapsInfo xmlns="ESRI.ArcGIS.Mapping.OfficeIntegration.PowerPointInfo">
  <Version>Version1</Version>
  <RequiresSignIn>False</RequiresSignIn>
</EsriMapsInfo>
</file>

<file path=customXml/item189.xml><?xml version="1.0" encoding="utf-8"?>
<EsriMapsInfo xmlns="ESRI.ArcGIS.Mapping.OfficeIntegration.PowerPointInfo">
  <Version>Version1</Version>
  <RequiresSignIn>False</RequiresSignIn>
</EsriMapsInfo>
</file>

<file path=customXml/item190.xml><?xml version="1.0" encoding="utf-8"?>
<EsriMapsInfo xmlns="ESRI.ArcGIS.Mapping.OfficeIntegration.PowerPointInfo">
  <Version>Version1</Version>
  <RequiresSignIn>False</RequiresSignIn>
</EsriMapsInfo>
</file>

<file path=customXml/item191.xml><?xml version="1.0" encoding="utf-8"?>
<EsriMapsInfo xmlns="ESRI.ArcGIS.Mapping.OfficeIntegration.PowerPointInfo">
  <Version>Version1</Version>
  <RequiresSignIn>False</RequiresSignIn>
</EsriMapsInfo>
</file>

<file path=customXml/item192.xml><?xml version="1.0" encoding="utf-8"?>
<EsriMapsInfo xmlns="ESRI.ArcGIS.Mapping.OfficeIntegration.PowerPointInfo">
  <Version>Version1</Version>
  <RequiresSignIn>False</RequiresSignIn>
</EsriMapsInfo>
</file>

<file path=customXml/item193.xml><?xml version="1.0" encoding="utf-8"?>
<EsriMapsInfo xmlns="ESRI.ArcGIS.Mapping.OfficeIntegration.PowerPointInfo">
  <Version>Version1</Version>
  <RequiresSignIn>False</RequiresSignIn>
</EsriMapsInfo>
</file>

<file path=customXml/item194.xml><?xml version="1.0" encoding="utf-8"?>
<EsriMapsInfo xmlns="ESRI.ArcGIS.Mapping.OfficeIntegration.PowerPointInfo">
  <Version>Version1</Version>
  <RequiresSignIn>False</RequiresSignIn>
</EsriMapsInfo>
</file>

<file path=customXml/item195.xml><?xml version="1.0" encoding="utf-8"?>
<EsriMapsInfo xmlns="ESRI.ArcGIS.Mapping.OfficeIntegration.PowerPointInfo">
  <Version>Version1</Version>
  <RequiresSignIn>False</RequiresSignIn>
</EsriMapsInfo>
</file>

<file path=customXml/item196.xml><?xml version="1.0" encoding="utf-8"?>
<EsriMapsInfo xmlns="ESRI.ArcGIS.Mapping.OfficeIntegration.PowerPointInfo">
  <Version>Version1</Version>
  <RequiresSignIn>False</RequiresSignIn>
</EsriMapsInfo>
</file>

<file path=customXml/item197.xml><?xml version="1.0" encoding="utf-8"?>
<EsriMapsInfo xmlns="ESRI.ArcGIS.Mapping.OfficeIntegration.PowerPointInfo">
  <Version>Version1</Version>
  <RequiresSignIn>False</RequiresSignIn>
</EsriMapsInfo>
</file>

<file path=customXml/item198.xml><?xml version="1.0" encoding="utf-8"?>
<EsriMapsInfo xmlns="ESRI.ArcGIS.Mapping.OfficeIntegration.PowerPointInfo">
  <Version>Version1</Version>
  <RequiresSignIn>False</RequiresSignIn>
</EsriMapsInfo>
</file>

<file path=customXml/item199.xml><?xml version="1.0" encoding="utf-8"?>
<EsriMapsInfo xmlns="ESRI.ArcGIS.Mapping.OfficeIntegration.PowerPointInfo">
  <Version>Version1</Version>
  <RequiresSignIn>False</RequiresSignIn>
</EsriMapsInfo>
</file>

<file path=customXml/item200.xml><?xml version="1.0" encoding="utf-8"?>
<EsriMapsInfo xmlns="ESRI.ArcGIS.Mapping.OfficeIntegration.PowerPointInfo">
  <Version>Version1</Version>
  <RequiresSignIn>False</RequiresSignIn>
</EsriMapsInfo>
</file>

<file path=customXml/item201.xml><?xml version="1.0" encoding="utf-8"?>
<EsriMapsInfo xmlns="ESRI.ArcGIS.Mapping.OfficeIntegration.PowerPointInfo">
  <Version>Version1</Version>
  <RequiresSignIn>False</RequiresSignIn>
</EsriMapsInfo>
</file>

<file path=customXml/item202.xml><?xml version="1.0" encoding="utf-8"?>
<EsriMapsInfo xmlns="ESRI.ArcGIS.Mapping.OfficeIntegration.PowerPointInfo">
  <Version>Version1</Version>
  <RequiresSignIn>False</RequiresSignIn>
</EsriMapsInfo>
</file>

<file path=customXml/item203.xml><?xml version="1.0" encoding="utf-8"?>
<EsriMapsInfo xmlns="ESRI.ArcGIS.Mapping.OfficeIntegration.PowerPointInfo">
  <Version>Version1</Version>
  <RequiresSignIn>False</RequiresSignIn>
</EsriMapsInfo>
</file>

<file path=customXml/item204.xml><?xml version="1.0" encoding="utf-8"?>
<EsriMapsInfo xmlns="ESRI.ArcGIS.Mapping.OfficeIntegration.PowerPointInfo">
  <Version>Version1</Version>
  <RequiresSignIn>False</RequiresSignIn>
</EsriMapsInfo>
</file>

<file path=customXml/item205.xml><?xml version="1.0" encoding="utf-8"?>
<EsriMapsInfo xmlns="ESRI.ArcGIS.Mapping.OfficeIntegration.PowerPointInfo">
  <Version>Version1</Version>
  <RequiresSignIn>False</RequiresSignIn>
</EsriMapsInfo>
</file>

<file path=customXml/item206.xml><?xml version="1.0" encoding="utf-8"?>
<EsriMapsInfo xmlns="ESRI.ArcGIS.Mapping.OfficeIntegration.PowerPointInfo">
  <Version>Version1</Version>
  <RequiresSignIn>False</RequiresSignIn>
</EsriMapsInfo>
</file>

<file path=customXml/item207.xml><?xml version="1.0" encoding="utf-8"?>
<EsriMapsInfo xmlns="ESRI.ArcGIS.Mapping.OfficeIntegration.PowerPointInfo">
  <Version>Version1</Version>
  <RequiresSignIn>False</RequiresSignIn>
</EsriMapsInfo>
</file>

<file path=customXml/item208.xml><?xml version="1.0" encoding="utf-8"?>
<EsriMapsInfo xmlns="ESRI.ArcGIS.Mapping.OfficeIntegration.PowerPointInfo">
  <Version>Version1</Version>
  <RequiresSignIn>False</RequiresSignIn>
</EsriMapsInfo>
</file>

<file path=customXml/item209.xml><?xml version="1.0" encoding="utf-8"?>
<EsriMapsInfo xmlns="ESRI.ArcGIS.Mapping.OfficeIntegration.PowerPointInfo">
  <Version>Version1</Version>
  <RequiresSignIn>False</RequiresSignIn>
</EsriMapsInfo>
</file>

<file path=customXml/item210.xml><?xml version="1.0" encoding="utf-8"?>
<EsriMapsInfo xmlns="ESRI.ArcGIS.Mapping.OfficeIntegration.PowerPointInfo">
  <Version>Version1</Version>
  <RequiresSignIn>False</RequiresSignIn>
</EsriMapsInfo>
</file>

<file path=customXml/item211.xml><?xml version="1.0" encoding="utf-8"?>
<EsriMapsInfo xmlns="ESRI.ArcGIS.Mapping.OfficeIntegration.PowerPointInfo">
  <Version>Version1</Version>
  <RequiresSignIn>False</RequiresSignIn>
</EsriMapsInfo>
</file>

<file path=customXml/item212.xml><?xml version="1.0" encoding="utf-8"?>
<EsriMapsInfo xmlns="ESRI.ArcGIS.Mapping.OfficeIntegration.PowerPointInfo">
  <Version>Version1</Version>
  <RequiresSignIn>False</RequiresSignIn>
</EsriMapsInfo>
</file>

<file path=customXml/item213.xml><?xml version="1.0" encoding="utf-8"?>
<EsriMapsInfo xmlns="ESRI.ArcGIS.Mapping.OfficeIntegration.PowerPointInfo">
  <Version>Version1</Version>
  <RequiresSignIn>False</RequiresSignIn>
</EsriMapsInfo>
</file>

<file path=customXml/item214.xml><?xml version="1.0" encoding="utf-8"?>
<EsriMapsInfo xmlns="ESRI.ArcGIS.Mapping.OfficeIntegration.PowerPointInfo">
  <Version>Version1</Version>
  <RequiresSignIn>False</RequiresSignIn>
</EsriMapsInfo>
</file>

<file path=customXml/item215.xml><?xml version="1.0" encoding="utf-8"?>
<EsriMapsInfo xmlns="ESRI.ArcGIS.Mapping.OfficeIntegration.PowerPointInfo">
  <Version>Version1</Version>
  <RequiresSignIn>False</RequiresSignIn>
</EsriMapsInfo>
</file>

<file path=customXml/item216.xml><?xml version="1.0" encoding="utf-8"?>
<EsriMapsInfo xmlns="ESRI.ArcGIS.Mapping.OfficeIntegration.PowerPointInfo">
  <Version>Version1</Version>
  <RequiresSignIn>False</RequiresSignIn>
</EsriMapsInfo>
</file>

<file path=customXml/item217.xml><?xml version="1.0" encoding="utf-8"?>
<EsriMapsInfo xmlns="ESRI.ArcGIS.Mapping.OfficeIntegration.PowerPointInfo">
  <Version>Version1</Version>
  <RequiresSignIn>False</RequiresSignIn>
</EsriMapsInfo>
</file>

<file path=customXml/item218.xml><?xml version="1.0" encoding="utf-8"?>
<EsriMapsInfo xmlns="ESRI.ArcGIS.Mapping.OfficeIntegration.PowerPointInfo">
  <Version>Version1</Version>
  <RequiresSignIn>False</RequiresSignIn>
</EsriMapsInfo>
</file>

<file path=customXml/item219.xml><?xml version="1.0" encoding="utf-8"?>
<EsriMapsInfo xmlns="ESRI.ArcGIS.Mapping.OfficeIntegration.PowerPointInfo">
  <Version>Version1</Version>
  <RequiresSignIn>False</RequiresSignIn>
</EsriMapsInfo>
</file>

<file path=customXml/item220.xml><?xml version="1.0" encoding="utf-8"?>
<EsriMapsInfo xmlns="ESRI.ArcGIS.Mapping.OfficeIntegration.PowerPointInfo">
  <Version>Version1</Version>
  <RequiresSignIn>False</RequiresSignIn>
</EsriMapsInfo>
</file>

<file path=customXml/item221.xml><?xml version="1.0" encoding="utf-8"?>
<p:properties xmlns:p="http://schemas.microsoft.com/office/2006/metadata/properties" xmlns:xsi="http://www.w3.org/2001/XMLSchema-instance" xmlns:pc="http://schemas.microsoft.com/office/infopath/2007/PartnerControls">
  <documentManagement>
    <_Source xmlns="http://schemas.microsoft.com/sharepoint/v3/fields" xsi:nil="true"/>
    <Language xmlns="http://schemas.microsoft.com/sharepoint/v3">English</Language>
    <j747ac98061d40f0aa7bd47e1db5675d xmlns="4ffa91fb-a0ff-4ac5-b2db-65c790d184a4">
      <Terms xmlns="http://schemas.microsoft.com/office/infopath/2007/PartnerControls"/>
    </j747ac98061d40f0aa7bd47e1db5675d>
    <External_x0020_Contributor xmlns="4ffa91fb-a0ff-4ac5-b2db-65c790d184a4" xsi:nil="true"/>
    <TaxKeywordTaxHTField xmlns="4ffa91fb-a0ff-4ac5-b2db-65c790d184a4">
      <Terms xmlns="http://schemas.microsoft.com/office/infopath/2007/PartnerControls"/>
    </TaxKeywordTaxHTField>
    <Record xmlns="4ffa91fb-a0ff-4ac5-b2db-65c790d184a4">Shared</Record>
    <Rights xmlns="4ffa91fb-a0ff-4ac5-b2db-65c790d184a4" xsi:nil="true"/>
    <Document_x0020_Creation_x0020_Date xmlns="4ffa91fb-a0ff-4ac5-b2db-65c790d184a4">2015-09-09T04:00:00+00:00</Document_x0020_Creation_x0020_Date>
    <EPA_x0020_Office xmlns="4ffa91fb-a0ff-4ac5-b2db-65c790d184a4">OSWER-OEM-RID</EPA_x0020_Office>
    <CategoryDescription xmlns="http://schemas.microsoft.com/sharepoint.v3" xsi:nil="true"/>
    <Identifier xmlns="4ffa91fb-a0ff-4ac5-b2db-65c790d184a4" xsi:nil="true"/>
    <_Coverage xmlns="http://schemas.microsoft.com/sharepoint/v3/fields" xsi:nil="true"/>
    <Creator xmlns="4ffa91fb-a0ff-4ac5-b2db-65c790d184a4">
      <UserInfo>
        <DisplayName>Gioffre, Patricia</DisplayName>
        <AccountId>618</AccountId>
        <AccountType/>
      </UserInfo>
    </Creator>
    <EPA_x0020_Related_x0020_Documents xmlns="4ffa91fb-a0ff-4ac5-b2db-65c790d184a4" xsi:nil="true"/>
    <EPA_x0020_Contributor xmlns="4ffa91fb-a0ff-4ac5-b2db-65c790d184a4">
      <UserInfo>
        <DisplayName/>
        <AccountId xsi:nil="true"/>
        <AccountType/>
      </UserInfo>
    </EPA_x0020_Contributor>
    <TaxCatchAll xmlns="4ffa91fb-a0ff-4ac5-b2db-65c790d184a4"/>
    <SharedWithUsers xmlns="2cd29834-41a2-4a3f-b9cc-2458a4abdfb1">
      <UserInfo>
        <DisplayName>Belke, Jim</DisplayName>
        <AccountId>616</AccountId>
        <AccountType/>
      </UserInfo>
      <UserInfo>
        <DisplayName>Franklin, Kathy</DisplayName>
        <AccountId>427</AccountId>
        <AccountType/>
      </UserInfo>
      <UserInfo>
        <DisplayName>Bosecker, Elizabeth</DisplayName>
        <AccountId>461</AccountId>
        <AccountType/>
      </UserInfo>
      <UserInfo>
        <DisplayName>Jennings, Kim</DisplayName>
        <AccountId>195</AccountId>
        <AccountType/>
      </UserInfo>
      <UserInfo>
        <DisplayName>Gerardin, Margaret</DisplayName>
        <AccountId>617</AccountId>
        <AccountType/>
      </UserInfo>
      <UserInfo>
        <DisplayName>Cogliano, Gerain</DisplayName>
        <AccountId>660</AccountId>
        <AccountType/>
      </UserInfo>
      <UserInfo>
        <DisplayName>Free, Laura</DisplayName>
        <AccountId>1209</AccountId>
        <AccountType/>
      </UserInfo>
      <UserInfo>
        <DisplayName>Farber, Glenn</DisplayName>
        <AccountId>663</AccountId>
        <AccountType/>
      </UserInfo>
      <UserInfo>
        <DisplayName>Yonce, Stacey</DisplayName>
        <AccountId>1876</AccountId>
        <AccountType/>
      </UserInfo>
      <UserInfo>
        <DisplayName>Matthiessen, Craig</DisplayName>
        <AccountId>426</AccountId>
        <AccountType/>
      </UserInfo>
    </SharedWithUsers>
    <e3f09c3df709400db2417a7161762d62 xmlns="4ffa91fb-a0ff-4ac5-b2db-65c790d184a4">
      <Terms xmlns="http://schemas.microsoft.com/office/infopath/2007/PartnerControls"/>
    </e3f09c3df709400db2417a7161762d62>
  </documentManagement>
</p:properties>
</file>

<file path=customXml/item222.xml><?xml version="1.0" encoding="utf-8"?>
<EsriMapsInfo xmlns="ESRI.ArcGIS.Mapping.OfficeIntegration.PowerPointInfo">
  <Version>Version1</Version>
  <RequiresSignIn>False</RequiresSignIn>
</EsriMapsInfo>
</file>

<file path=customXml/item223.xml><?xml version="1.0" encoding="utf-8"?>
<EsriMapsInfo xmlns="ESRI.ArcGIS.Mapping.OfficeIntegration.PowerPointInfo">
  <Version>Version1</Version>
  <RequiresSignIn>False</RequiresSignIn>
</EsriMapsInfo>
</file>

<file path=customXml/item224.xml><?xml version="1.0" encoding="utf-8"?>
<EsriMapsInfo xmlns="ESRI.ArcGIS.Mapping.OfficeIntegration.PowerPointInfo">
  <Version>Version1</Version>
  <RequiresSignIn>False</RequiresSignIn>
</EsriMapsInfo>
</file>

<file path=customXml/item225.xml><?xml version="1.0" encoding="utf-8"?>
<EsriMapsInfo xmlns="ESRI.ArcGIS.Mapping.OfficeIntegration.PowerPointInfo">
  <Version>Version1</Version>
  <RequiresSignIn>False</RequiresSignIn>
</EsriMapsInfo>
</file>

<file path=customXml/item226.xml><?xml version="1.0" encoding="utf-8"?>
<EsriMapsInfo xmlns="ESRI.ArcGIS.Mapping.OfficeIntegration.PowerPointInfo">
  <Version>Version1</Version>
  <RequiresSignIn>False</RequiresSignIn>
</EsriMapsInfo>
</file>

<file path=customXml/item227.xml><?xml version="1.0" encoding="utf-8"?>
<EsriMapsInfo xmlns="ESRI.ArcGIS.Mapping.OfficeIntegration.PowerPointInfo">
  <Version>Version1</Version>
  <RequiresSignIn>False</RequiresSignIn>
</EsriMapsInfo>
</file>

<file path=customXml/item228.xml><?xml version="1.0" encoding="utf-8"?>
<EsriMapsInfo xmlns="ESRI.ArcGIS.Mapping.OfficeIntegration.PowerPointInfo">
  <Version>Version1</Version>
  <RequiresSignIn>False</RequiresSignIn>
</EsriMapsInfo>
</file>

<file path=customXml/item229.xml><?xml version="1.0" encoding="utf-8"?>
<EsriMapsInfo xmlns="ESRI.ArcGIS.Mapping.OfficeIntegration.PowerPointInfo">
  <Version>Version1</Version>
  <RequiresSignIn>False</RequiresSignIn>
</EsriMapsInfo>
</file>

<file path=customXml/item230.xml><?xml version="1.0" encoding="utf-8"?>
<EsriMapsInfo xmlns="ESRI.ArcGIS.Mapping.OfficeIntegration.PowerPointInfo">
  <Version>Version1</Version>
  <RequiresSignIn>False</RequiresSignIn>
</EsriMapsInfo>
</file>

<file path=customXml/item231.xml><?xml version="1.0" encoding="utf-8"?>
<EsriMapsInfo xmlns="ESRI.ArcGIS.Mapping.OfficeIntegration.PowerPointInfo">
  <Version>Version1</Version>
  <RequiresSignIn>False</RequiresSignIn>
</EsriMapsInfo>
</file>

<file path=customXml/item232.xml><?xml version="1.0" encoding="utf-8"?>
<EsriMapsInfo xmlns="ESRI.ArcGIS.Mapping.OfficeIntegration.PowerPointInfo">
  <Version>Version1</Version>
  <RequiresSignIn>False</RequiresSignIn>
</EsriMapsInfo>
</file>

<file path=customXml/item233.xml><?xml version="1.0" encoding="utf-8"?>
<EsriMapsInfo xmlns="ESRI.ArcGIS.Mapping.OfficeIntegration.PowerPointInfo">
  <Version>Version1</Version>
  <RequiresSignIn>False</RequiresSignIn>
</EsriMapsInfo>
</file>

<file path=customXml/item234.xml><?xml version="1.0" encoding="utf-8"?>
<EsriMapsInfo xmlns="ESRI.ArcGIS.Mapping.OfficeIntegration.PowerPointInfo">
  <Version>Version1</Version>
  <RequiresSignIn>False</RequiresSignIn>
</EsriMapsInfo>
</file>

<file path=customXml/item235.xml><?xml version="1.0" encoding="utf-8"?>
<EsriMapsInfo xmlns="ESRI.ArcGIS.Mapping.OfficeIntegration.PowerPointInfo">
  <Version>Version1</Version>
  <RequiresSignIn>False</RequiresSignIn>
</EsriMapsInfo>
</file>

<file path=customXml/item236.xml><?xml version="1.0" encoding="utf-8"?>
<EsriMapsInfo xmlns="ESRI.ArcGIS.Mapping.OfficeIntegration.PowerPointInfo">
  <Version>Version1</Version>
  <RequiresSignIn>False</RequiresSignIn>
</EsriMapsInfo>
</file>

<file path=customXml/item237.xml><?xml version="1.0" encoding="utf-8"?>
<EsriMapsInfo xmlns="ESRI.ArcGIS.Mapping.OfficeIntegration.PowerPointInfo">
  <Version>Version1</Version>
  <RequiresSignIn>False</RequiresSignIn>
</EsriMapsInfo>
</file>

<file path=customXml/item238.xml><?xml version="1.0" encoding="utf-8"?>
<EsriMapsInfo xmlns="ESRI.ArcGIS.Mapping.OfficeIntegration.PowerPointInfo">
  <Version>Version1</Version>
  <RequiresSignIn>False</RequiresSignIn>
</EsriMapsInfo>
</file>

<file path=customXml/item239.xml><?xml version="1.0" encoding="utf-8"?>
<EsriMapsInfo xmlns="ESRI.ArcGIS.Mapping.OfficeIntegration.PowerPointInfo">
  <Version>Version1</Version>
  <RequiresSignIn>False</RequiresSignIn>
</EsriMapsInfo>
</file>

<file path=customXml/item240.xml><?xml version="1.0" encoding="utf-8"?>
<EsriMapsInfo xmlns="ESRI.ArcGIS.Mapping.OfficeIntegration.PowerPointInfo">
  <Version>Version1</Version>
  <RequiresSignIn>False</RequiresSignIn>
</EsriMapsInfo>
</file>

<file path=customXml/item241.xml><?xml version="1.0" encoding="utf-8"?>
<EsriMapsInfo xmlns="ESRI.ArcGIS.Mapping.OfficeIntegration.PowerPointInfo">
  <Version>Version1</Version>
  <RequiresSignIn>False</RequiresSignIn>
</EsriMapsInfo>
</file>

<file path=customXml/item242.xml><?xml version="1.0" encoding="utf-8"?>
<EsriMapsInfo xmlns="ESRI.ArcGIS.Mapping.OfficeIntegration.PowerPointInfo">
  <Version>Version1</Version>
  <RequiresSignIn>False</RequiresSignIn>
</EsriMapsInfo>
</file>

<file path=customXml/item243.xml><?xml version="1.0" encoding="utf-8"?>
<EsriMapsInfo xmlns="ESRI.ArcGIS.Mapping.OfficeIntegration.PowerPointInfo">
  <Version>Version1</Version>
  <RequiresSignIn>False</RequiresSignIn>
</EsriMapsInfo>
</file>

<file path=customXml/item244.xml><?xml version="1.0" encoding="utf-8"?>
<EsriMapsInfo xmlns="ESRI.ArcGIS.Mapping.OfficeIntegration.PowerPointInfo">
  <Version>Version1</Version>
  <RequiresSignIn>False</RequiresSignIn>
</EsriMapsInfo>
</file>

<file path=customXml/item245.xml><?xml version="1.0" encoding="utf-8"?>
<EsriMapsInfo xmlns="ESRI.ArcGIS.Mapping.OfficeIntegration.PowerPointInfo">
  <Version>Version1</Version>
  <RequiresSignIn>False</RequiresSignIn>
</EsriMapsInfo>
</file>

<file path=customXml/item246.xml><?xml version="1.0" encoding="utf-8"?>
<EsriMapsInfo xmlns="ESRI.ArcGIS.Mapping.OfficeIntegration.PowerPointInfo">
  <Version>Version1</Version>
  <RequiresSignIn>False</RequiresSignIn>
</EsriMapsInfo>
</file>

<file path=customXml/item247.xml><?xml version="1.0" encoding="utf-8"?>
<EsriMapsInfo xmlns="ESRI.ArcGIS.Mapping.OfficeIntegration.PowerPointInfo">
  <Version>Version1</Version>
  <RequiresSignIn>False</RequiresSignIn>
</EsriMapsInfo>
</file>

<file path=customXml/item248.xml><?xml version="1.0" encoding="utf-8"?>
<EsriMapsInfo xmlns="ESRI.ArcGIS.Mapping.OfficeIntegration.PowerPointInfo">
  <Version>Version1</Version>
  <RequiresSignIn>False</RequiresSignIn>
</EsriMapsInfo>
</file>

<file path=customXml/item249.xml><?xml version="1.0" encoding="utf-8"?>
<EsriMapsInfo xmlns="ESRI.ArcGIS.Mapping.OfficeIntegration.PowerPointInfo">
  <Version>Version1</Version>
  <RequiresSignIn>False</RequiresSignIn>
</EsriMapsInfo>
</file>

<file path=customXml/item250.xml><?xml version="1.0" encoding="utf-8"?>
<EsriMapsInfo xmlns="ESRI.ArcGIS.Mapping.OfficeIntegration.PowerPointInfo">
  <Version>Version1</Version>
  <RequiresSignIn>False</RequiresSignIn>
</EsriMapsInfo>
</file>

<file path=customXml/item251.xml><?xml version="1.0" encoding="utf-8"?>
<EsriMapsInfo xmlns="ESRI.ArcGIS.Mapping.OfficeIntegration.PowerPointInfo">
  <Version>Version1</Version>
  <RequiresSignIn>False</RequiresSignIn>
</EsriMapsInfo>
</file>

<file path=customXml/item252.xml><?xml version="1.0" encoding="utf-8"?>
<EsriMapsInfo xmlns="ESRI.ArcGIS.Mapping.OfficeIntegration.PowerPointInfo">
  <Version>Version1</Version>
  <RequiresSignIn>False</RequiresSignIn>
</EsriMapsInfo>
</file>

<file path=customXml/item253.xml><?xml version="1.0" encoding="utf-8"?>
<EsriMapsInfo xmlns="ESRI.ArcGIS.Mapping.OfficeIntegration.PowerPointInfo">
  <Version>Version1</Version>
  <RequiresSignIn>False</RequiresSignIn>
</EsriMapsInfo>
</file>

<file path=customXml/item254.xml><?xml version="1.0" encoding="utf-8"?>
<EsriMapsInfo xmlns="ESRI.ArcGIS.Mapping.OfficeIntegration.PowerPointInfo">
  <Version>Version1</Version>
  <RequiresSignIn>False</RequiresSignIn>
</EsriMapsInfo>
</file>

<file path=customXml/item255.xml><?xml version="1.0" encoding="utf-8"?>
<EsriMapsInfo xmlns="ESRI.ArcGIS.Mapping.OfficeIntegration.PowerPointInfo">
  <Version>Version1</Version>
  <RequiresSignIn>False</RequiresSignIn>
</EsriMapsInfo>
</file>

<file path=customXml/item256.xml><?xml version="1.0" encoding="utf-8"?>
<EsriMapsInfo xmlns="ESRI.ArcGIS.Mapping.OfficeIntegration.PowerPointInfo">
  <Version>Version1</Version>
  <RequiresSignIn>False</RequiresSignIn>
</EsriMapsInfo>
</file>

<file path=customXml/item257.xml><?xml version="1.0" encoding="utf-8"?>
<EsriMapsInfo xmlns="ESRI.ArcGIS.Mapping.OfficeIntegration.PowerPointInfo">
  <Version>Version1</Version>
  <RequiresSignIn>False</RequiresSignIn>
</EsriMapsInfo>
</file>

<file path=customXml/item258.xml><?xml version="1.0" encoding="utf-8"?>
<EsriMapsInfo xmlns="ESRI.ArcGIS.Mapping.OfficeIntegration.PowerPointInfo">
  <Version>Version1</Version>
  <RequiresSignIn>False</RequiresSignIn>
</EsriMapsInfo>
</file>

<file path=customXml/item259.xml><?xml version="1.0" encoding="utf-8"?>
<EsriMapsInfo xmlns="ESRI.ArcGIS.Mapping.OfficeIntegration.PowerPointInfo">
  <Version>Version1</Version>
  <RequiresSignIn>False</RequiresSignIn>
</EsriMapsInfo>
</file>

<file path=customXml/item260.xml><?xml version="1.0" encoding="utf-8"?>
<EsriMapsInfo xmlns="ESRI.ArcGIS.Mapping.OfficeIntegration.PowerPointInfo">
  <Version>Version1</Version>
  <RequiresSignIn>False</RequiresSignIn>
</EsriMapsInfo>
</file>

<file path=customXml/item261.xml><?xml version="1.0" encoding="utf-8"?>
<EsriMapsInfo xmlns="ESRI.ArcGIS.Mapping.OfficeIntegration.PowerPointInfo">
  <Version>Version1</Version>
  <RequiresSignIn>False</RequiresSignIn>
</EsriMapsInfo>
</file>

<file path=customXml/item262.xml><?xml version="1.0" encoding="utf-8"?>
<EsriMapsInfo xmlns="ESRI.ArcGIS.Mapping.OfficeIntegration.PowerPointInfo">
  <Version>Version1</Version>
  <RequiresSignIn>False</RequiresSignIn>
</EsriMapsInfo>
</file>

<file path=customXml/item263.xml><?xml version="1.0" encoding="utf-8"?>
<EsriMapsInfo xmlns="ESRI.ArcGIS.Mapping.OfficeIntegration.PowerPointInfo">
  <Version>Version1</Version>
  <RequiresSignIn>False</RequiresSignIn>
</EsriMapsInfo>
</file>

<file path=customXml/item264.xml><?xml version="1.0" encoding="utf-8"?>
<EsriMapsInfo xmlns="ESRI.ArcGIS.Mapping.OfficeIntegration.PowerPointInfo">
  <Version>Version1</Version>
  <RequiresSignIn>False</RequiresSignIn>
</EsriMapsInfo>
</file>

<file path=customXml/item265.xml><?xml version="1.0" encoding="utf-8"?>
<EsriMapsInfo xmlns="ESRI.ArcGIS.Mapping.OfficeIntegration.PowerPointInfo">
  <Version>Version1</Version>
  <RequiresSignIn>False</RequiresSignIn>
</EsriMapsInfo>
</file>

<file path=customXml/item266.xml><?xml version="1.0" encoding="utf-8"?>
<EsriMapsInfo xmlns="ESRI.ArcGIS.Mapping.OfficeIntegration.PowerPointInfo">
  <Version>Version1</Version>
  <RequiresSignIn>False</RequiresSignIn>
</EsriMapsInfo>
</file>

<file path=customXml/item267.xml><?xml version="1.0" encoding="utf-8"?>
<EsriMapsInfo xmlns="ESRI.ArcGIS.Mapping.OfficeIntegration.PowerPointInfo">
  <Version>Version1</Version>
  <RequiresSignIn>False</RequiresSignIn>
</EsriMapsInfo>
</file>

<file path=customXml/item268.xml><?xml version="1.0" encoding="utf-8"?>
<?mso-contentType ?>
<FormTemplates xmlns="http://schemas.microsoft.com/sharepoint/v3/contenttype/forms">
  <Display>DocumentLibraryForm</Display>
  <Edit>DocumentLibraryForm</Edit>
  <New>DocumentLibraryForm</New>
</FormTemplates>
</file>

<file path=customXml/item269.xml><?xml version="1.0" encoding="utf-8"?>
<EsriMapsInfo xmlns="ESRI.ArcGIS.Mapping.OfficeIntegration.PowerPointInfo">
  <Version>Version1</Version>
  <RequiresSignIn>False</RequiresSignIn>
</EsriMapsInfo>
</file>

<file path=customXml/item270.xml><?xml version="1.0" encoding="utf-8"?>
<ct:contentTypeSchema xmlns:ct="http://schemas.microsoft.com/office/2006/metadata/contentType" xmlns:ma="http://schemas.microsoft.com/office/2006/metadata/properties/metaAttributes" ct:_="" ma:_="" ma:contentTypeName="Document" ma:contentTypeID="0x01010096FC006FB921C642B116636844B69CCB" ma:contentTypeVersion="7" ma:contentTypeDescription="Create a new document." ma:contentTypeScope="" ma:versionID="87cfd59987b631c491c67ca97170ebb2">
  <xsd:schema xmlns:xsd="http://www.w3.org/2001/XMLSchema" xmlns:xs="http://www.w3.org/2001/XMLSchema" xmlns:p="http://schemas.microsoft.com/office/2006/metadata/properties" xmlns:ns1="http://schemas.microsoft.com/sharepoint/v3" xmlns:ns2="4ffa91fb-a0ff-4ac5-b2db-65c790d184a4" xmlns:ns3="http://schemas.microsoft.com/sharepoint.v3" xmlns:ns4="http://schemas.microsoft.com/sharepoint/v3/fields" xmlns:ns5="2cd29834-41a2-4a3f-b9cc-2458a4abdfb1" targetNamespace="http://schemas.microsoft.com/office/2006/metadata/properties" ma:root="true" ma:fieldsID="8905e154b5dacf001ff19ade9b9259cc" ns1:_="" ns2:_="" ns3:_="" ns4:_="" ns5:_="">
    <xsd:import namespace="http://schemas.microsoft.com/sharepoint/v3"/>
    <xsd:import namespace="4ffa91fb-a0ff-4ac5-b2db-65c790d184a4"/>
    <xsd:import namespace="http://schemas.microsoft.com/sharepoint.v3"/>
    <xsd:import namespace="http://schemas.microsoft.com/sharepoint/v3/fields"/>
    <xsd:import namespace="2cd29834-41a2-4a3f-b9cc-2458a4abdfb1"/>
    <xsd:element name="properties">
      <xsd:complexType>
        <xsd:sequence>
          <xsd:element name="documentManagement">
            <xsd:complexType>
              <xsd:all>
                <xsd:element ref="ns2:Document_x0020_Creation_x0020_Date" minOccurs="0"/>
                <xsd:element ref="ns2:Creator" minOccurs="0"/>
                <xsd:element ref="ns2:EPA_x0020_Office" minOccurs="0"/>
                <xsd:element ref="ns2:Record" minOccurs="0"/>
                <xsd:element ref="ns3:CategoryDescription" minOccurs="0"/>
                <xsd:element ref="ns2:Identifier" minOccurs="0"/>
                <xsd:element ref="ns2:EPA_x0020_Contributor" minOccurs="0"/>
                <xsd:element ref="ns2:External_x0020_Contributor" minOccurs="0"/>
                <xsd:element ref="ns4:_Coverage" minOccurs="0"/>
                <xsd:element ref="ns2:EPA_x0020_Related_x0020_Documents" minOccurs="0"/>
                <xsd:element ref="ns4:_Source" minOccurs="0"/>
                <xsd:element ref="ns2:Rights" minOccurs="0"/>
                <xsd:element ref="ns1:Language" minOccurs="0"/>
                <xsd:element ref="ns2:j747ac98061d40f0aa7bd47e1db5675d" minOccurs="0"/>
                <xsd:element ref="ns2:TaxKeywordTaxHTField" minOccurs="0"/>
                <xsd:element ref="ns2:TaxCatchAllLabel" minOccurs="0"/>
                <xsd:element ref="ns2:TaxCatchAll" minOccurs="0"/>
                <xsd:element ref="ns2:e3f09c3df709400db2417a7161762d62" minOccurs="0"/>
                <xsd:element ref="ns5:SharedWithUsers" minOccurs="0"/>
                <xsd:element ref="ns5:SharingHintHash" minOccurs="0"/>
                <xsd:element ref="ns5: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Language" ma:index="17" nillable="true" ma:displayName="Language" ma:default="English" ma:description="Select the document language from the drop down." ma:format="Dropdown" ma:internalName="Language" ma:readOnly="false">
      <xsd:simpleType>
        <xsd:restriction base="dms:Choice">
          <xsd:enumeration value="Arabic (Saudi Arabia)"/>
          <xsd:enumeration value="Bulgarian (Bulgaria)"/>
          <xsd:enumeration value="Chinese (Hong Kong S.A.R.)"/>
          <xsd:enumeration value="Chinese (People's Republic of China)"/>
          <xsd:enumeration value="Chinese (Taiwan)"/>
          <xsd:enumeration value="Croatian (Croatia)"/>
          <xsd:enumeration value="Czech (Czech Republic)"/>
          <xsd:enumeration value="Danish (Denmark)"/>
          <xsd:enumeration value="Dutch (Netherlands)"/>
          <xsd:enumeration value="English"/>
          <xsd:enumeration value="Estonian (Estonia)"/>
          <xsd:enumeration value="Finnish (Finland)"/>
          <xsd:enumeration value="French (France)"/>
          <xsd:enumeration value="German (Germany)"/>
          <xsd:enumeration value="Greek (Greece)"/>
          <xsd:enumeration value="Hebrew (Israel)"/>
          <xsd:enumeration value="Hindi (India)"/>
          <xsd:enumeration value="Hungarian (Hungary)"/>
          <xsd:enumeration value="Indonesian (Indonesia)"/>
          <xsd:enumeration value="Italian (Italy)"/>
          <xsd:enumeration value="Japanese (Japan)"/>
          <xsd:enumeration value="Korean (Korea)"/>
          <xsd:enumeration value="Latvian (Latvia)"/>
          <xsd:enumeration value="Lithuanian (Lithuania)"/>
          <xsd:enumeration value="Malay (Malaysia)"/>
          <xsd:enumeration value="Norwegian (Bokmal) (Norway)"/>
          <xsd:enumeration value="Polish (Poland)"/>
          <xsd:enumeration value="Portuguese (Brazil)"/>
          <xsd:enumeration value="Portuguese (Portugal)"/>
          <xsd:enumeration value="Romanian (Romania)"/>
          <xsd:enumeration value="Russian (Russia)"/>
          <xsd:enumeration value="Serbian (Latin) (Serbia)"/>
          <xsd:enumeration value="Slovak (Slovakia)"/>
          <xsd:enumeration value="Slovenian (Slovenia)"/>
          <xsd:enumeration value="Spanish (Spain)"/>
          <xsd:enumeration value="Swedish (Sweden)"/>
          <xsd:enumeration value="Thai (Thailand)"/>
          <xsd:enumeration value="Turkish (Turkey)"/>
          <xsd:enumeration value="Ukrainian (Ukraine)"/>
          <xsd:enumeration value="Urdu (Islamic Republic of Pakistan)"/>
          <xsd:enumeration value="Vietnamese (Vietnam)"/>
        </xsd:restriction>
      </xsd:simpleType>
    </xsd:element>
  </xsd:schema>
  <xsd:schema xmlns:xsd="http://www.w3.org/2001/XMLSchema" xmlns:xs="http://www.w3.org/2001/XMLSchema" xmlns:dms="http://schemas.microsoft.com/office/2006/documentManagement/types" xmlns:pc="http://schemas.microsoft.com/office/infopath/2007/PartnerControls" targetNamespace="4ffa91fb-a0ff-4ac5-b2db-65c790d184a4" elementFormDefault="qualified">
    <xsd:import namespace="http://schemas.microsoft.com/office/2006/documentManagement/types"/>
    <xsd:import namespace="http://schemas.microsoft.com/office/infopath/2007/PartnerControls"/>
    <xsd:element name="Document_x0020_Creation_x0020_Date" ma:index="2" nillable="true" ma:displayName="Document Date" ma:default="[today]" ma:description="Enter the date this document was last modified. The upload date has been entered by default." ma:format="DateOnly" ma:internalName="Document_x0020_Creation_x0020_Date" ma:readOnly="false">
      <xsd:simpleType>
        <xsd:restriction base="dms:DateTime"/>
      </xsd:simpleType>
    </xsd:element>
    <xsd:element name="Creator" ma:index="3" nillable="true" ma:displayName="Creator" ma:description="Enter the person primarily responsible for the document. The name of the person uploading the document has been entered by default." ma:list="UserInfo" ma:SharePointGroup="0" ma:internalName="Creator"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PA_x0020_Office" ma:index="4" nillable="true" ma:displayName="EPA Office" ma:description="Enter the EPA organization primarily responsible for the document. The office of the person uploading the document has been entered by default." ma:internalName="EPA_x0020_Office" ma:readOnly="false">
      <xsd:simpleType>
        <xsd:restriction base="dms:Text">
          <xsd:maxLength value="255"/>
        </xsd:restriction>
      </xsd:simpleType>
    </xsd:element>
    <xsd:element name="Record" ma:index="5" nillable="true" ma:displayName="Record" ma:default="Shared" ma:description="For documents that provide evidence of EPA decisions and actions, select &quot;Shared&quot; (open access) or &quot;Private&quot; (restricted access)." ma:format="Dropdown" ma:internalName="Record" ma:readOnly="false">
      <xsd:simpleType>
        <xsd:restriction base="dms:Choice">
          <xsd:enumeration value="None"/>
          <xsd:enumeration value="Shared"/>
          <xsd:enumeration value="Private"/>
        </xsd:restriction>
      </xsd:simpleType>
    </xsd:element>
    <xsd:element name="Identifier" ma:index="9" nillable="true" ma:displayName="Identifier" ma:description="Enter all EPA identification numbers applicable to this document, one on each line." ma:internalName="Identifier" ma:readOnly="false">
      <xsd:simpleType>
        <xsd:restriction base="dms:Note">
          <xsd:maxLength value="255"/>
        </xsd:restriction>
      </xsd:simpleType>
    </xsd:element>
    <xsd:element name="EPA_x0020_Contributor" ma:index="11" nillable="true" ma:displayName="EPA Contributor" ma:description="Enter an EPA person who contributed to the creation of the document but is not the primary author." ma:list="UserInfo" ma:SharePointGroup="0" ma:internalName="EPA_x0020_Contributor"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xternal_x0020_Contributor" ma:index="12" nillable="true" ma:displayName="External Contributor" ma:description="Enter a non-EPA person who contributed to the creation of the document but is not the primary author." ma:internalName="External_x0020_Contributor" ma:readOnly="false">
      <xsd:simpleType>
        <xsd:restriction base="dms:Note">
          <xsd:maxLength value="255"/>
        </xsd:restriction>
      </xsd:simpleType>
    </xsd:element>
    <xsd:element name="EPA_x0020_Related_x0020_Documents" ma:index="14" nillable="true" ma:displayName="Other Related Documents" ma:description="Enter any related document." ma:internalName="EPA_x0020_Related_x0020_Documents" ma:readOnly="false">
      <xsd:simpleType>
        <xsd:restriction base="dms:Note">
          <xsd:maxLength value="255"/>
        </xsd:restriction>
      </xsd:simpleType>
    </xsd:element>
    <xsd:element name="Rights" ma:index="16" nillable="true" ma:displayName="Rights" ma:description="Enter information about intellectual property rights held over the document (e.g. copyright, patent, trademark)." ma:internalName="Rights" ma:readOnly="false">
      <xsd:simpleType>
        <xsd:restriction base="dms:Note">
          <xsd:maxLength value="255"/>
        </xsd:restriction>
      </xsd:simpleType>
    </xsd:element>
    <xsd:element name="j747ac98061d40f0aa7bd47e1db5675d" ma:index="19" nillable="true" ma:taxonomy="true" ma:internalName="j747ac98061d40f0aa7bd47e1db5675d" ma:taxonomyFieldName="Document_x0020_Type" ma:displayName="Document Type" ma:readOnly="false" ma:default="" ma:fieldId="{3747ac98-061d-40f0-aa7b-d47e1db5675d}" ma:sspId="29f62856-1543-49d4-a736-4569d363f533" ma:termSetId="e06cd6a9-a175-4da0-81cb-8dba7aa394ab" ma:anchorId="00000000-0000-0000-0000-000000000000" ma:open="false" ma:isKeyword="false">
      <xsd:complexType>
        <xsd:sequence>
          <xsd:element ref="pc:Terms" minOccurs="0" maxOccurs="1"/>
        </xsd:sequence>
      </xsd:complexType>
    </xsd:element>
    <xsd:element name="TaxKeywordTaxHTField" ma:index="21" nillable="true" ma:taxonomy="true" ma:internalName="TaxKeywordTaxHTField" ma:taxonomyFieldName="TaxKeyword" ma:displayName="Enterprise Keywords" ma:readOnly="false" ma:fieldId="{23f27201-bee3-471e-b2e7-b64fd8b7ca38}" ma:taxonomyMulti="true" ma:sspId="29f62856-1543-49d4-a736-4569d363f533" ma:termSetId="00000000-0000-0000-0000-000000000000" ma:anchorId="00000000-0000-0000-0000-000000000000" ma:open="true" ma:isKeyword="true">
      <xsd:complexType>
        <xsd:sequence>
          <xsd:element ref="pc:Terms" minOccurs="0" maxOccurs="1"/>
        </xsd:sequence>
      </xsd:complexType>
    </xsd:element>
    <xsd:element name="TaxCatchAllLabel" ma:index="23" nillable="true" ma:displayName="Taxonomy Catch All Column1" ma:description="" ma:hidden="true" ma:list="{f4a55188-8747-4148-b735-812f52dff189}" ma:internalName="TaxCatchAllLabel" ma:readOnly="true" ma:showField="CatchAllDataLabel" ma:web="857308bd-36ec-417c-ac2d-b4e1e7c71c2e">
      <xsd:complexType>
        <xsd:complexContent>
          <xsd:extension base="dms:MultiChoiceLookup">
            <xsd:sequence>
              <xsd:element name="Value" type="dms:Lookup" maxOccurs="unbounded" minOccurs="0" nillable="true"/>
            </xsd:sequence>
          </xsd:extension>
        </xsd:complexContent>
      </xsd:complexType>
    </xsd:element>
    <xsd:element name="TaxCatchAll" ma:index="24" nillable="true" ma:displayName="Taxonomy Catch All Column" ma:description="" ma:hidden="true" ma:list="{f4a55188-8747-4148-b735-812f52dff189}" ma:internalName="TaxCatchAll" ma:showField="CatchAllData" ma:web="857308bd-36ec-417c-ac2d-b4e1e7c71c2e">
      <xsd:complexType>
        <xsd:complexContent>
          <xsd:extension base="dms:MultiChoiceLookup">
            <xsd:sequence>
              <xsd:element name="Value" type="dms:Lookup" maxOccurs="unbounded" minOccurs="0" nillable="true"/>
            </xsd:sequence>
          </xsd:extension>
        </xsd:complexContent>
      </xsd:complexType>
    </xsd:element>
    <xsd:element name="e3f09c3df709400db2417a7161762d62" ma:index="28" nillable="true" ma:taxonomy="true" ma:internalName="e3f09c3df709400db2417a7161762d62" ma:taxonomyFieldName="EPA_x0020_Subject" ma:displayName="EPA Subject" ma:readOnly="false" ma:default="" ma:fieldId="{e3f09c3d-f709-400d-b241-7a7161762d62}" ma:taxonomyMulti="true" ma:sspId="29f62856-1543-49d4-a736-4569d363f533" ma:termSetId="7a3d4ae0-7e62-45a2-a406-c6a8a6a8eee3"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CategoryDescription" ma:index="6" nillable="true" ma:displayName="Description" ma:description="Enter a brief description." ma:internalName="CategoryDescription" ma:readOnly="fals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Coverage" ma:index="13" nillable="true" ma:displayName="Coverage" ma:description="Enter the geographic location, jurisdiction, or time period for which the document is relevant." ma:internalName="_Coverage" ma:readOnly="false">
      <xsd:simpleType>
        <xsd:restriction base="dms:Text">
          <xsd:maxLength value="255"/>
        </xsd:restriction>
      </xsd:simpleType>
    </xsd:element>
    <xsd:element name="_Source" ma:index="15" nillable="true" ma:displayName="Source" ma:description="Enter a source from which the document is derived." ma:internalName="_Source" ma:readOnly="fals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cd29834-41a2-4a3f-b9cc-2458a4abdfb1" elementFormDefault="qualified">
    <xsd:import namespace="http://schemas.microsoft.com/office/2006/documentManagement/types"/>
    <xsd:import namespace="http://schemas.microsoft.com/office/infopath/2007/PartnerControls"/>
    <xsd:element name="SharedWithUsers" ma:index="2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30" nillable="true" ma:displayName="Sharing Hint Hash" ma:internalName="SharingHintHash" ma:readOnly="true">
      <xsd:simpleType>
        <xsd:restriction base="dms:Text"/>
      </xsd:simpleType>
    </xsd:element>
    <xsd:element name="SharedWithDetails" ma:index="3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5"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71.xml><?xml version="1.0" encoding="utf-8"?>
<EsriMapsInfo xmlns="ESRI.ArcGIS.Mapping.OfficeIntegration.PowerPointInfo">
  <Version>Version1</Version>
  <RequiresSignIn>False</RequiresSignIn>
</EsriMapsInfo>
</file>

<file path=customXml/item272.xml><?xml version="1.0" encoding="utf-8"?>
<EsriMapsInfo xmlns="ESRI.ArcGIS.Mapping.OfficeIntegration.PowerPointInfo">
  <Version>Version1</Version>
  <RequiresSignIn>False</RequiresSignIn>
</EsriMapsInfo>
</file>

<file path=customXml/item273.xml><?xml version="1.0" encoding="utf-8"?>
<EsriMapsInfo xmlns="ESRI.ArcGIS.Mapping.OfficeIntegration.PowerPointInfo">
  <Version>Version1</Version>
  <RequiresSignIn>False</RequiresSignIn>
</EsriMapsInfo>
</file>

<file path=customXml/item274.xml><?xml version="1.0" encoding="utf-8"?>
<EsriMapsInfo xmlns="ESRI.ArcGIS.Mapping.OfficeIntegration.PowerPointInfo">
  <Version>Version1</Version>
  <RequiresSignIn>False</RequiresSignIn>
</EsriMapsInfo>
</file>

<file path=customXml/item275.xml><?xml version="1.0" encoding="utf-8"?>
<EsriMapsInfo xmlns="ESRI.ArcGIS.Mapping.OfficeIntegration.PowerPointInfo">
  <Version>Version1</Version>
  <RequiresSignIn>False</RequiresSignIn>
</EsriMapsInfo>
</file>

<file path=customXml/item276.xml><?xml version="1.0" encoding="utf-8"?>
<EsriMapsInfo xmlns="ESRI.ArcGIS.Mapping.OfficeIntegration.PowerPointInfo">
  <Version>Version1</Version>
  <RequiresSignIn>False</RequiresSignIn>
</EsriMapsInfo>
</file>

<file path=customXml/item277.xml><?xml version="1.0" encoding="utf-8"?>
<EsriMapsInfo xmlns="ESRI.ArcGIS.Mapping.OfficeIntegration.PowerPointInfo">
  <Version>Version1</Version>
  <RequiresSignIn>False</RequiresSignIn>
</EsriMapsInfo>
</file>

<file path=customXml/item278.xml><?xml version="1.0" encoding="utf-8"?>
<EsriMapsInfo xmlns="ESRI.ArcGIS.Mapping.OfficeIntegration.PowerPointInfo">
  <Version>Version1</Version>
  <RequiresSignIn>False</RequiresSignIn>
</EsriMapsInfo>
</file>

<file path=customXml/item279.xml><?xml version="1.0" encoding="utf-8"?>
<EsriMapsInfo xmlns="ESRI.ArcGIS.Mapping.OfficeIntegration.PowerPointInfo">
  <Version>Version1</Version>
  <RequiresSignIn>False</RequiresSignIn>
</EsriMapsInfo>
</file>

<file path=customXml/item280.xml><?xml version="1.0" encoding="utf-8"?>
<EsriMapsInfo xmlns="ESRI.ArcGIS.Mapping.OfficeIntegration.PowerPointInfo">
  <Version>Version1</Version>
  <RequiresSignIn>False</RequiresSignIn>
</EsriMapsInfo>
</file>

<file path=customXml/item281.xml><?xml version="1.0" encoding="utf-8"?>
<EsriMapsInfo xmlns="ESRI.ArcGIS.Mapping.OfficeIntegration.PowerPointInfo">
  <Version>Version1</Version>
  <RequiresSignIn>False</RequiresSignIn>
</EsriMapsInfo>
</file>

<file path=customXml/item282.xml><?xml version="1.0" encoding="utf-8"?>
<EsriMapsInfo xmlns="ESRI.ArcGIS.Mapping.OfficeIntegration.PowerPointInfo">
  <Version>Version1</Version>
  <RequiresSignIn>False</RequiresSignIn>
</EsriMapsInfo>
</file>

<file path=customXml/item283.xml><?xml version="1.0" encoding="utf-8"?>
<EsriMapsInfo xmlns="ESRI.ArcGIS.Mapping.OfficeIntegration.PowerPointInfo">
  <Version>Version1</Version>
  <RequiresSignIn>False</RequiresSignIn>
</EsriMapsInfo>
</file>

<file path=customXml/item284.xml><?xml version="1.0" encoding="utf-8"?>
<EsriMapsInfo xmlns="ESRI.ArcGIS.Mapping.OfficeIntegration.PowerPointInfo">
  <Version>Version1</Version>
  <RequiresSignIn>False</RequiresSignIn>
</EsriMapsInfo>
</file>

<file path=customXml/item285.xml><?xml version="1.0" encoding="utf-8"?>
<EsriMapsInfo xmlns="ESRI.ArcGIS.Mapping.OfficeIntegration.PowerPointInfo">
  <Version>Version1</Version>
  <RequiresSignIn>False</RequiresSignIn>
</EsriMapsInfo>
</file>

<file path=customXml/item286.xml><?xml version="1.0" encoding="utf-8"?>
<EsriMapsInfo xmlns="ESRI.ArcGIS.Mapping.OfficeIntegration.PowerPointInfo">
  <Version>Version1</Version>
  <RequiresSignIn>False</RequiresSignIn>
</EsriMapsInfo>
</file>

<file path=customXml/item287.xml><?xml version="1.0" encoding="utf-8"?>
<EsriMapsInfo xmlns="ESRI.ArcGIS.Mapping.OfficeIntegration.PowerPointInfo">
  <Version>Version1</Version>
  <RequiresSignIn>False</RequiresSignIn>
</EsriMapsInfo>
</file>

<file path=customXml/item288.xml><?xml version="1.0" encoding="utf-8"?>
<EsriMapsInfo xmlns="ESRI.ArcGIS.Mapping.OfficeIntegration.PowerPointInfo">
  <Version>Version1</Version>
  <RequiresSignIn>False</RequiresSignIn>
</EsriMapsInfo>
</file>

<file path=customXml/item289.xml><?xml version="1.0" encoding="utf-8"?>
<EsriMapsInfo xmlns="ESRI.ArcGIS.Mapping.OfficeIntegration.PowerPointInfo">
  <Version>Version1</Version>
  <RequiresSignIn>False</RequiresSignIn>
</EsriMapsInfo>
</file>

<file path=customXml/item290.xml><?xml version="1.0" encoding="utf-8"?>
<EsriMapsInfo xmlns="ESRI.ArcGIS.Mapping.OfficeIntegration.PowerPointInfo">
  <Version>Version1</Version>
  <RequiresSignIn>False</RequiresSignIn>
</EsriMapsInfo>
</file>

<file path=customXml/item291.xml><?xml version="1.0" encoding="utf-8"?>
<EsriMapsInfo xmlns="ESRI.ArcGIS.Mapping.OfficeIntegration.PowerPointInfo">
  <Version>Version1</Version>
  <RequiresSignIn>False</RequiresSignIn>
</EsriMapsInfo>
</file>

<file path=customXml/item292.xml><?xml version="1.0" encoding="utf-8"?>
<EsriMapsInfo xmlns="ESRI.ArcGIS.Mapping.OfficeIntegration.PowerPointInfo">
  <Version>Version1</Version>
  <RequiresSignIn>False</RequiresSignIn>
</EsriMapsInfo>
</file>

<file path=customXml/item293.xml><?xml version="1.0" encoding="utf-8"?>
<EsriMapsInfo xmlns="ESRI.ArcGIS.Mapping.OfficeIntegration.PowerPointInfo">
  <Version>Version1</Version>
  <RequiresSignIn>False</RequiresSignIn>
</EsriMapsInfo>
</file>

<file path=customXml/item294.xml><?xml version="1.0" encoding="utf-8"?>
<EsriMapsInfo xmlns="ESRI.ArcGIS.Mapping.OfficeIntegration.PowerPointInfo">
  <Version>Version1</Version>
  <RequiresSignIn>False</RequiresSignIn>
</EsriMapsInfo>
</file>

<file path=customXml/item295.xml><?xml version="1.0" encoding="utf-8"?>
<EsriMapsInfo xmlns="ESRI.ArcGIS.Mapping.OfficeIntegration.PowerPointInfo">
  <Version>Version1</Version>
  <RequiresSignIn>False</RequiresSignIn>
</EsriMapsInfo>
</file>

<file path=customXml/item296.xml><?xml version="1.0" encoding="utf-8"?>
<EsriMapsInfo xmlns="ESRI.ArcGIS.Mapping.OfficeIntegration.PowerPointInfo">
  <Version>Version1</Version>
  <RequiresSignIn>False</RequiresSignIn>
</EsriMapsInfo>
</file>

<file path=customXml/item297.xml><?xml version="1.0" encoding="utf-8"?>
<EsriMapsInfo xmlns="ESRI.ArcGIS.Mapping.OfficeIntegration.PowerPointInfo">
  <Version>Version1</Version>
  <RequiresSignIn>False</RequiresSignIn>
</EsriMapsInfo>
</file>

<file path=customXml/item298.xml><?xml version="1.0" encoding="utf-8"?>
<EsriMapsInfo xmlns="ESRI.ArcGIS.Mapping.OfficeIntegration.PowerPointInfo">
  <Version>Version1</Version>
  <RequiresSignIn>False</RequiresSignIn>
</EsriMapsInfo>
</file>

<file path=customXml/item299.xml><?xml version="1.0" encoding="utf-8"?>
<EsriMapsInfo xmlns="ESRI.ArcGIS.Mapping.OfficeIntegration.PowerPointInfo">
  <Version>Version1</Version>
  <RequiresSignIn>False</RequiresSignIn>
</EsriMapsInfo>
</file>

<file path=customXml/item300.xml><?xml version="1.0" encoding="utf-8"?>
<EsriMapsInfo xmlns="ESRI.ArcGIS.Mapping.OfficeIntegration.PowerPointInfo">
  <Version>Version1</Version>
  <RequiresSignIn>False</RequiresSignIn>
</EsriMapsInfo>
</file>

<file path=customXml/item301.xml><?xml version="1.0" encoding="utf-8"?>
<EsriMapsInfo xmlns="ESRI.ArcGIS.Mapping.OfficeIntegration.PowerPointInfo">
  <Version>Version1</Version>
  <RequiresSignIn>False</RequiresSignIn>
</EsriMapsInfo>
</file>

<file path=customXml/item302.xml><?xml version="1.0" encoding="utf-8"?>
<EsriMapsInfo xmlns="ESRI.ArcGIS.Mapping.OfficeIntegration.PowerPointInfo">
  <Version>Version1</Version>
  <RequiresSignIn>False</RequiresSignIn>
</EsriMapsInfo>
</file>

<file path=customXml/item303.xml><?xml version="1.0" encoding="utf-8"?>
<EsriMapsInfo xmlns="ESRI.ArcGIS.Mapping.OfficeIntegration.PowerPointInfo">
  <Version>Version1</Version>
  <RequiresSignIn>False</RequiresSignIn>
</EsriMapsInfo>
</file>

<file path=customXml/item304.xml><?xml version="1.0" encoding="utf-8"?>
<EsriMapsInfo xmlns="ESRI.ArcGIS.Mapping.OfficeIntegration.PowerPointInfo">
  <Version>Version1</Version>
  <RequiresSignIn>False</RequiresSignIn>
</EsriMapsInfo>
</file>

<file path=customXml/item305.xml><?xml version="1.0" encoding="utf-8"?>
<EsriMapsInfo xmlns="ESRI.ArcGIS.Mapping.OfficeIntegration.PowerPointInfo">
  <Version>Version1</Version>
  <RequiresSignIn>False</RequiresSignIn>
</EsriMapsInfo>
</file>

<file path=customXml/item306.xml><?xml version="1.0" encoding="utf-8"?>
<EsriMapsInfo xmlns="ESRI.ArcGIS.Mapping.OfficeIntegration.PowerPointInfo">
  <Version>Version1</Version>
  <RequiresSignIn>False</RequiresSignIn>
</EsriMapsInfo>
</file>

<file path=customXml/item307.xml><?xml version="1.0" encoding="utf-8"?>
<EsriMapsInfo xmlns="ESRI.ArcGIS.Mapping.OfficeIntegration.PowerPointInfo">
  <Version>Version1</Version>
  <RequiresSignIn>False</RequiresSignIn>
</EsriMapsInfo>
</file>

<file path=customXml/item308.xml><?xml version="1.0" encoding="utf-8"?>
<EsriMapsInfo xmlns="ESRI.ArcGIS.Mapping.OfficeIntegration.PowerPointInfo">
  <Version>Version1</Version>
  <RequiresSignIn>False</RequiresSignIn>
</EsriMapsInfo>
</file>

<file path=customXml/item309.xml><?xml version="1.0" encoding="utf-8"?>
<EsriMapsInfo xmlns="ESRI.ArcGIS.Mapping.OfficeIntegration.PowerPointInfo">
  <Version>Version1</Version>
  <RequiresSignIn>False</RequiresSignIn>
</EsriMapsInfo>
</file>

<file path=customXml/item310.xml><?xml version="1.0" encoding="utf-8"?>
<EsriMapsInfo xmlns="ESRI.ArcGIS.Mapping.OfficeIntegration.PowerPointInfo">
  <Version>Version1</Version>
  <RequiresSignIn>False</RequiresSignIn>
</EsriMapsInfo>
</file>

<file path=customXml/item311.xml><?xml version="1.0" encoding="utf-8"?>
<EsriMapsInfo xmlns="ESRI.ArcGIS.Mapping.OfficeIntegration.PowerPointInfo">
  <Version>Version1</Version>
  <RequiresSignIn>False</RequiresSignIn>
</EsriMapsInfo>
</file>

<file path=customXml/item312.xml><?xml version="1.0" encoding="utf-8"?>
<EsriMapsInfo xmlns="ESRI.ArcGIS.Mapping.OfficeIntegration.PowerPointInfo">
  <Version>Version1</Version>
  <RequiresSignIn>False</RequiresSignIn>
</EsriMapsInfo>
</file>

<file path=customXml/item313.xml><?xml version="1.0" encoding="utf-8"?>
<EsriMapsInfo xmlns="ESRI.ArcGIS.Mapping.OfficeIntegration.PowerPointInfo">
  <Version>Version1</Version>
  <RequiresSignIn>False</RequiresSignIn>
</EsriMapsInfo>
</file>

<file path=customXml/item314.xml><?xml version="1.0" encoding="utf-8"?>
<EsriMapsInfo xmlns="ESRI.ArcGIS.Mapping.OfficeIntegration.PowerPointInfo">
  <Version>Version1</Version>
  <RequiresSignIn>False</RequiresSignIn>
</EsriMapsInfo>
</file>

<file path=customXml/item315.xml><?xml version="1.0" encoding="utf-8"?>
<EsriMapsInfo xmlns="ESRI.ArcGIS.Mapping.OfficeIntegration.PowerPointInfo">
  <Version>Version1</Version>
  <RequiresSignIn>False</RequiresSignIn>
</EsriMapsInfo>
</file>

<file path=customXml/item316.xml><?xml version="1.0" encoding="utf-8"?>
<EsriMapsInfo xmlns="ESRI.ArcGIS.Mapping.OfficeIntegration.PowerPointInfo">
  <Version>Version1</Version>
  <RequiresSignIn>False</RequiresSignIn>
</EsriMapsInfo>
</file>

<file path=customXml/item317.xml><?xml version="1.0" encoding="utf-8"?>
<EsriMapsInfo xmlns="ESRI.ArcGIS.Mapping.OfficeIntegration.PowerPointInfo">
  <Version>Version1</Version>
  <RequiresSignIn>False</RequiresSignIn>
</EsriMapsInfo>
</file>

<file path=customXml/item318.xml><?xml version="1.0" encoding="utf-8"?>
<EsriMapsInfo xmlns="ESRI.ArcGIS.Mapping.OfficeIntegration.PowerPointInfo">
  <Version>Version1</Version>
  <RequiresSignIn>False</RequiresSignIn>
</EsriMapsInfo>
</file>

<file path=customXml/item319.xml><?xml version="1.0" encoding="utf-8"?>
<EsriMapsInfo xmlns="ESRI.ArcGIS.Mapping.OfficeIntegration.PowerPointInfo">
  <Version>Version1</Version>
  <RequiresSignIn>False</RequiresSignIn>
</EsriMapsInfo>
</file>

<file path=customXml/item320.xml><?xml version="1.0" encoding="utf-8"?>
<EsriMapsInfo xmlns="ESRI.ArcGIS.Mapping.OfficeIntegration.PowerPointInfo">
  <Version>Version1</Version>
  <RequiresSignIn>False</RequiresSignIn>
</EsriMapsInfo>
</file>

<file path=customXml/item321.xml><?xml version="1.0" encoding="utf-8"?>
<EsriMapsInfo xmlns="ESRI.ArcGIS.Mapping.OfficeIntegration.PowerPointInfo">
  <Version>Version1</Version>
  <RequiresSignIn>False</RequiresSignIn>
</EsriMapsInfo>
</file>

<file path=customXml/item322.xml><?xml version="1.0" encoding="utf-8"?>
<EsriMapsInfo xmlns="ESRI.ArcGIS.Mapping.OfficeIntegration.PowerPointInfo">
  <Version>Version1</Version>
  <RequiresSignIn>False</RequiresSignIn>
</EsriMapsInfo>
</file>

<file path=customXml/item323.xml><?xml version="1.0" encoding="utf-8"?>
<EsriMapsInfo xmlns="ESRI.ArcGIS.Mapping.OfficeIntegration.PowerPointInfo">
  <Version>Version1</Version>
  <RequiresSignIn>False</RequiresSignIn>
</EsriMapsInfo>
</file>

<file path=customXml/item324.xml><?xml version="1.0" encoding="utf-8"?>
<EsriMapsInfo xmlns="ESRI.ArcGIS.Mapping.OfficeIntegration.PowerPointInfo">
  <Version>Version1</Version>
  <RequiresSignIn>False</RequiresSignIn>
</EsriMapsInfo>
</file>

<file path=customXml/item325.xml><?xml version="1.0" encoding="utf-8"?>
<EsriMapsInfo xmlns="ESRI.ArcGIS.Mapping.OfficeIntegration.PowerPointInfo">
  <Version>Version1</Version>
  <RequiresSignIn>False</RequiresSignIn>
</EsriMapsInfo>
</file>

<file path=customXml/item326.xml><?xml version="1.0" encoding="utf-8"?>
<EsriMapsInfo xmlns="ESRI.ArcGIS.Mapping.OfficeIntegration.PowerPointInfo">
  <Version>Version1</Version>
  <RequiresSignIn>False</RequiresSignIn>
</EsriMapsInfo>
</file>

<file path=customXml/item327.xml><?xml version="1.0" encoding="utf-8"?>
<EsriMapsInfo xmlns="ESRI.ArcGIS.Mapping.OfficeIntegration.PowerPointInfo">
  <Version>Version1</Version>
  <RequiresSignIn>False</RequiresSignIn>
</EsriMapsInfo>
</file>

<file path=customXml/item328.xml><?xml version="1.0" encoding="utf-8"?>
<EsriMapsInfo xmlns="ESRI.ArcGIS.Mapping.OfficeIntegration.PowerPointInfo">
  <Version>Version1</Version>
  <RequiresSignIn>False</RequiresSignIn>
</EsriMapsInfo>
</file>

<file path=customXml/item329.xml><?xml version="1.0" encoding="utf-8"?>
<EsriMapsInfo xmlns="ESRI.ArcGIS.Mapping.OfficeIntegration.PowerPointInfo">
  <Version>Version1</Version>
  <RequiresSignIn>False</RequiresSignIn>
</EsriMapsInfo>
</file>

<file path=customXml/item330.xml><?xml version="1.0" encoding="utf-8"?>
<EsriMapsInfo xmlns="ESRI.ArcGIS.Mapping.OfficeIntegration.PowerPointInfo">
  <Version>Version1</Version>
  <RequiresSignIn>False</RequiresSignIn>
</EsriMapsInfo>
</file>

<file path=customXml/item331.xml><?xml version="1.0" encoding="utf-8"?>
<EsriMapsInfo xmlns="ESRI.ArcGIS.Mapping.OfficeIntegration.PowerPointInfo">
  <Version>Version1</Version>
  <RequiresSignIn>False</RequiresSignIn>
</EsriMapsInfo>
</file>

<file path=customXml/item332.xml><?xml version="1.0" encoding="utf-8"?>
<EsriMapsInfo xmlns="ESRI.ArcGIS.Mapping.OfficeIntegration.PowerPointInfo">
  <Version>Version1</Version>
  <RequiresSignIn>False</RequiresSignIn>
</EsriMapsInfo>
</file>

<file path=customXml/item333.xml><?xml version="1.0" encoding="utf-8"?>
<EsriMapsInfo xmlns="ESRI.ArcGIS.Mapping.OfficeIntegration.PowerPointInfo">
  <Version>Version1</Version>
  <RequiresSignIn>False</RequiresSignIn>
</EsriMapsInfo>
</file>

<file path=customXml/item334.xml><?xml version="1.0" encoding="utf-8"?>
<EsriMapsInfo xmlns="ESRI.ArcGIS.Mapping.OfficeIntegration.PowerPointInfo">
  <Version>Version1</Version>
  <RequiresSignIn>False</RequiresSignIn>
</EsriMapsInfo>
</file>

<file path=customXml/item335.xml><?xml version="1.0" encoding="utf-8"?>
<EsriMapsInfo xmlns="ESRI.ArcGIS.Mapping.OfficeIntegration.PowerPointInfo">
  <Version>Version1</Version>
  <RequiresSignIn>False</RequiresSignIn>
</EsriMapsInfo>
</file>

<file path=customXml/item336.xml><?xml version="1.0" encoding="utf-8"?>
<EsriMapsInfo xmlns="ESRI.ArcGIS.Mapping.OfficeIntegration.PowerPointInfo">
  <Version>Version1</Version>
  <RequiresSignIn>False</RequiresSignIn>
</EsriMapsInfo>
</file>

<file path=customXml/item337.xml><?xml version="1.0" encoding="utf-8"?>
<EsriMapsInfo xmlns="ESRI.ArcGIS.Mapping.OfficeIntegration.PowerPointInfo">
  <Version>Version1</Version>
  <RequiresSignIn>False</RequiresSignIn>
</EsriMapsInfo>
</file>

<file path=customXml/item338.xml><?xml version="1.0" encoding="utf-8"?>
<EsriMapsInfo xmlns="ESRI.ArcGIS.Mapping.OfficeIntegration.PowerPointInfo">
  <Version>Version1</Version>
  <RequiresSignIn>False</RequiresSignIn>
</EsriMapsInfo>
</file>

<file path=customXml/item339.xml><?xml version="1.0" encoding="utf-8"?>
<EsriMapsInfo xmlns="ESRI.ArcGIS.Mapping.OfficeIntegration.PowerPointInfo">
  <Version>Version1</Version>
  <RequiresSignIn>False</RequiresSignIn>
</EsriMapsInfo>
</file>

<file path=customXml/item340.xml><?xml version="1.0" encoding="utf-8"?>
<EsriMapsInfo xmlns="ESRI.ArcGIS.Mapping.OfficeIntegration.PowerPointInfo">
  <Version>Version1</Version>
  <RequiresSignIn>False</RequiresSignIn>
</EsriMapsInfo>
</file>

<file path=customXml/item341.xml><?xml version="1.0" encoding="utf-8"?>
<EsriMapsInfo xmlns="ESRI.ArcGIS.Mapping.OfficeIntegration.PowerPointInfo">
  <Version>Version1</Version>
  <RequiresSignIn>False</RequiresSignIn>
</EsriMapsInfo>
</file>

<file path=customXml/item342.xml><?xml version="1.0" encoding="utf-8"?>
<EsriMapsInfo xmlns="ESRI.ArcGIS.Mapping.OfficeIntegration.PowerPointInfo">
  <Version>Version1</Version>
  <RequiresSignIn>False</RequiresSignIn>
</EsriMapsInfo>
</file>

<file path=customXml/item343.xml><?xml version="1.0" encoding="utf-8"?>
<EsriMapsInfo xmlns="ESRI.ArcGIS.Mapping.OfficeIntegration.PowerPointInfo">
  <Version>Version1</Version>
  <RequiresSignIn>False</RequiresSignIn>
</EsriMapsInfo>
</file>

<file path=customXml/item344.xml><?xml version="1.0" encoding="utf-8"?>
<EsriMapsInfo xmlns="ESRI.ArcGIS.Mapping.OfficeIntegration.PowerPointInfo">
  <Version>Version1</Version>
  <RequiresSignIn>False</RequiresSignIn>
</EsriMapsInfo>
</file>

<file path=customXml/item345.xml><?xml version="1.0" encoding="utf-8"?>
<EsriMapsInfo xmlns="ESRI.ArcGIS.Mapping.OfficeIntegration.PowerPointInfo">
  <Version>Version1</Version>
  <RequiresSignIn>False</RequiresSignIn>
</EsriMapsInfo>
</file>

<file path=customXml/item346.xml><?xml version="1.0" encoding="utf-8"?>
<EsriMapsInfo xmlns="ESRI.ArcGIS.Mapping.OfficeIntegration.PowerPointInfo">
  <Version>Version1</Version>
  <RequiresSignIn>False</RequiresSignIn>
</EsriMapsInfo>
</file>

<file path=customXml/item347.xml><?xml version="1.0" encoding="utf-8"?>
<EsriMapsInfo xmlns="ESRI.ArcGIS.Mapping.OfficeIntegration.PowerPointInfo">
  <Version>Version1</Version>
  <RequiresSignIn>False</RequiresSignIn>
</EsriMapsInfo>
</file>

<file path=customXml/item348.xml><?xml version="1.0" encoding="utf-8"?>
<EsriMapsInfo xmlns="ESRI.ArcGIS.Mapping.OfficeIntegration.PowerPointInfo">
  <Version>Version1</Version>
  <RequiresSignIn>False</RequiresSignIn>
</EsriMapsInfo>
</file>

<file path=customXml/item349.xml><?xml version="1.0" encoding="utf-8"?>
<EsriMapsInfo xmlns="ESRI.ArcGIS.Mapping.OfficeIntegration.PowerPointInfo">
  <Version>Version1</Version>
  <RequiresSignIn>False</RequiresSignIn>
</EsriMapsInfo>
</file>

<file path=customXml/item350.xml><?xml version="1.0" encoding="utf-8"?>
<EsriMapsInfo xmlns="ESRI.ArcGIS.Mapping.OfficeIntegration.PowerPointInfo">
  <Version>Version1</Version>
  <RequiresSignIn>False</RequiresSignIn>
</EsriMapsInfo>
</file>

<file path=customXml/item351.xml><?xml version="1.0" encoding="utf-8"?>
<EsriMapsInfo xmlns="ESRI.ArcGIS.Mapping.OfficeIntegration.PowerPointInfo">
  <Version>Version1</Version>
  <RequiresSignIn>False</RequiresSignIn>
</EsriMapsInfo>
</file>

<file path=customXml/item352.xml><?xml version="1.0" encoding="utf-8"?>
<EsriMapsInfo xmlns="ESRI.ArcGIS.Mapping.OfficeIntegration.PowerPointInfo">
  <Version>Version1</Version>
  <RequiresSignIn>False</RequiresSignIn>
</EsriMapsInfo>
</file>

<file path=customXml/item353.xml><?xml version="1.0" encoding="utf-8"?>
<EsriMapsInfo xmlns="ESRI.ArcGIS.Mapping.OfficeIntegration.PowerPointInfo">
  <Version>Version1</Version>
  <RequiresSignIn>False</RequiresSignIn>
</EsriMapsInfo>
</file>

<file path=customXml/item354.xml><?xml version="1.0" encoding="utf-8"?>
<EsriMapsInfo xmlns="ESRI.ArcGIS.Mapping.OfficeIntegration.PowerPointInfo">
  <Version>Version1</Version>
  <RequiresSignIn>False</RequiresSignIn>
</EsriMapsInfo>
</file>

<file path=customXml/item355.xml><?xml version="1.0" encoding="utf-8"?>
<EsriMapsInfo xmlns="ESRI.ArcGIS.Mapping.OfficeIntegration.PowerPointInfo">
  <Version>Version1</Version>
  <RequiresSignIn>False</RequiresSignIn>
</EsriMapsInfo>
</file>

<file path=customXml/item356.xml><?xml version="1.0" encoding="utf-8"?>
<EsriMapsInfo xmlns="ESRI.ArcGIS.Mapping.OfficeIntegration.PowerPointInfo">
  <Version>Version1</Version>
  <RequiresSignIn>False</RequiresSignIn>
</EsriMapsInfo>
</file>

<file path=customXml/item357.xml><?xml version="1.0" encoding="utf-8"?>
<?mso-contentType ?>
<SharedContentType xmlns="Microsoft.SharePoint.Taxonomy.ContentTypeSync" SourceId="29f62856-1543-49d4-a736-4569d363f533" ContentTypeId="0x0101" PreviousValue="false"/>
</file>

<file path=customXml/item358.xml><?xml version="1.0" encoding="utf-8"?>
<EsriMapsInfo xmlns="ESRI.ArcGIS.Mapping.OfficeIntegration.PowerPointInfo">
  <Version>Version1</Version>
  <RequiresSignIn>False</RequiresSignIn>
</EsriMapsInfo>
</file>

<file path=customXml/item359.xml><?xml version="1.0" encoding="utf-8"?>
<EsriMapsInfo xmlns="ESRI.ArcGIS.Mapping.OfficeIntegration.PowerPointInfo">
  <Version>Version1</Version>
  <RequiresSignIn>False</RequiresSignIn>
</EsriMapsInfo>
</file>

<file path=customXml/item360.xml><?xml version="1.0" encoding="utf-8"?>
<EsriMapsInfo xmlns="ESRI.ArcGIS.Mapping.OfficeIntegration.PowerPointInfo">
  <Version>Version1</Version>
  <RequiresSignIn>False</RequiresSignIn>
</EsriMapsInfo>
</file>

<file path=customXml/itemProps1.xml><?xml version="1.0" encoding="utf-8"?>
<ds:datastoreItem xmlns:ds="http://schemas.openxmlformats.org/officeDocument/2006/customXml" ds:itemID="{F9A4C7ED-D50A-41C6-9EA2-C872017B9E17}">
  <ds:schemaRefs>
    <ds:schemaRef ds:uri="ESRI.ArcGIS.Mapping.OfficeIntegration.PowerPointInfo"/>
  </ds:schemaRefs>
</ds:datastoreItem>
</file>

<file path=customXml/itemProps2.xml><?xml version="1.0" encoding="utf-8"?>
<ds:datastoreItem xmlns:ds="http://schemas.openxmlformats.org/officeDocument/2006/customXml" ds:itemID="{0D693805-08A2-4D79-8484-2D0849BC7EA8}">
  <ds:schemaRefs>
    <ds:schemaRef ds:uri="ESRI.ArcGIS.Mapping.OfficeIntegration.PowerPointInfo"/>
  </ds:schemaRefs>
</ds:datastoreItem>
</file>

<file path=customXml/itemProps3.xml><?xml version="1.0" encoding="utf-8"?>
<ds:datastoreItem xmlns:ds="http://schemas.openxmlformats.org/officeDocument/2006/customXml" ds:itemID="{0C1D5629-01CB-4E03-9236-2BDF25CD373A}">
  <ds:schemaRefs>
    <ds:schemaRef ds:uri="ESRI.ArcGIS.Mapping.OfficeIntegration.PowerPointInfo"/>
  </ds:schemaRefs>
</ds:datastoreItem>
</file>

<file path=customXml/itemProps4.xml><?xml version="1.0" encoding="utf-8"?>
<ds:datastoreItem xmlns:ds="http://schemas.openxmlformats.org/officeDocument/2006/customXml" ds:itemID="{D3DD2368-57EB-4C5C-B41C-EEDAEBF45EBD}">
  <ds:schemaRefs>
    <ds:schemaRef ds:uri="ESRI.ArcGIS.Mapping.OfficeIntegration.PowerPointInfo"/>
  </ds:schemaRefs>
</ds:datastoreItem>
</file>

<file path=customXml/itemProps5.xml><?xml version="1.0" encoding="utf-8"?>
<ds:datastoreItem xmlns:ds="http://schemas.openxmlformats.org/officeDocument/2006/customXml" ds:itemID="{BF3DEB9F-0B5E-4391-8030-CFF1FB3FFB64}">
  <ds:schemaRefs>
    <ds:schemaRef ds:uri="ESRI.ArcGIS.Mapping.OfficeIntegration.PowerPointInfo"/>
  </ds:schemaRefs>
</ds:datastoreItem>
</file>

<file path=customXml/itemProps6.xml><?xml version="1.0" encoding="utf-8"?>
<ds:datastoreItem xmlns:ds="http://schemas.openxmlformats.org/officeDocument/2006/customXml" ds:itemID="{D0BC6309-9F31-41E1-9F87-B4E8E74DE8E0}">
  <ds:schemaRefs>
    <ds:schemaRef ds:uri="ESRI.ArcGIS.Mapping.OfficeIntegration.PowerPointInfo"/>
  </ds:schemaRefs>
</ds:datastoreItem>
</file>

<file path=customXml/itemProps7.xml><?xml version="1.0" encoding="utf-8"?>
<ds:datastoreItem xmlns:ds="http://schemas.openxmlformats.org/officeDocument/2006/customXml" ds:itemID="{8632419E-8FCF-447D-9752-6ADC4AFCEB2D}">
  <ds:schemaRefs>
    <ds:schemaRef ds:uri="ESRI.ArcGIS.Mapping.OfficeIntegration.PowerPointInfo"/>
  </ds:schemaRefs>
</ds:datastoreItem>
</file>

<file path=customXml/itemProps8.xml><?xml version="1.0" encoding="utf-8"?>
<ds:datastoreItem xmlns:ds="http://schemas.openxmlformats.org/officeDocument/2006/customXml" ds:itemID="{44C81E40-761B-44AD-9FDA-AE08AF1CF000}">
  <ds:schemaRefs>
    <ds:schemaRef ds:uri="ESRI.ArcGIS.Mapping.OfficeIntegration.PowerPointInfo"/>
  </ds:schemaRefs>
</ds:datastoreItem>
</file>

<file path=customXml/itemProps9.xml><?xml version="1.0" encoding="utf-8"?>
<ds:datastoreItem xmlns:ds="http://schemas.openxmlformats.org/officeDocument/2006/customXml" ds:itemID="{26E8B213-88E2-4BCD-A610-967DAE9BAD0E}">
  <ds:schemaRefs>
    <ds:schemaRef ds:uri="ESRI.ArcGIS.Mapping.OfficeIntegration.PowerPointInfo"/>
  </ds:schemaRefs>
</ds:datastoreItem>
</file>

<file path=customXml/itemProps10.xml><?xml version="1.0" encoding="utf-8"?>
<ds:datastoreItem xmlns:ds="http://schemas.openxmlformats.org/officeDocument/2006/customXml" ds:itemID="{3E072075-A3FF-4068-8DA9-26A39EB06DB6}">
  <ds:schemaRefs>
    <ds:schemaRef ds:uri="ESRI.ArcGIS.Mapping.OfficeIntegration.PowerPointInfo"/>
  </ds:schemaRefs>
</ds:datastoreItem>
</file>

<file path=customXml/itemProps11.xml><?xml version="1.0" encoding="utf-8"?>
<ds:datastoreItem xmlns:ds="http://schemas.openxmlformats.org/officeDocument/2006/customXml" ds:itemID="{0E84E8C7-6B0B-4FDD-A3A0-F2645DEC3C51}">
  <ds:schemaRefs>
    <ds:schemaRef ds:uri="ESRI.ArcGIS.Mapping.OfficeIntegration.PowerPointInfo"/>
  </ds:schemaRefs>
</ds:datastoreItem>
</file>

<file path=customXml/itemProps12.xml><?xml version="1.0" encoding="utf-8"?>
<ds:datastoreItem xmlns:ds="http://schemas.openxmlformats.org/officeDocument/2006/customXml" ds:itemID="{1C74DADB-A7CF-400A-A9ED-D40DAC459160}">
  <ds:schemaRefs>
    <ds:schemaRef ds:uri="ESRI.ArcGIS.Mapping.OfficeIntegration.PowerPointInfo"/>
  </ds:schemaRefs>
</ds:datastoreItem>
</file>

<file path=customXml/itemProps13.xml><?xml version="1.0" encoding="utf-8"?>
<ds:datastoreItem xmlns:ds="http://schemas.openxmlformats.org/officeDocument/2006/customXml" ds:itemID="{8A1AAD7C-AE53-4431-BEDE-50651ACA3352}">
  <ds:schemaRefs>
    <ds:schemaRef ds:uri="ESRI.ArcGIS.Mapping.OfficeIntegration.PowerPointInfo"/>
  </ds:schemaRefs>
</ds:datastoreItem>
</file>

<file path=customXml/itemProps14.xml><?xml version="1.0" encoding="utf-8"?>
<ds:datastoreItem xmlns:ds="http://schemas.openxmlformats.org/officeDocument/2006/customXml" ds:itemID="{95FBFDF5-6FCB-4A34-9AA8-EAC793805C62}">
  <ds:schemaRefs>
    <ds:schemaRef ds:uri="ESRI.ArcGIS.Mapping.OfficeIntegration.PowerPointInfo"/>
  </ds:schemaRefs>
</ds:datastoreItem>
</file>

<file path=customXml/itemProps15.xml><?xml version="1.0" encoding="utf-8"?>
<ds:datastoreItem xmlns:ds="http://schemas.openxmlformats.org/officeDocument/2006/customXml" ds:itemID="{259E359E-68E0-4EB8-B0E5-1D90F5814DF3}">
  <ds:schemaRefs>
    <ds:schemaRef ds:uri="ESRI.ArcGIS.Mapping.OfficeIntegration.PowerPointInfo"/>
  </ds:schemaRefs>
</ds:datastoreItem>
</file>

<file path=customXml/itemProps16.xml><?xml version="1.0" encoding="utf-8"?>
<ds:datastoreItem xmlns:ds="http://schemas.openxmlformats.org/officeDocument/2006/customXml" ds:itemID="{29747E41-25D9-4CDB-BAE5-46E123C1CDEC}">
  <ds:schemaRefs>
    <ds:schemaRef ds:uri="ESRI.ArcGIS.Mapping.OfficeIntegration.PowerPointInfo"/>
  </ds:schemaRefs>
</ds:datastoreItem>
</file>

<file path=customXml/itemProps17.xml><?xml version="1.0" encoding="utf-8"?>
<ds:datastoreItem xmlns:ds="http://schemas.openxmlformats.org/officeDocument/2006/customXml" ds:itemID="{8E3E90DD-8CD7-4700-907D-B2D58C48FBFF}">
  <ds:schemaRefs>
    <ds:schemaRef ds:uri="ESRI.ArcGIS.Mapping.OfficeIntegration.PowerPointInfo"/>
  </ds:schemaRefs>
</ds:datastoreItem>
</file>

<file path=customXml/itemProps18.xml><?xml version="1.0" encoding="utf-8"?>
<ds:datastoreItem xmlns:ds="http://schemas.openxmlformats.org/officeDocument/2006/customXml" ds:itemID="{C9E001CD-06CD-4335-9159-4C99CDD8CB67}">
  <ds:schemaRefs>
    <ds:schemaRef ds:uri="ESRI.ArcGIS.Mapping.OfficeIntegration.PowerPointInfo"/>
  </ds:schemaRefs>
</ds:datastoreItem>
</file>

<file path=customXml/itemProps19.xml><?xml version="1.0" encoding="utf-8"?>
<ds:datastoreItem xmlns:ds="http://schemas.openxmlformats.org/officeDocument/2006/customXml" ds:itemID="{2C8AE8D4-1F3F-416A-9A06-BE0E32CD99CE}">
  <ds:schemaRefs>
    <ds:schemaRef ds:uri="ESRI.ArcGIS.Mapping.OfficeIntegration.PowerPointInfo"/>
  </ds:schemaRefs>
</ds:datastoreItem>
</file>

<file path=customXml/itemProps20.xml><?xml version="1.0" encoding="utf-8"?>
<ds:datastoreItem xmlns:ds="http://schemas.openxmlformats.org/officeDocument/2006/customXml" ds:itemID="{ED2D0774-E7CB-4FE1-A7B8-B851B4C2929C}">
  <ds:schemaRefs>
    <ds:schemaRef ds:uri="ESRI.ArcGIS.Mapping.OfficeIntegration.PowerPointInfo"/>
  </ds:schemaRefs>
</ds:datastoreItem>
</file>

<file path=customXml/itemProps21.xml><?xml version="1.0" encoding="utf-8"?>
<ds:datastoreItem xmlns:ds="http://schemas.openxmlformats.org/officeDocument/2006/customXml" ds:itemID="{D00E9BF6-1616-4595-84A1-079A029C36D9}">
  <ds:schemaRefs>
    <ds:schemaRef ds:uri="ESRI.ArcGIS.Mapping.OfficeIntegration.PowerPointInfo"/>
  </ds:schemaRefs>
</ds:datastoreItem>
</file>

<file path=customXml/itemProps22.xml><?xml version="1.0" encoding="utf-8"?>
<ds:datastoreItem xmlns:ds="http://schemas.openxmlformats.org/officeDocument/2006/customXml" ds:itemID="{A47816C3-7999-4269-B801-BC60203FE3CF}">
  <ds:schemaRefs>
    <ds:schemaRef ds:uri="ESRI.ArcGIS.Mapping.OfficeIntegration.PowerPointInfo"/>
  </ds:schemaRefs>
</ds:datastoreItem>
</file>

<file path=customXml/itemProps23.xml><?xml version="1.0" encoding="utf-8"?>
<ds:datastoreItem xmlns:ds="http://schemas.openxmlformats.org/officeDocument/2006/customXml" ds:itemID="{5007E0E0-6C24-431B-9F4E-AF8B49F50045}">
  <ds:schemaRefs>
    <ds:schemaRef ds:uri="ESRI.ArcGIS.Mapping.OfficeIntegration.PowerPointInfo"/>
  </ds:schemaRefs>
</ds:datastoreItem>
</file>

<file path=customXml/itemProps24.xml><?xml version="1.0" encoding="utf-8"?>
<ds:datastoreItem xmlns:ds="http://schemas.openxmlformats.org/officeDocument/2006/customXml" ds:itemID="{59813DFF-AFAE-4F92-AB1C-73C3B928286A}">
  <ds:schemaRefs>
    <ds:schemaRef ds:uri="ESRI.ArcGIS.Mapping.OfficeIntegration.PowerPointInfo"/>
  </ds:schemaRefs>
</ds:datastoreItem>
</file>

<file path=customXml/itemProps25.xml><?xml version="1.0" encoding="utf-8"?>
<ds:datastoreItem xmlns:ds="http://schemas.openxmlformats.org/officeDocument/2006/customXml" ds:itemID="{3410A837-F157-44AA-851F-12C5E8AAD7C5}">
  <ds:schemaRefs>
    <ds:schemaRef ds:uri="ESRI.ArcGIS.Mapping.OfficeIntegration.PowerPointInfo"/>
  </ds:schemaRefs>
</ds:datastoreItem>
</file>

<file path=customXml/itemProps26.xml><?xml version="1.0" encoding="utf-8"?>
<ds:datastoreItem xmlns:ds="http://schemas.openxmlformats.org/officeDocument/2006/customXml" ds:itemID="{0BB71599-118A-4AE7-93AB-B4DAA9DD9707}">
  <ds:schemaRefs>
    <ds:schemaRef ds:uri="ESRI.ArcGIS.Mapping.OfficeIntegration.PowerPointInfo"/>
  </ds:schemaRefs>
</ds:datastoreItem>
</file>

<file path=customXml/itemProps27.xml><?xml version="1.0" encoding="utf-8"?>
<ds:datastoreItem xmlns:ds="http://schemas.openxmlformats.org/officeDocument/2006/customXml" ds:itemID="{956E8756-7D70-4108-A3E8-8EE5A76C2797}">
  <ds:schemaRefs>
    <ds:schemaRef ds:uri="ESRI.ArcGIS.Mapping.OfficeIntegration.PowerPointInfo"/>
  </ds:schemaRefs>
</ds:datastoreItem>
</file>

<file path=customXml/itemProps28.xml><?xml version="1.0" encoding="utf-8"?>
<ds:datastoreItem xmlns:ds="http://schemas.openxmlformats.org/officeDocument/2006/customXml" ds:itemID="{29B0BC03-E53C-48E5-9C8E-64972E84A634}">
  <ds:schemaRefs>
    <ds:schemaRef ds:uri="ESRI.ArcGIS.Mapping.OfficeIntegration.PowerPointInfo"/>
  </ds:schemaRefs>
</ds:datastoreItem>
</file>

<file path=customXml/itemProps29.xml><?xml version="1.0" encoding="utf-8"?>
<ds:datastoreItem xmlns:ds="http://schemas.openxmlformats.org/officeDocument/2006/customXml" ds:itemID="{3DC563FD-4F5A-4BB5-A12E-D71D35B4F80C}">
  <ds:schemaRefs>
    <ds:schemaRef ds:uri="ESRI.ArcGIS.Mapping.OfficeIntegration.PowerPointInfo"/>
  </ds:schemaRefs>
</ds:datastoreItem>
</file>

<file path=customXml/itemProps30.xml><?xml version="1.0" encoding="utf-8"?>
<ds:datastoreItem xmlns:ds="http://schemas.openxmlformats.org/officeDocument/2006/customXml" ds:itemID="{C6AA87F3-618E-4ECE-A19B-751C9396AC9D}">
  <ds:schemaRefs>
    <ds:schemaRef ds:uri="ESRI.ArcGIS.Mapping.OfficeIntegration.PowerPointInfo"/>
  </ds:schemaRefs>
</ds:datastoreItem>
</file>

<file path=customXml/itemProps31.xml><?xml version="1.0" encoding="utf-8"?>
<ds:datastoreItem xmlns:ds="http://schemas.openxmlformats.org/officeDocument/2006/customXml" ds:itemID="{B0BBDFF4-13E2-44AB-932B-75BF78709353}">
  <ds:schemaRefs>
    <ds:schemaRef ds:uri="ESRI.ArcGIS.Mapping.OfficeIntegration.PowerPointInfo"/>
  </ds:schemaRefs>
</ds:datastoreItem>
</file>

<file path=customXml/itemProps32.xml><?xml version="1.0" encoding="utf-8"?>
<ds:datastoreItem xmlns:ds="http://schemas.openxmlformats.org/officeDocument/2006/customXml" ds:itemID="{8231CDAE-78F9-4D4A-B8C8-33675EC33902}">
  <ds:schemaRefs>
    <ds:schemaRef ds:uri="ESRI.ArcGIS.Mapping.OfficeIntegration.PowerPointInfo"/>
  </ds:schemaRefs>
</ds:datastoreItem>
</file>

<file path=customXml/itemProps33.xml><?xml version="1.0" encoding="utf-8"?>
<ds:datastoreItem xmlns:ds="http://schemas.openxmlformats.org/officeDocument/2006/customXml" ds:itemID="{65EC9A85-9918-45AA-81BB-C78E50B41317}">
  <ds:schemaRefs>
    <ds:schemaRef ds:uri="ESRI.ArcGIS.Mapping.OfficeIntegration.PowerPointInfo"/>
  </ds:schemaRefs>
</ds:datastoreItem>
</file>

<file path=customXml/itemProps34.xml><?xml version="1.0" encoding="utf-8"?>
<ds:datastoreItem xmlns:ds="http://schemas.openxmlformats.org/officeDocument/2006/customXml" ds:itemID="{0FA717DA-B95C-4C0E-B669-3511D9C10CD1}">
  <ds:schemaRefs>
    <ds:schemaRef ds:uri="ESRI.ArcGIS.Mapping.OfficeIntegration.PowerPointInfo"/>
  </ds:schemaRefs>
</ds:datastoreItem>
</file>

<file path=customXml/itemProps35.xml><?xml version="1.0" encoding="utf-8"?>
<ds:datastoreItem xmlns:ds="http://schemas.openxmlformats.org/officeDocument/2006/customXml" ds:itemID="{99950C12-4987-4691-8501-E0263A278E53}">
  <ds:schemaRefs>
    <ds:schemaRef ds:uri="ESRI.ArcGIS.Mapping.OfficeIntegration.PowerPointInfo"/>
  </ds:schemaRefs>
</ds:datastoreItem>
</file>

<file path=customXml/itemProps36.xml><?xml version="1.0" encoding="utf-8"?>
<ds:datastoreItem xmlns:ds="http://schemas.openxmlformats.org/officeDocument/2006/customXml" ds:itemID="{2BAD7E5E-2FF5-42AD-BF58-0644DC4B0508}">
  <ds:schemaRefs>
    <ds:schemaRef ds:uri="ESRI.ArcGIS.Mapping.OfficeIntegration.PowerPointInfo"/>
  </ds:schemaRefs>
</ds:datastoreItem>
</file>

<file path=customXml/itemProps37.xml><?xml version="1.0" encoding="utf-8"?>
<ds:datastoreItem xmlns:ds="http://schemas.openxmlformats.org/officeDocument/2006/customXml" ds:itemID="{4C8D9D46-334F-4CC6-8586-F6C63C5C6ADC}">
  <ds:schemaRefs>
    <ds:schemaRef ds:uri="ESRI.ArcGIS.Mapping.OfficeIntegration.PowerPointInfo"/>
  </ds:schemaRefs>
</ds:datastoreItem>
</file>

<file path=customXml/itemProps38.xml><?xml version="1.0" encoding="utf-8"?>
<ds:datastoreItem xmlns:ds="http://schemas.openxmlformats.org/officeDocument/2006/customXml" ds:itemID="{43E7D771-C42B-4600-AF4C-8A9267CAF472}">
  <ds:schemaRefs>
    <ds:schemaRef ds:uri="ESRI.ArcGIS.Mapping.OfficeIntegration.PowerPointInfo"/>
  </ds:schemaRefs>
</ds:datastoreItem>
</file>

<file path=customXml/itemProps39.xml><?xml version="1.0" encoding="utf-8"?>
<ds:datastoreItem xmlns:ds="http://schemas.openxmlformats.org/officeDocument/2006/customXml" ds:itemID="{B2093486-6B5D-43DA-A635-1F7788BEDE82}">
  <ds:schemaRefs>
    <ds:schemaRef ds:uri="ESRI.ArcGIS.Mapping.OfficeIntegration.PowerPointInfo"/>
  </ds:schemaRefs>
</ds:datastoreItem>
</file>

<file path=customXml/itemProps40.xml><?xml version="1.0" encoding="utf-8"?>
<ds:datastoreItem xmlns:ds="http://schemas.openxmlformats.org/officeDocument/2006/customXml" ds:itemID="{61D40E6E-0B8B-4CCC-957B-68B0CEE60381}">
  <ds:schemaRefs>
    <ds:schemaRef ds:uri="ESRI.ArcGIS.Mapping.OfficeIntegration.PowerPointInfo"/>
  </ds:schemaRefs>
</ds:datastoreItem>
</file>

<file path=customXml/itemProps41.xml><?xml version="1.0" encoding="utf-8"?>
<ds:datastoreItem xmlns:ds="http://schemas.openxmlformats.org/officeDocument/2006/customXml" ds:itemID="{CF6E3AE4-99B8-4FC4-BFAF-6292B5B15801}">
  <ds:schemaRefs>
    <ds:schemaRef ds:uri="ESRI.ArcGIS.Mapping.OfficeIntegration.PowerPointInfo"/>
  </ds:schemaRefs>
</ds:datastoreItem>
</file>

<file path=customXml/itemProps42.xml><?xml version="1.0" encoding="utf-8"?>
<ds:datastoreItem xmlns:ds="http://schemas.openxmlformats.org/officeDocument/2006/customXml" ds:itemID="{A8D36FDF-98D7-4F0D-A7DC-EE15C79EFFA4}">
  <ds:schemaRefs>
    <ds:schemaRef ds:uri="ESRI.ArcGIS.Mapping.OfficeIntegration.PowerPointInfo"/>
  </ds:schemaRefs>
</ds:datastoreItem>
</file>

<file path=customXml/itemProps43.xml><?xml version="1.0" encoding="utf-8"?>
<ds:datastoreItem xmlns:ds="http://schemas.openxmlformats.org/officeDocument/2006/customXml" ds:itemID="{56A2189F-1361-4152-A5ED-FD6DBB7B60B8}">
  <ds:schemaRefs>
    <ds:schemaRef ds:uri="ESRI.ArcGIS.Mapping.OfficeIntegration.PowerPointInfo"/>
  </ds:schemaRefs>
</ds:datastoreItem>
</file>

<file path=customXml/itemProps44.xml><?xml version="1.0" encoding="utf-8"?>
<ds:datastoreItem xmlns:ds="http://schemas.openxmlformats.org/officeDocument/2006/customXml" ds:itemID="{C323C194-CF7D-4512-9F70-69D4FA2F8844}">
  <ds:schemaRefs>
    <ds:schemaRef ds:uri="ESRI.ArcGIS.Mapping.OfficeIntegration.PowerPointInfo"/>
  </ds:schemaRefs>
</ds:datastoreItem>
</file>

<file path=customXml/itemProps45.xml><?xml version="1.0" encoding="utf-8"?>
<ds:datastoreItem xmlns:ds="http://schemas.openxmlformats.org/officeDocument/2006/customXml" ds:itemID="{7E0ECB65-33C2-4BD5-AF5C-008E8E213D7A}">
  <ds:schemaRefs>
    <ds:schemaRef ds:uri="ESRI.ArcGIS.Mapping.OfficeIntegration.PowerPointInfo"/>
  </ds:schemaRefs>
</ds:datastoreItem>
</file>

<file path=customXml/itemProps46.xml><?xml version="1.0" encoding="utf-8"?>
<ds:datastoreItem xmlns:ds="http://schemas.openxmlformats.org/officeDocument/2006/customXml" ds:itemID="{6FEEF54B-8154-4D7A-9C57-A865C5B80BDC}">
  <ds:schemaRefs>
    <ds:schemaRef ds:uri="ESRI.ArcGIS.Mapping.OfficeIntegration.PowerPointInfo"/>
  </ds:schemaRefs>
</ds:datastoreItem>
</file>

<file path=customXml/itemProps47.xml><?xml version="1.0" encoding="utf-8"?>
<ds:datastoreItem xmlns:ds="http://schemas.openxmlformats.org/officeDocument/2006/customXml" ds:itemID="{396FDCDE-5D58-4AAE-9BF2-EBD2ECA68B8E}">
  <ds:schemaRefs>
    <ds:schemaRef ds:uri="ESRI.ArcGIS.Mapping.OfficeIntegration.PowerPointInfo"/>
  </ds:schemaRefs>
</ds:datastoreItem>
</file>

<file path=customXml/itemProps48.xml><?xml version="1.0" encoding="utf-8"?>
<ds:datastoreItem xmlns:ds="http://schemas.openxmlformats.org/officeDocument/2006/customXml" ds:itemID="{D0A72358-9A43-44A3-858B-7FAA5551F2E0}">
  <ds:schemaRefs>
    <ds:schemaRef ds:uri="ESRI.ArcGIS.Mapping.OfficeIntegration.PowerPointInfo"/>
  </ds:schemaRefs>
</ds:datastoreItem>
</file>

<file path=customXml/itemProps49.xml><?xml version="1.0" encoding="utf-8"?>
<ds:datastoreItem xmlns:ds="http://schemas.openxmlformats.org/officeDocument/2006/customXml" ds:itemID="{1A73D440-8187-4D93-BFC7-43236B6D391A}">
  <ds:schemaRefs>
    <ds:schemaRef ds:uri="ESRI.ArcGIS.Mapping.OfficeIntegration.PowerPointInfo"/>
  </ds:schemaRefs>
</ds:datastoreItem>
</file>

<file path=customXml/itemProps50.xml><?xml version="1.0" encoding="utf-8"?>
<ds:datastoreItem xmlns:ds="http://schemas.openxmlformats.org/officeDocument/2006/customXml" ds:itemID="{DBA9A2C8-59A7-42FB-90A7-DAE9FB6B57CF}">
  <ds:schemaRefs>
    <ds:schemaRef ds:uri="ESRI.ArcGIS.Mapping.OfficeIntegration.PowerPointInfo"/>
  </ds:schemaRefs>
</ds:datastoreItem>
</file>

<file path=customXml/itemProps51.xml><?xml version="1.0" encoding="utf-8"?>
<ds:datastoreItem xmlns:ds="http://schemas.openxmlformats.org/officeDocument/2006/customXml" ds:itemID="{35BD8AE4-C39B-456B-A9C0-35033DF4646D}">
  <ds:schemaRefs>
    <ds:schemaRef ds:uri="ESRI.ArcGIS.Mapping.OfficeIntegration.PowerPointInfo"/>
  </ds:schemaRefs>
</ds:datastoreItem>
</file>

<file path=customXml/itemProps52.xml><?xml version="1.0" encoding="utf-8"?>
<ds:datastoreItem xmlns:ds="http://schemas.openxmlformats.org/officeDocument/2006/customXml" ds:itemID="{5D03EC8E-45E2-4F81-8218-268F3F866FDA}">
  <ds:schemaRefs>
    <ds:schemaRef ds:uri="ESRI.ArcGIS.Mapping.OfficeIntegration.PowerPointInfo"/>
  </ds:schemaRefs>
</ds:datastoreItem>
</file>

<file path=customXml/itemProps53.xml><?xml version="1.0" encoding="utf-8"?>
<ds:datastoreItem xmlns:ds="http://schemas.openxmlformats.org/officeDocument/2006/customXml" ds:itemID="{1ADE0288-D0B4-47A1-BD6F-787C2550910B}">
  <ds:schemaRefs>
    <ds:schemaRef ds:uri="ESRI.ArcGIS.Mapping.OfficeIntegration.PowerPointInfo"/>
  </ds:schemaRefs>
</ds:datastoreItem>
</file>

<file path=customXml/itemProps54.xml><?xml version="1.0" encoding="utf-8"?>
<ds:datastoreItem xmlns:ds="http://schemas.openxmlformats.org/officeDocument/2006/customXml" ds:itemID="{B903114E-3624-488F-B26E-568EF1A5811A}">
  <ds:schemaRefs>
    <ds:schemaRef ds:uri="ESRI.ArcGIS.Mapping.OfficeIntegration.PowerPointInfo"/>
  </ds:schemaRefs>
</ds:datastoreItem>
</file>

<file path=customXml/itemProps55.xml><?xml version="1.0" encoding="utf-8"?>
<ds:datastoreItem xmlns:ds="http://schemas.openxmlformats.org/officeDocument/2006/customXml" ds:itemID="{9D6D86B2-FB26-41E3-90B5-7762FCDD172F}">
  <ds:schemaRefs>
    <ds:schemaRef ds:uri="ESRI.ArcGIS.Mapping.OfficeIntegration.PowerPointInfo"/>
  </ds:schemaRefs>
</ds:datastoreItem>
</file>

<file path=customXml/itemProps56.xml><?xml version="1.0" encoding="utf-8"?>
<ds:datastoreItem xmlns:ds="http://schemas.openxmlformats.org/officeDocument/2006/customXml" ds:itemID="{607FFC82-CA1A-4A8C-A218-80DF3D92C757}">
  <ds:schemaRefs>
    <ds:schemaRef ds:uri="ESRI.ArcGIS.Mapping.OfficeIntegration.PowerPointInfo"/>
  </ds:schemaRefs>
</ds:datastoreItem>
</file>

<file path=customXml/itemProps57.xml><?xml version="1.0" encoding="utf-8"?>
<ds:datastoreItem xmlns:ds="http://schemas.openxmlformats.org/officeDocument/2006/customXml" ds:itemID="{077D7F36-E59C-4998-ABF5-036264FBBEF1}">
  <ds:schemaRefs>
    <ds:schemaRef ds:uri="ESRI.ArcGIS.Mapping.OfficeIntegration.PowerPointInfo"/>
  </ds:schemaRefs>
</ds:datastoreItem>
</file>

<file path=customXml/itemProps58.xml><?xml version="1.0" encoding="utf-8"?>
<ds:datastoreItem xmlns:ds="http://schemas.openxmlformats.org/officeDocument/2006/customXml" ds:itemID="{DF35EBDE-69E5-44E7-9DE0-01C110F7C2CE}">
  <ds:schemaRefs>
    <ds:schemaRef ds:uri="ESRI.ArcGIS.Mapping.OfficeIntegration.PowerPointInfo"/>
  </ds:schemaRefs>
</ds:datastoreItem>
</file>

<file path=customXml/itemProps59.xml><?xml version="1.0" encoding="utf-8"?>
<ds:datastoreItem xmlns:ds="http://schemas.openxmlformats.org/officeDocument/2006/customXml" ds:itemID="{689A983F-E126-4C9F-AC6F-DF40FC88CC2E}">
  <ds:schemaRefs>
    <ds:schemaRef ds:uri="ESRI.ArcGIS.Mapping.OfficeIntegration.PowerPointInfo"/>
  </ds:schemaRefs>
</ds:datastoreItem>
</file>

<file path=customXml/itemProps60.xml><?xml version="1.0" encoding="utf-8"?>
<ds:datastoreItem xmlns:ds="http://schemas.openxmlformats.org/officeDocument/2006/customXml" ds:itemID="{1C2DFA7E-F332-4462-9B52-B2230BB1224C}">
  <ds:schemaRefs>
    <ds:schemaRef ds:uri="ESRI.ArcGIS.Mapping.OfficeIntegration.PowerPointInfo"/>
  </ds:schemaRefs>
</ds:datastoreItem>
</file>

<file path=customXml/itemProps61.xml><?xml version="1.0" encoding="utf-8"?>
<ds:datastoreItem xmlns:ds="http://schemas.openxmlformats.org/officeDocument/2006/customXml" ds:itemID="{9294B247-55FA-4C6D-B8AC-31A3A859DEF5}">
  <ds:schemaRefs>
    <ds:schemaRef ds:uri="ESRI.ArcGIS.Mapping.OfficeIntegration.PowerPointInfo"/>
  </ds:schemaRefs>
</ds:datastoreItem>
</file>

<file path=customXml/itemProps62.xml><?xml version="1.0" encoding="utf-8"?>
<ds:datastoreItem xmlns:ds="http://schemas.openxmlformats.org/officeDocument/2006/customXml" ds:itemID="{1B679B9A-6982-4825-86BB-ACB43040B555}">
  <ds:schemaRefs>
    <ds:schemaRef ds:uri="ESRI.ArcGIS.Mapping.OfficeIntegration.PowerPointInfo"/>
  </ds:schemaRefs>
</ds:datastoreItem>
</file>

<file path=customXml/itemProps63.xml><?xml version="1.0" encoding="utf-8"?>
<ds:datastoreItem xmlns:ds="http://schemas.openxmlformats.org/officeDocument/2006/customXml" ds:itemID="{C92A0881-A113-458C-B324-C60F907AE0D7}">
  <ds:schemaRefs>
    <ds:schemaRef ds:uri="ESRI.ArcGIS.Mapping.OfficeIntegration.PowerPointInfo"/>
  </ds:schemaRefs>
</ds:datastoreItem>
</file>

<file path=customXml/itemProps64.xml><?xml version="1.0" encoding="utf-8"?>
<ds:datastoreItem xmlns:ds="http://schemas.openxmlformats.org/officeDocument/2006/customXml" ds:itemID="{29BEEC86-C9C0-4471-85E1-3A40CDFE6817}">
  <ds:schemaRefs>
    <ds:schemaRef ds:uri="ESRI.ArcGIS.Mapping.OfficeIntegration.PowerPointInfo"/>
  </ds:schemaRefs>
</ds:datastoreItem>
</file>

<file path=customXml/itemProps65.xml><?xml version="1.0" encoding="utf-8"?>
<ds:datastoreItem xmlns:ds="http://schemas.openxmlformats.org/officeDocument/2006/customXml" ds:itemID="{3391F91B-D59C-4957-BD79-E7228128659C}">
  <ds:schemaRefs>
    <ds:schemaRef ds:uri="ESRI.ArcGIS.Mapping.OfficeIntegration.PowerPointInfo"/>
  </ds:schemaRefs>
</ds:datastoreItem>
</file>

<file path=customXml/itemProps66.xml><?xml version="1.0" encoding="utf-8"?>
<ds:datastoreItem xmlns:ds="http://schemas.openxmlformats.org/officeDocument/2006/customXml" ds:itemID="{837CCA48-52CA-49BB-8FDC-FD8D4748A99C}">
  <ds:schemaRefs>
    <ds:schemaRef ds:uri="ESRI.ArcGIS.Mapping.OfficeIntegration.PowerPointInfo"/>
  </ds:schemaRefs>
</ds:datastoreItem>
</file>

<file path=customXml/itemProps67.xml><?xml version="1.0" encoding="utf-8"?>
<ds:datastoreItem xmlns:ds="http://schemas.openxmlformats.org/officeDocument/2006/customXml" ds:itemID="{EF0E8B70-CF0F-4920-813B-5B326D34D90C}">
  <ds:schemaRefs>
    <ds:schemaRef ds:uri="ESRI.ArcGIS.Mapping.OfficeIntegration.PowerPointInfo"/>
  </ds:schemaRefs>
</ds:datastoreItem>
</file>

<file path=customXml/itemProps68.xml><?xml version="1.0" encoding="utf-8"?>
<ds:datastoreItem xmlns:ds="http://schemas.openxmlformats.org/officeDocument/2006/customXml" ds:itemID="{FC82EFCD-18C0-4566-BBA6-D148E08FB233}">
  <ds:schemaRefs>
    <ds:schemaRef ds:uri="ESRI.ArcGIS.Mapping.OfficeIntegration.PowerPointInfo"/>
  </ds:schemaRefs>
</ds:datastoreItem>
</file>

<file path=customXml/itemProps69.xml><?xml version="1.0" encoding="utf-8"?>
<ds:datastoreItem xmlns:ds="http://schemas.openxmlformats.org/officeDocument/2006/customXml" ds:itemID="{B17717B4-3759-4DC6-B405-19808DE5DD44}">
  <ds:schemaRefs>
    <ds:schemaRef ds:uri="ESRI.ArcGIS.Mapping.OfficeIntegration.PowerPointInfo"/>
  </ds:schemaRefs>
</ds:datastoreItem>
</file>

<file path=customXml/itemProps70.xml><?xml version="1.0" encoding="utf-8"?>
<ds:datastoreItem xmlns:ds="http://schemas.openxmlformats.org/officeDocument/2006/customXml" ds:itemID="{0D935C6F-8632-4A3C-8949-E02C0EA085E5}">
  <ds:schemaRefs>
    <ds:schemaRef ds:uri="ESRI.ArcGIS.Mapping.OfficeIntegration.PowerPointInfo"/>
  </ds:schemaRefs>
</ds:datastoreItem>
</file>

<file path=customXml/itemProps71.xml><?xml version="1.0" encoding="utf-8"?>
<ds:datastoreItem xmlns:ds="http://schemas.openxmlformats.org/officeDocument/2006/customXml" ds:itemID="{6E202145-6057-45C5-ACB9-CE85B05F8F27}">
  <ds:schemaRefs>
    <ds:schemaRef ds:uri="ESRI.ArcGIS.Mapping.OfficeIntegration.PowerPointInfo"/>
  </ds:schemaRefs>
</ds:datastoreItem>
</file>

<file path=customXml/itemProps72.xml><?xml version="1.0" encoding="utf-8"?>
<ds:datastoreItem xmlns:ds="http://schemas.openxmlformats.org/officeDocument/2006/customXml" ds:itemID="{BE52C01A-7D06-4AAD-B9F1-6817376C54C7}">
  <ds:schemaRefs>
    <ds:schemaRef ds:uri="ESRI.ArcGIS.Mapping.OfficeIntegration.PowerPointInfo"/>
  </ds:schemaRefs>
</ds:datastoreItem>
</file>

<file path=customXml/itemProps73.xml><?xml version="1.0" encoding="utf-8"?>
<ds:datastoreItem xmlns:ds="http://schemas.openxmlformats.org/officeDocument/2006/customXml" ds:itemID="{48FE26E3-2BBA-4C5E-B18F-AF6569E6D654}">
  <ds:schemaRefs>
    <ds:schemaRef ds:uri="ESRI.ArcGIS.Mapping.OfficeIntegration.PowerPointInfo"/>
  </ds:schemaRefs>
</ds:datastoreItem>
</file>

<file path=customXml/itemProps74.xml><?xml version="1.0" encoding="utf-8"?>
<ds:datastoreItem xmlns:ds="http://schemas.openxmlformats.org/officeDocument/2006/customXml" ds:itemID="{CBE47E95-6E39-46B1-9C9A-F578D8BF32BD}">
  <ds:schemaRefs>
    <ds:schemaRef ds:uri="ESRI.ArcGIS.Mapping.OfficeIntegration.PowerPointInfo"/>
  </ds:schemaRefs>
</ds:datastoreItem>
</file>

<file path=customXml/itemProps75.xml><?xml version="1.0" encoding="utf-8"?>
<ds:datastoreItem xmlns:ds="http://schemas.openxmlformats.org/officeDocument/2006/customXml" ds:itemID="{39247016-B644-4F21-9095-DE4E86F7833D}">
  <ds:schemaRefs>
    <ds:schemaRef ds:uri="ESRI.ArcGIS.Mapping.OfficeIntegration.PowerPointInfo"/>
  </ds:schemaRefs>
</ds:datastoreItem>
</file>

<file path=customXml/itemProps76.xml><?xml version="1.0" encoding="utf-8"?>
<ds:datastoreItem xmlns:ds="http://schemas.openxmlformats.org/officeDocument/2006/customXml" ds:itemID="{FCC4C1C0-AC25-42A4-9DD0-BA9AD2414D5D}">
  <ds:schemaRefs>
    <ds:schemaRef ds:uri="ESRI.ArcGIS.Mapping.OfficeIntegration.PowerPointInfo"/>
  </ds:schemaRefs>
</ds:datastoreItem>
</file>

<file path=customXml/itemProps77.xml><?xml version="1.0" encoding="utf-8"?>
<ds:datastoreItem xmlns:ds="http://schemas.openxmlformats.org/officeDocument/2006/customXml" ds:itemID="{09F6C2F4-1151-4224-A49D-65B81FF492C7}">
  <ds:schemaRefs>
    <ds:schemaRef ds:uri="ESRI.ArcGIS.Mapping.OfficeIntegration.PowerPointInfo"/>
  </ds:schemaRefs>
</ds:datastoreItem>
</file>

<file path=customXml/itemProps78.xml><?xml version="1.0" encoding="utf-8"?>
<ds:datastoreItem xmlns:ds="http://schemas.openxmlformats.org/officeDocument/2006/customXml" ds:itemID="{9CC1B72B-8577-4686-900B-45583298DE30}">
  <ds:schemaRefs>
    <ds:schemaRef ds:uri="ESRI.ArcGIS.Mapping.OfficeIntegration.PowerPointInfo"/>
  </ds:schemaRefs>
</ds:datastoreItem>
</file>

<file path=customXml/itemProps79.xml><?xml version="1.0" encoding="utf-8"?>
<ds:datastoreItem xmlns:ds="http://schemas.openxmlformats.org/officeDocument/2006/customXml" ds:itemID="{A45BD0F6-229D-4EB1-AEF9-0361319C4142}">
  <ds:schemaRefs>
    <ds:schemaRef ds:uri="ESRI.ArcGIS.Mapping.OfficeIntegration.PowerPointInfo"/>
  </ds:schemaRefs>
</ds:datastoreItem>
</file>

<file path=customXml/itemProps80.xml><?xml version="1.0" encoding="utf-8"?>
<ds:datastoreItem xmlns:ds="http://schemas.openxmlformats.org/officeDocument/2006/customXml" ds:itemID="{7155DECB-FA41-411B-A70E-8F3FF0030BCE}">
  <ds:schemaRefs>
    <ds:schemaRef ds:uri="ESRI.ArcGIS.Mapping.OfficeIntegration.PowerPointInfo"/>
  </ds:schemaRefs>
</ds:datastoreItem>
</file>

<file path=customXml/itemProps81.xml><?xml version="1.0" encoding="utf-8"?>
<ds:datastoreItem xmlns:ds="http://schemas.openxmlformats.org/officeDocument/2006/customXml" ds:itemID="{FA1C35F4-DEAB-4B10-9136-257999C65A70}">
  <ds:schemaRefs>
    <ds:schemaRef ds:uri="ESRI.ArcGIS.Mapping.OfficeIntegration.PowerPointInfo"/>
  </ds:schemaRefs>
</ds:datastoreItem>
</file>

<file path=customXml/itemProps82.xml><?xml version="1.0" encoding="utf-8"?>
<ds:datastoreItem xmlns:ds="http://schemas.openxmlformats.org/officeDocument/2006/customXml" ds:itemID="{90DC570E-9BBD-4430-B3A3-4990AD765542}">
  <ds:schemaRefs>
    <ds:schemaRef ds:uri="ESRI.ArcGIS.Mapping.OfficeIntegration.PowerPointInfo"/>
  </ds:schemaRefs>
</ds:datastoreItem>
</file>

<file path=customXml/itemProps83.xml><?xml version="1.0" encoding="utf-8"?>
<ds:datastoreItem xmlns:ds="http://schemas.openxmlformats.org/officeDocument/2006/customXml" ds:itemID="{49238B18-F0FD-4FF6-91CB-7914B6F43AAF}">
  <ds:schemaRefs>
    <ds:schemaRef ds:uri="ESRI.ArcGIS.Mapping.OfficeIntegration.PowerPointInfo"/>
  </ds:schemaRefs>
</ds:datastoreItem>
</file>

<file path=customXml/itemProps84.xml><?xml version="1.0" encoding="utf-8"?>
<ds:datastoreItem xmlns:ds="http://schemas.openxmlformats.org/officeDocument/2006/customXml" ds:itemID="{6FFCAFFB-2273-4488-A934-DD82E329392E}">
  <ds:schemaRefs>
    <ds:schemaRef ds:uri="ESRI.ArcGIS.Mapping.OfficeIntegration.PowerPointInfo"/>
  </ds:schemaRefs>
</ds:datastoreItem>
</file>

<file path=customXml/itemProps85.xml><?xml version="1.0" encoding="utf-8"?>
<ds:datastoreItem xmlns:ds="http://schemas.openxmlformats.org/officeDocument/2006/customXml" ds:itemID="{B50E8881-6BA0-425A-BF62-119BFD41C143}">
  <ds:schemaRefs>
    <ds:schemaRef ds:uri="ESRI.ArcGIS.Mapping.OfficeIntegration.PowerPointInfo"/>
  </ds:schemaRefs>
</ds:datastoreItem>
</file>

<file path=customXml/itemProps86.xml><?xml version="1.0" encoding="utf-8"?>
<ds:datastoreItem xmlns:ds="http://schemas.openxmlformats.org/officeDocument/2006/customXml" ds:itemID="{E5654063-4B9D-4CBF-956D-13C4D68DDCE5}">
  <ds:schemaRefs>
    <ds:schemaRef ds:uri="ESRI.ArcGIS.Mapping.OfficeIntegration.PowerPointInfo"/>
  </ds:schemaRefs>
</ds:datastoreItem>
</file>

<file path=customXml/itemProps87.xml><?xml version="1.0" encoding="utf-8"?>
<ds:datastoreItem xmlns:ds="http://schemas.openxmlformats.org/officeDocument/2006/customXml" ds:itemID="{B55FA4D9-8B78-495E-B6B3-BC0D292ACB39}">
  <ds:schemaRefs>
    <ds:schemaRef ds:uri="ESRI.ArcGIS.Mapping.OfficeIntegration.PowerPointInfo"/>
  </ds:schemaRefs>
</ds:datastoreItem>
</file>

<file path=customXml/itemProps88.xml><?xml version="1.0" encoding="utf-8"?>
<ds:datastoreItem xmlns:ds="http://schemas.openxmlformats.org/officeDocument/2006/customXml" ds:itemID="{6DDCD071-C034-413D-8314-E72C1FD1A76D}">
  <ds:schemaRefs>
    <ds:schemaRef ds:uri="ESRI.ArcGIS.Mapping.OfficeIntegration.PowerPointInfo"/>
  </ds:schemaRefs>
</ds:datastoreItem>
</file>

<file path=customXml/itemProps89.xml><?xml version="1.0" encoding="utf-8"?>
<ds:datastoreItem xmlns:ds="http://schemas.openxmlformats.org/officeDocument/2006/customXml" ds:itemID="{6A4A1EBF-E14E-471F-9161-58FDE79C2B4F}">
  <ds:schemaRefs>
    <ds:schemaRef ds:uri="ESRI.ArcGIS.Mapping.OfficeIntegration.PowerPointInfo"/>
  </ds:schemaRefs>
</ds:datastoreItem>
</file>

<file path=customXml/itemProps90.xml><?xml version="1.0" encoding="utf-8"?>
<ds:datastoreItem xmlns:ds="http://schemas.openxmlformats.org/officeDocument/2006/customXml" ds:itemID="{2D0991C4-D64F-49DC-8678-842B48CBDF78}">
  <ds:schemaRefs>
    <ds:schemaRef ds:uri="ESRI.ArcGIS.Mapping.OfficeIntegration.PowerPointInfo"/>
  </ds:schemaRefs>
</ds:datastoreItem>
</file>

<file path=customXml/itemProps91.xml><?xml version="1.0" encoding="utf-8"?>
<ds:datastoreItem xmlns:ds="http://schemas.openxmlformats.org/officeDocument/2006/customXml" ds:itemID="{F4E8F8F2-E096-4718-9BD4-BF3CE6062771}">
  <ds:schemaRefs>
    <ds:schemaRef ds:uri="ESRI.ArcGIS.Mapping.OfficeIntegration.PowerPointInfo"/>
  </ds:schemaRefs>
</ds:datastoreItem>
</file>

<file path=customXml/itemProps92.xml><?xml version="1.0" encoding="utf-8"?>
<ds:datastoreItem xmlns:ds="http://schemas.openxmlformats.org/officeDocument/2006/customXml" ds:itemID="{EFE175A6-D35F-4C00-84FA-7DF6E9CD7C34}">
  <ds:schemaRefs>
    <ds:schemaRef ds:uri="ESRI.ArcGIS.Mapping.OfficeIntegration.PowerPointInfo"/>
  </ds:schemaRefs>
</ds:datastoreItem>
</file>

<file path=customXml/itemProps93.xml><?xml version="1.0" encoding="utf-8"?>
<ds:datastoreItem xmlns:ds="http://schemas.openxmlformats.org/officeDocument/2006/customXml" ds:itemID="{9B941431-5D28-4464-9871-2250BF4EC3F2}">
  <ds:schemaRefs>
    <ds:schemaRef ds:uri="ESRI.ArcGIS.Mapping.OfficeIntegration.PowerPointInfo"/>
  </ds:schemaRefs>
</ds:datastoreItem>
</file>

<file path=customXml/itemProps94.xml><?xml version="1.0" encoding="utf-8"?>
<ds:datastoreItem xmlns:ds="http://schemas.openxmlformats.org/officeDocument/2006/customXml" ds:itemID="{57B81D65-A6A8-416F-A866-F21B50AD6068}">
  <ds:schemaRefs>
    <ds:schemaRef ds:uri="ESRI.ArcGIS.Mapping.OfficeIntegration.PowerPointInfo"/>
  </ds:schemaRefs>
</ds:datastoreItem>
</file>

<file path=customXml/itemProps95.xml><?xml version="1.0" encoding="utf-8"?>
<ds:datastoreItem xmlns:ds="http://schemas.openxmlformats.org/officeDocument/2006/customXml" ds:itemID="{60C5D0B1-2F10-45EB-82E5-4C91C538584B}">
  <ds:schemaRefs>
    <ds:schemaRef ds:uri="ESRI.ArcGIS.Mapping.OfficeIntegration.PowerPointInfo"/>
  </ds:schemaRefs>
</ds:datastoreItem>
</file>

<file path=customXml/itemProps96.xml><?xml version="1.0" encoding="utf-8"?>
<ds:datastoreItem xmlns:ds="http://schemas.openxmlformats.org/officeDocument/2006/customXml" ds:itemID="{52B55A46-CDED-4620-A4A2-7C7846F71506}">
  <ds:schemaRefs>
    <ds:schemaRef ds:uri="ESRI.ArcGIS.Mapping.OfficeIntegration.PowerPointInfo"/>
  </ds:schemaRefs>
</ds:datastoreItem>
</file>

<file path=customXml/itemProps97.xml><?xml version="1.0" encoding="utf-8"?>
<ds:datastoreItem xmlns:ds="http://schemas.openxmlformats.org/officeDocument/2006/customXml" ds:itemID="{E0278E09-F4D6-453C-BAC6-6B01E33CDEF3}">
  <ds:schemaRefs>
    <ds:schemaRef ds:uri="ESRI.ArcGIS.Mapping.OfficeIntegration.PowerPointInfo"/>
  </ds:schemaRefs>
</ds:datastoreItem>
</file>

<file path=customXml/itemProps98.xml><?xml version="1.0" encoding="utf-8"?>
<ds:datastoreItem xmlns:ds="http://schemas.openxmlformats.org/officeDocument/2006/customXml" ds:itemID="{4A0A5C6A-773E-46BE-A97A-84DA579D7310}">
  <ds:schemaRefs>
    <ds:schemaRef ds:uri="ESRI.ArcGIS.Mapping.OfficeIntegration.PowerPointInfo"/>
  </ds:schemaRefs>
</ds:datastoreItem>
</file>

<file path=customXml/itemProps99.xml><?xml version="1.0" encoding="utf-8"?>
<ds:datastoreItem xmlns:ds="http://schemas.openxmlformats.org/officeDocument/2006/customXml" ds:itemID="{5EFBCA63-E19C-4DE2-BC2E-3394878AEB3A}">
  <ds:schemaRefs>
    <ds:schemaRef ds:uri="ESRI.ArcGIS.Mapping.OfficeIntegration.PowerPointInfo"/>
  </ds:schemaRefs>
</ds:datastoreItem>
</file>

<file path=customXml/itemProps100.xml><?xml version="1.0" encoding="utf-8"?>
<ds:datastoreItem xmlns:ds="http://schemas.openxmlformats.org/officeDocument/2006/customXml" ds:itemID="{A2F21887-A912-49BC-92F4-219E9610B180}">
  <ds:schemaRefs>
    <ds:schemaRef ds:uri="ESRI.ArcGIS.Mapping.OfficeIntegration.PowerPointInfo"/>
  </ds:schemaRefs>
</ds:datastoreItem>
</file>

<file path=customXml/itemProps101.xml><?xml version="1.0" encoding="utf-8"?>
<ds:datastoreItem xmlns:ds="http://schemas.openxmlformats.org/officeDocument/2006/customXml" ds:itemID="{0600FFD0-A7AC-4C4D-B30C-1A5F2609BC57}">
  <ds:schemaRefs>
    <ds:schemaRef ds:uri="ESRI.ArcGIS.Mapping.OfficeIntegration.PowerPointInfo"/>
  </ds:schemaRefs>
</ds:datastoreItem>
</file>

<file path=customXml/itemProps102.xml><?xml version="1.0" encoding="utf-8"?>
<ds:datastoreItem xmlns:ds="http://schemas.openxmlformats.org/officeDocument/2006/customXml" ds:itemID="{8892C4E6-FB58-43EA-927B-459881A3EF77}">
  <ds:schemaRefs>
    <ds:schemaRef ds:uri="ESRI.ArcGIS.Mapping.OfficeIntegration.PowerPointInfo"/>
  </ds:schemaRefs>
</ds:datastoreItem>
</file>

<file path=customXml/itemProps103.xml><?xml version="1.0" encoding="utf-8"?>
<ds:datastoreItem xmlns:ds="http://schemas.openxmlformats.org/officeDocument/2006/customXml" ds:itemID="{72DD4CF8-0239-42D5-9C90-6F55C8A4D6D1}">
  <ds:schemaRefs>
    <ds:schemaRef ds:uri="ESRI.ArcGIS.Mapping.OfficeIntegration.PowerPointInfo"/>
  </ds:schemaRefs>
</ds:datastoreItem>
</file>

<file path=customXml/itemProps104.xml><?xml version="1.0" encoding="utf-8"?>
<ds:datastoreItem xmlns:ds="http://schemas.openxmlformats.org/officeDocument/2006/customXml" ds:itemID="{75AACD2A-34C5-41F7-B1F3-2301C5B3A05A}">
  <ds:schemaRefs>
    <ds:schemaRef ds:uri="ESRI.ArcGIS.Mapping.OfficeIntegration.PowerPointInfo"/>
  </ds:schemaRefs>
</ds:datastoreItem>
</file>

<file path=customXml/itemProps105.xml><?xml version="1.0" encoding="utf-8"?>
<ds:datastoreItem xmlns:ds="http://schemas.openxmlformats.org/officeDocument/2006/customXml" ds:itemID="{75392F2D-77D0-4E26-8D75-042E56EB8E67}">
  <ds:schemaRefs>
    <ds:schemaRef ds:uri="ESRI.ArcGIS.Mapping.OfficeIntegration.PowerPointInfo"/>
  </ds:schemaRefs>
</ds:datastoreItem>
</file>

<file path=customXml/itemProps106.xml><?xml version="1.0" encoding="utf-8"?>
<ds:datastoreItem xmlns:ds="http://schemas.openxmlformats.org/officeDocument/2006/customXml" ds:itemID="{9E203FBA-53B2-4F6E-A682-9320068CF0B6}">
  <ds:schemaRefs>
    <ds:schemaRef ds:uri="ESRI.ArcGIS.Mapping.OfficeIntegration.PowerPointInfo"/>
  </ds:schemaRefs>
</ds:datastoreItem>
</file>

<file path=customXml/itemProps107.xml><?xml version="1.0" encoding="utf-8"?>
<ds:datastoreItem xmlns:ds="http://schemas.openxmlformats.org/officeDocument/2006/customXml" ds:itemID="{F9A17FDF-C093-4F49-B4BE-90F03BF5816E}">
  <ds:schemaRefs>
    <ds:schemaRef ds:uri="ESRI.ArcGIS.Mapping.OfficeIntegration.PowerPointInfo"/>
  </ds:schemaRefs>
</ds:datastoreItem>
</file>

<file path=customXml/itemProps108.xml><?xml version="1.0" encoding="utf-8"?>
<ds:datastoreItem xmlns:ds="http://schemas.openxmlformats.org/officeDocument/2006/customXml" ds:itemID="{86DBD57A-7003-48AA-81C6-07110464051A}">
  <ds:schemaRefs>
    <ds:schemaRef ds:uri="ESRI.ArcGIS.Mapping.OfficeIntegration.PowerPointInfo"/>
  </ds:schemaRefs>
</ds:datastoreItem>
</file>

<file path=customXml/itemProps109.xml><?xml version="1.0" encoding="utf-8"?>
<ds:datastoreItem xmlns:ds="http://schemas.openxmlformats.org/officeDocument/2006/customXml" ds:itemID="{D759F52F-B3D0-450D-8F7F-A5B6F1488390}">
  <ds:schemaRefs>
    <ds:schemaRef ds:uri="ESRI.ArcGIS.Mapping.OfficeIntegration.PowerPointInfo"/>
  </ds:schemaRefs>
</ds:datastoreItem>
</file>

<file path=customXml/itemProps110.xml><?xml version="1.0" encoding="utf-8"?>
<ds:datastoreItem xmlns:ds="http://schemas.openxmlformats.org/officeDocument/2006/customXml" ds:itemID="{D8D9B9BD-AC61-4D4A-867F-39A7A069A1FD}">
  <ds:schemaRefs>
    <ds:schemaRef ds:uri="ESRI.ArcGIS.Mapping.OfficeIntegration.PowerPointInfo"/>
  </ds:schemaRefs>
</ds:datastoreItem>
</file>

<file path=customXml/itemProps111.xml><?xml version="1.0" encoding="utf-8"?>
<ds:datastoreItem xmlns:ds="http://schemas.openxmlformats.org/officeDocument/2006/customXml" ds:itemID="{1068F21D-ED4C-4095-B205-C4DC67352DCF}">
  <ds:schemaRefs>
    <ds:schemaRef ds:uri="ESRI.ArcGIS.Mapping.OfficeIntegration.PowerPointInfo"/>
  </ds:schemaRefs>
</ds:datastoreItem>
</file>

<file path=customXml/itemProps112.xml><?xml version="1.0" encoding="utf-8"?>
<ds:datastoreItem xmlns:ds="http://schemas.openxmlformats.org/officeDocument/2006/customXml" ds:itemID="{02E268C6-25EA-419B-BCCE-402877C171A0}">
  <ds:schemaRefs>
    <ds:schemaRef ds:uri="ESRI.ArcGIS.Mapping.OfficeIntegration.PowerPointInfo"/>
  </ds:schemaRefs>
</ds:datastoreItem>
</file>

<file path=customXml/itemProps113.xml><?xml version="1.0" encoding="utf-8"?>
<ds:datastoreItem xmlns:ds="http://schemas.openxmlformats.org/officeDocument/2006/customXml" ds:itemID="{C5DEE0D4-2E65-4324-AF88-64400097C803}">
  <ds:schemaRefs>
    <ds:schemaRef ds:uri="ESRI.ArcGIS.Mapping.OfficeIntegration.PowerPointInfo"/>
  </ds:schemaRefs>
</ds:datastoreItem>
</file>

<file path=customXml/itemProps114.xml><?xml version="1.0" encoding="utf-8"?>
<ds:datastoreItem xmlns:ds="http://schemas.openxmlformats.org/officeDocument/2006/customXml" ds:itemID="{48BEC358-9087-447C-BFB2-D05C50857977}">
  <ds:schemaRefs>
    <ds:schemaRef ds:uri="ESRI.ArcGIS.Mapping.OfficeIntegration.PowerPointInfo"/>
  </ds:schemaRefs>
</ds:datastoreItem>
</file>

<file path=customXml/itemProps115.xml><?xml version="1.0" encoding="utf-8"?>
<ds:datastoreItem xmlns:ds="http://schemas.openxmlformats.org/officeDocument/2006/customXml" ds:itemID="{AAB96A45-0DD9-425E-A81C-35A98028DB90}">
  <ds:schemaRefs>
    <ds:schemaRef ds:uri="ESRI.ArcGIS.Mapping.OfficeIntegration.PowerPointInfo"/>
  </ds:schemaRefs>
</ds:datastoreItem>
</file>

<file path=customXml/itemProps116.xml><?xml version="1.0" encoding="utf-8"?>
<ds:datastoreItem xmlns:ds="http://schemas.openxmlformats.org/officeDocument/2006/customXml" ds:itemID="{052D765E-FF81-46D3-A486-CB541676566C}">
  <ds:schemaRefs>
    <ds:schemaRef ds:uri="ESRI.ArcGIS.Mapping.OfficeIntegration.PowerPointInfo"/>
  </ds:schemaRefs>
</ds:datastoreItem>
</file>

<file path=customXml/itemProps117.xml><?xml version="1.0" encoding="utf-8"?>
<ds:datastoreItem xmlns:ds="http://schemas.openxmlformats.org/officeDocument/2006/customXml" ds:itemID="{E7AB036B-6D4D-4E68-B587-FD8F0B533EFA}">
  <ds:schemaRefs>
    <ds:schemaRef ds:uri="ESRI.ArcGIS.Mapping.OfficeIntegration.PowerPointInfo"/>
  </ds:schemaRefs>
</ds:datastoreItem>
</file>

<file path=customXml/itemProps118.xml><?xml version="1.0" encoding="utf-8"?>
<ds:datastoreItem xmlns:ds="http://schemas.openxmlformats.org/officeDocument/2006/customXml" ds:itemID="{FD39FEC8-1860-4567-9E1B-338567ED1829}">
  <ds:schemaRefs>
    <ds:schemaRef ds:uri="ESRI.ArcGIS.Mapping.OfficeIntegration.PowerPointInfo"/>
  </ds:schemaRefs>
</ds:datastoreItem>
</file>

<file path=customXml/itemProps119.xml><?xml version="1.0" encoding="utf-8"?>
<ds:datastoreItem xmlns:ds="http://schemas.openxmlformats.org/officeDocument/2006/customXml" ds:itemID="{67E2D56F-5B77-4E3F-8E59-DE848860A964}">
  <ds:schemaRefs>
    <ds:schemaRef ds:uri="ESRI.ArcGIS.Mapping.OfficeIntegration.PowerPointInfo"/>
  </ds:schemaRefs>
</ds:datastoreItem>
</file>

<file path=customXml/itemProps120.xml><?xml version="1.0" encoding="utf-8"?>
<ds:datastoreItem xmlns:ds="http://schemas.openxmlformats.org/officeDocument/2006/customXml" ds:itemID="{DE34EDA0-66BC-4771-8CCF-138A6E8B0A91}">
  <ds:schemaRefs>
    <ds:schemaRef ds:uri="ESRI.ArcGIS.Mapping.OfficeIntegration.PowerPointInfo"/>
  </ds:schemaRefs>
</ds:datastoreItem>
</file>

<file path=customXml/itemProps121.xml><?xml version="1.0" encoding="utf-8"?>
<ds:datastoreItem xmlns:ds="http://schemas.openxmlformats.org/officeDocument/2006/customXml" ds:itemID="{DCCB89FF-B6E6-4FCD-A0AF-EAA88CC4985F}">
  <ds:schemaRefs>
    <ds:schemaRef ds:uri="ESRI.ArcGIS.Mapping.OfficeIntegration.PowerPointInfo"/>
  </ds:schemaRefs>
</ds:datastoreItem>
</file>

<file path=customXml/itemProps122.xml><?xml version="1.0" encoding="utf-8"?>
<ds:datastoreItem xmlns:ds="http://schemas.openxmlformats.org/officeDocument/2006/customXml" ds:itemID="{58807358-C22E-4772-BF88-029C3D5965D2}">
  <ds:schemaRefs>
    <ds:schemaRef ds:uri="ESRI.ArcGIS.Mapping.OfficeIntegration.PowerPointInfo"/>
  </ds:schemaRefs>
</ds:datastoreItem>
</file>

<file path=customXml/itemProps123.xml><?xml version="1.0" encoding="utf-8"?>
<ds:datastoreItem xmlns:ds="http://schemas.openxmlformats.org/officeDocument/2006/customXml" ds:itemID="{8EED87DA-88AC-481F-9B40-5DF2F76386C5}">
  <ds:schemaRefs>
    <ds:schemaRef ds:uri="ESRI.ArcGIS.Mapping.OfficeIntegration.PowerPointInfo"/>
  </ds:schemaRefs>
</ds:datastoreItem>
</file>

<file path=customXml/itemProps124.xml><?xml version="1.0" encoding="utf-8"?>
<ds:datastoreItem xmlns:ds="http://schemas.openxmlformats.org/officeDocument/2006/customXml" ds:itemID="{01B2D29A-9767-4BE1-9161-C9C33F47F4BA}">
  <ds:schemaRefs>
    <ds:schemaRef ds:uri="ESRI.ArcGIS.Mapping.OfficeIntegration.PowerPointInfo"/>
  </ds:schemaRefs>
</ds:datastoreItem>
</file>

<file path=customXml/itemProps125.xml><?xml version="1.0" encoding="utf-8"?>
<ds:datastoreItem xmlns:ds="http://schemas.openxmlformats.org/officeDocument/2006/customXml" ds:itemID="{E028FD59-7A1B-4260-8FE3-9670F14B3A62}">
  <ds:schemaRefs>
    <ds:schemaRef ds:uri="ESRI.ArcGIS.Mapping.OfficeIntegration.PowerPointInfo"/>
  </ds:schemaRefs>
</ds:datastoreItem>
</file>

<file path=customXml/itemProps126.xml><?xml version="1.0" encoding="utf-8"?>
<ds:datastoreItem xmlns:ds="http://schemas.openxmlformats.org/officeDocument/2006/customXml" ds:itemID="{7E787D23-A6EF-4884-B89F-86C1C0718A11}">
  <ds:schemaRefs>
    <ds:schemaRef ds:uri="ESRI.ArcGIS.Mapping.OfficeIntegration.PowerPointInfo"/>
  </ds:schemaRefs>
</ds:datastoreItem>
</file>

<file path=customXml/itemProps127.xml><?xml version="1.0" encoding="utf-8"?>
<ds:datastoreItem xmlns:ds="http://schemas.openxmlformats.org/officeDocument/2006/customXml" ds:itemID="{2CE71D50-B341-40BB-8076-A5ECE26E938F}">
  <ds:schemaRefs>
    <ds:schemaRef ds:uri="ESRI.ArcGIS.Mapping.OfficeIntegration.PowerPointInfo"/>
  </ds:schemaRefs>
</ds:datastoreItem>
</file>

<file path=customXml/itemProps128.xml><?xml version="1.0" encoding="utf-8"?>
<ds:datastoreItem xmlns:ds="http://schemas.openxmlformats.org/officeDocument/2006/customXml" ds:itemID="{595BEE8B-637A-41A3-AE17-DC31FDA77B2F}">
  <ds:schemaRefs>
    <ds:schemaRef ds:uri="ESRI.ArcGIS.Mapping.OfficeIntegration.PowerPointInfo"/>
  </ds:schemaRefs>
</ds:datastoreItem>
</file>

<file path=customXml/itemProps129.xml><?xml version="1.0" encoding="utf-8"?>
<ds:datastoreItem xmlns:ds="http://schemas.openxmlformats.org/officeDocument/2006/customXml" ds:itemID="{8B46E97B-27DB-4EC8-B450-718A44BB4F58}">
  <ds:schemaRefs>
    <ds:schemaRef ds:uri="ESRI.ArcGIS.Mapping.OfficeIntegration.PowerPointInfo"/>
  </ds:schemaRefs>
</ds:datastoreItem>
</file>

<file path=customXml/itemProps130.xml><?xml version="1.0" encoding="utf-8"?>
<ds:datastoreItem xmlns:ds="http://schemas.openxmlformats.org/officeDocument/2006/customXml" ds:itemID="{047D291B-F58A-49C8-94E6-19CB5E77F388}">
  <ds:schemaRefs>
    <ds:schemaRef ds:uri="ESRI.ArcGIS.Mapping.OfficeIntegration.PowerPointInfo"/>
  </ds:schemaRefs>
</ds:datastoreItem>
</file>

<file path=customXml/itemProps131.xml><?xml version="1.0" encoding="utf-8"?>
<ds:datastoreItem xmlns:ds="http://schemas.openxmlformats.org/officeDocument/2006/customXml" ds:itemID="{CB0ADEF5-6D38-4411-8BB1-B0ADF819BD0A}">
  <ds:schemaRefs>
    <ds:schemaRef ds:uri="ESRI.ArcGIS.Mapping.OfficeIntegration.PowerPointInfo"/>
  </ds:schemaRefs>
</ds:datastoreItem>
</file>

<file path=customXml/itemProps132.xml><?xml version="1.0" encoding="utf-8"?>
<ds:datastoreItem xmlns:ds="http://schemas.openxmlformats.org/officeDocument/2006/customXml" ds:itemID="{A294F280-6C4D-478E-84EC-DFE30E3AA1D3}">
  <ds:schemaRefs>
    <ds:schemaRef ds:uri="ESRI.ArcGIS.Mapping.OfficeIntegration.PowerPointInfo"/>
  </ds:schemaRefs>
</ds:datastoreItem>
</file>

<file path=customXml/itemProps133.xml><?xml version="1.0" encoding="utf-8"?>
<ds:datastoreItem xmlns:ds="http://schemas.openxmlformats.org/officeDocument/2006/customXml" ds:itemID="{BBA4E18F-9529-4C33-B365-83297F1E6AA9}">
  <ds:schemaRefs>
    <ds:schemaRef ds:uri="ESRI.ArcGIS.Mapping.OfficeIntegration.PowerPointInfo"/>
  </ds:schemaRefs>
</ds:datastoreItem>
</file>

<file path=customXml/itemProps134.xml><?xml version="1.0" encoding="utf-8"?>
<ds:datastoreItem xmlns:ds="http://schemas.openxmlformats.org/officeDocument/2006/customXml" ds:itemID="{A79F0F84-10A0-43A9-8CFA-1567911E5993}">
  <ds:schemaRefs>
    <ds:schemaRef ds:uri="ESRI.ArcGIS.Mapping.OfficeIntegration.PowerPointInfo"/>
  </ds:schemaRefs>
</ds:datastoreItem>
</file>

<file path=customXml/itemProps135.xml><?xml version="1.0" encoding="utf-8"?>
<ds:datastoreItem xmlns:ds="http://schemas.openxmlformats.org/officeDocument/2006/customXml" ds:itemID="{8BEBD18E-15B2-4AEE-B480-CF489FAD773F}">
  <ds:schemaRefs>
    <ds:schemaRef ds:uri="ESRI.ArcGIS.Mapping.OfficeIntegration.PowerPointInfo"/>
  </ds:schemaRefs>
</ds:datastoreItem>
</file>

<file path=customXml/itemProps136.xml><?xml version="1.0" encoding="utf-8"?>
<ds:datastoreItem xmlns:ds="http://schemas.openxmlformats.org/officeDocument/2006/customXml" ds:itemID="{DA3FDF5A-2B8C-4F7C-8ABA-69FC4BAEF11D}">
  <ds:schemaRefs>
    <ds:schemaRef ds:uri="ESRI.ArcGIS.Mapping.OfficeIntegration.PowerPointInfo"/>
  </ds:schemaRefs>
</ds:datastoreItem>
</file>

<file path=customXml/itemProps137.xml><?xml version="1.0" encoding="utf-8"?>
<ds:datastoreItem xmlns:ds="http://schemas.openxmlformats.org/officeDocument/2006/customXml" ds:itemID="{BF1CCBF6-5C26-4738-8700-F9F17B624430}">
  <ds:schemaRefs>
    <ds:schemaRef ds:uri="ESRI.ArcGIS.Mapping.OfficeIntegration.PowerPointInfo"/>
  </ds:schemaRefs>
</ds:datastoreItem>
</file>

<file path=customXml/itemProps138.xml><?xml version="1.0" encoding="utf-8"?>
<ds:datastoreItem xmlns:ds="http://schemas.openxmlformats.org/officeDocument/2006/customXml" ds:itemID="{BD74E2BD-B83B-4DC4-A8D0-9C6B5B089C12}">
  <ds:schemaRefs>
    <ds:schemaRef ds:uri="ESRI.ArcGIS.Mapping.OfficeIntegration.PowerPointInfo"/>
  </ds:schemaRefs>
</ds:datastoreItem>
</file>

<file path=customXml/itemProps139.xml><?xml version="1.0" encoding="utf-8"?>
<ds:datastoreItem xmlns:ds="http://schemas.openxmlformats.org/officeDocument/2006/customXml" ds:itemID="{5533597D-0907-40EC-9CDE-B38906857E14}">
  <ds:schemaRefs>
    <ds:schemaRef ds:uri="ESRI.ArcGIS.Mapping.OfficeIntegration.PowerPointInfo"/>
  </ds:schemaRefs>
</ds:datastoreItem>
</file>

<file path=customXml/itemProps140.xml><?xml version="1.0" encoding="utf-8"?>
<ds:datastoreItem xmlns:ds="http://schemas.openxmlformats.org/officeDocument/2006/customXml" ds:itemID="{20C514B6-CEEA-488E-8769-B0C488983570}">
  <ds:schemaRefs>
    <ds:schemaRef ds:uri="ESRI.ArcGIS.Mapping.OfficeIntegration.PowerPointInfo"/>
  </ds:schemaRefs>
</ds:datastoreItem>
</file>

<file path=customXml/itemProps141.xml><?xml version="1.0" encoding="utf-8"?>
<ds:datastoreItem xmlns:ds="http://schemas.openxmlformats.org/officeDocument/2006/customXml" ds:itemID="{B69A77CF-D2DA-41C4-869B-CD4686711DD9}">
  <ds:schemaRefs>
    <ds:schemaRef ds:uri="ESRI.ArcGIS.Mapping.OfficeIntegration.PowerPointInfo"/>
  </ds:schemaRefs>
</ds:datastoreItem>
</file>

<file path=customXml/itemProps142.xml><?xml version="1.0" encoding="utf-8"?>
<ds:datastoreItem xmlns:ds="http://schemas.openxmlformats.org/officeDocument/2006/customXml" ds:itemID="{BAD9B8A3-3DCB-441D-8EB3-0F06FB632148}">
  <ds:schemaRefs>
    <ds:schemaRef ds:uri="ESRI.ArcGIS.Mapping.OfficeIntegration.PowerPointInfo"/>
  </ds:schemaRefs>
</ds:datastoreItem>
</file>

<file path=customXml/itemProps143.xml><?xml version="1.0" encoding="utf-8"?>
<ds:datastoreItem xmlns:ds="http://schemas.openxmlformats.org/officeDocument/2006/customXml" ds:itemID="{8832733A-5E33-436B-AAB6-B1B58029F452}">
  <ds:schemaRefs>
    <ds:schemaRef ds:uri="ESRI.ArcGIS.Mapping.OfficeIntegration.PowerPointInfo"/>
  </ds:schemaRefs>
</ds:datastoreItem>
</file>

<file path=customXml/itemProps144.xml><?xml version="1.0" encoding="utf-8"?>
<ds:datastoreItem xmlns:ds="http://schemas.openxmlformats.org/officeDocument/2006/customXml" ds:itemID="{34C7F3EF-E22F-4D54-B69B-4E9A8371B06A}">
  <ds:schemaRefs>
    <ds:schemaRef ds:uri="ESRI.ArcGIS.Mapping.OfficeIntegration.PowerPointInfo"/>
  </ds:schemaRefs>
</ds:datastoreItem>
</file>

<file path=customXml/itemProps145.xml><?xml version="1.0" encoding="utf-8"?>
<ds:datastoreItem xmlns:ds="http://schemas.openxmlformats.org/officeDocument/2006/customXml" ds:itemID="{AF3D5CC0-EF83-401B-BC3D-6C3B211E06F4}">
  <ds:schemaRefs>
    <ds:schemaRef ds:uri="ESRI.ArcGIS.Mapping.OfficeIntegration.PowerPointInfo"/>
  </ds:schemaRefs>
</ds:datastoreItem>
</file>

<file path=customXml/itemProps146.xml><?xml version="1.0" encoding="utf-8"?>
<ds:datastoreItem xmlns:ds="http://schemas.openxmlformats.org/officeDocument/2006/customXml" ds:itemID="{DE4A70E4-EC42-4E4F-8218-1185737A5072}">
  <ds:schemaRefs>
    <ds:schemaRef ds:uri="ESRI.ArcGIS.Mapping.OfficeIntegration.PowerPointInfo"/>
  </ds:schemaRefs>
</ds:datastoreItem>
</file>

<file path=customXml/itemProps147.xml><?xml version="1.0" encoding="utf-8"?>
<ds:datastoreItem xmlns:ds="http://schemas.openxmlformats.org/officeDocument/2006/customXml" ds:itemID="{168FA72C-46CC-4941-8C79-B3BE289C7BF3}">
  <ds:schemaRefs>
    <ds:schemaRef ds:uri="ESRI.ArcGIS.Mapping.OfficeIntegration.PowerPointInfo"/>
  </ds:schemaRefs>
</ds:datastoreItem>
</file>

<file path=customXml/itemProps148.xml><?xml version="1.0" encoding="utf-8"?>
<ds:datastoreItem xmlns:ds="http://schemas.openxmlformats.org/officeDocument/2006/customXml" ds:itemID="{939DC53F-7222-4405-AC88-5C8271C95C83}">
  <ds:schemaRefs>
    <ds:schemaRef ds:uri="ESRI.ArcGIS.Mapping.OfficeIntegration.PowerPointInfo"/>
  </ds:schemaRefs>
</ds:datastoreItem>
</file>

<file path=customXml/itemProps149.xml><?xml version="1.0" encoding="utf-8"?>
<ds:datastoreItem xmlns:ds="http://schemas.openxmlformats.org/officeDocument/2006/customXml" ds:itemID="{9E2B9CFC-71D5-4502-BBBD-9313D482B50C}">
  <ds:schemaRefs>
    <ds:schemaRef ds:uri="ESRI.ArcGIS.Mapping.OfficeIntegration.PowerPointInfo"/>
  </ds:schemaRefs>
</ds:datastoreItem>
</file>

<file path=customXml/itemProps150.xml><?xml version="1.0" encoding="utf-8"?>
<ds:datastoreItem xmlns:ds="http://schemas.openxmlformats.org/officeDocument/2006/customXml" ds:itemID="{1726978D-64F1-4B05-8282-8F5EBA7D8D96}">
  <ds:schemaRefs>
    <ds:schemaRef ds:uri="ESRI.ArcGIS.Mapping.OfficeIntegration.PowerPointInfo"/>
  </ds:schemaRefs>
</ds:datastoreItem>
</file>

<file path=customXml/itemProps151.xml><?xml version="1.0" encoding="utf-8"?>
<ds:datastoreItem xmlns:ds="http://schemas.openxmlformats.org/officeDocument/2006/customXml" ds:itemID="{AEE99ED9-8CB0-46FE-9A03-01554410C56F}">
  <ds:schemaRefs>
    <ds:schemaRef ds:uri="ESRI.ArcGIS.Mapping.OfficeIntegration.PowerPointInfo"/>
  </ds:schemaRefs>
</ds:datastoreItem>
</file>

<file path=customXml/itemProps152.xml><?xml version="1.0" encoding="utf-8"?>
<ds:datastoreItem xmlns:ds="http://schemas.openxmlformats.org/officeDocument/2006/customXml" ds:itemID="{922D7174-0C54-4ED3-A15D-2721A4F97DC1}">
  <ds:schemaRefs>
    <ds:schemaRef ds:uri="ESRI.ArcGIS.Mapping.OfficeIntegration.PowerPointInfo"/>
  </ds:schemaRefs>
</ds:datastoreItem>
</file>

<file path=customXml/itemProps153.xml><?xml version="1.0" encoding="utf-8"?>
<ds:datastoreItem xmlns:ds="http://schemas.openxmlformats.org/officeDocument/2006/customXml" ds:itemID="{293F739A-AEAE-40CA-85E7-AFEA767451A3}">
  <ds:schemaRefs>
    <ds:schemaRef ds:uri="ESRI.ArcGIS.Mapping.OfficeIntegration.PowerPointInfo"/>
  </ds:schemaRefs>
</ds:datastoreItem>
</file>

<file path=customXml/itemProps154.xml><?xml version="1.0" encoding="utf-8"?>
<ds:datastoreItem xmlns:ds="http://schemas.openxmlformats.org/officeDocument/2006/customXml" ds:itemID="{A595C8C9-DA33-48AC-BD6F-2DE381BDE144}">
  <ds:schemaRefs>
    <ds:schemaRef ds:uri="ESRI.ArcGIS.Mapping.OfficeIntegration.PowerPointInfo"/>
  </ds:schemaRefs>
</ds:datastoreItem>
</file>

<file path=customXml/itemProps155.xml><?xml version="1.0" encoding="utf-8"?>
<ds:datastoreItem xmlns:ds="http://schemas.openxmlformats.org/officeDocument/2006/customXml" ds:itemID="{C237B5EF-1353-4AFD-9868-E935C0936882}">
  <ds:schemaRefs>
    <ds:schemaRef ds:uri="ESRI.ArcGIS.Mapping.OfficeIntegration.PowerPointInfo"/>
  </ds:schemaRefs>
</ds:datastoreItem>
</file>

<file path=customXml/itemProps156.xml><?xml version="1.0" encoding="utf-8"?>
<ds:datastoreItem xmlns:ds="http://schemas.openxmlformats.org/officeDocument/2006/customXml" ds:itemID="{A45D130E-C255-4A0F-B7BB-50E4F2EB77E7}">
  <ds:schemaRefs>
    <ds:schemaRef ds:uri="ESRI.ArcGIS.Mapping.OfficeIntegration.PowerPointInfo"/>
  </ds:schemaRefs>
</ds:datastoreItem>
</file>

<file path=customXml/itemProps157.xml><?xml version="1.0" encoding="utf-8"?>
<ds:datastoreItem xmlns:ds="http://schemas.openxmlformats.org/officeDocument/2006/customXml" ds:itemID="{8A06D921-5246-4A6B-A916-7BC8D8DD4CA0}">
  <ds:schemaRefs>
    <ds:schemaRef ds:uri="ESRI.ArcGIS.Mapping.OfficeIntegration.PowerPointInfo"/>
  </ds:schemaRefs>
</ds:datastoreItem>
</file>

<file path=customXml/itemProps158.xml><?xml version="1.0" encoding="utf-8"?>
<ds:datastoreItem xmlns:ds="http://schemas.openxmlformats.org/officeDocument/2006/customXml" ds:itemID="{7A6A6062-7AD2-47A0-B771-B845141874BA}">
  <ds:schemaRefs>
    <ds:schemaRef ds:uri="ESRI.ArcGIS.Mapping.OfficeIntegration.PowerPointInfo"/>
  </ds:schemaRefs>
</ds:datastoreItem>
</file>

<file path=customXml/itemProps159.xml><?xml version="1.0" encoding="utf-8"?>
<ds:datastoreItem xmlns:ds="http://schemas.openxmlformats.org/officeDocument/2006/customXml" ds:itemID="{3639AB95-1C7A-4607-A61A-BA028C536E7A}">
  <ds:schemaRefs>
    <ds:schemaRef ds:uri="ESRI.ArcGIS.Mapping.OfficeIntegration.PowerPointInfo"/>
  </ds:schemaRefs>
</ds:datastoreItem>
</file>

<file path=customXml/itemProps160.xml><?xml version="1.0" encoding="utf-8"?>
<ds:datastoreItem xmlns:ds="http://schemas.openxmlformats.org/officeDocument/2006/customXml" ds:itemID="{3549CC5A-BFB3-4C85-AAF8-7EDF125A159C}">
  <ds:schemaRefs>
    <ds:schemaRef ds:uri="ESRI.ArcGIS.Mapping.OfficeIntegration.PowerPointInfo"/>
  </ds:schemaRefs>
</ds:datastoreItem>
</file>

<file path=customXml/itemProps161.xml><?xml version="1.0" encoding="utf-8"?>
<ds:datastoreItem xmlns:ds="http://schemas.openxmlformats.org/officeDocument/2006/customXml" ds:itemID="{AB26CA3C-41BC-452C-809D-2A645DD05E1A}">
  <ds:schemaRefs>
    <ds:schemaRef ds:uri="ESRI.ArcGIS.Mapping.OfficeIntegration.PowerPointInfo"/>
  </ds:schemaRefs>
</ds:datastoreItem>
</file>

<file path=customXml/itemProps162.xml><?xml version="1.0" encoding="utf-8"?>
<ds:datastoreItem xmlns:ds="http://schemas.openxmlformats.org/officeDocument/2006/customXml" ds:itemID="{5C694146-453A-4F14-AB5C-EBD314C6896E}">
  <ds:schemaRefs>
    <ds:schemaRef ds:uri="ESRI.ArcGIS.Mapping.OfficeIntegration.PowerPointInfo"/>
  </ds:schemaRefs>
</ds:datastoreItem>
</file>

<file path=customXml/itemProps163.xml><?xml version="1.0" encoding="utf-8"?>
<ds:datastoreItem xmlns:ds="http://schemas.openxmlformats.org/officeDocument/2006/customXml" ds:itemID="{28D48F72-5D66-4222-8451-9AE9DE7C006B}">
  <ds:schemaRefs>
    <ds:schemaRef ds:uri="ESRI.ArcGIS.Mapping.OfficeIntegration.PowerPointInfo"/>
  </ds:schemaRefs>
</ds:datastoreItem>
</file>

<file path=customXml/itemProps164.xml><?xml version="1.0" encoding="utf-8"?>
<ds:datastoreItem xmlns:ds="http://schemas.openxmlformats.org/officeDocument/2006/customXml" ds:itemID="{80510B51-B8B4-4915-B805-D97D88178AFF}">
  <ds:schemaRefs>
    <ds:schemaRef ds:uri="ESRI.ArcGIS.Mapping.OfficeIntegration.PowerPointInfo"/>
  </ds:schemaRefs>
</ds:datastoreItem>
</file>

<file path=customXml/itemProps165.xml><?xml version="1.0" encoding="utf-8"?>
<ds:datastoreItem xmlns:ds="http://schemas.openxmlformats.org/officeDocument/2006/customXml" ds:itemID="{438B3853-A4ED-46CC-A342-5A1A3C991848}">
  <ds:schemaRefs>
    <ds:schemaRef ds:uri="ESRI.ArcGIS.Mapping.OfficeIntegration.PowerPointInfo"/>
  </ds:schemaRefs>
</ds:datastoreItem>
</file>

<file path=customXml/itemProps166.xml><?xml version="1.0" encoding="utf-8"?>
<ds:datastoreItem xmlns:ds="http://schemas.openxmlformats.org/officeDocument/2006/customXml" ds:itemID="{0DF9B476-A248-4002-87B1-240A48236BDA}">
  <ds:schemaRefs>
    <ds:schemaRef ds:uri="ESRI.ArcGIS.Mapping.OfficeIntegration.PowerPointInfo"/>
  </ds:schemaRefs>
</ds:datastoreItem>
</file>

<file path=customXml/itemProps167.xml><?xml version="1.0" encoding="utf-8"?>
<ds:datastoreItem xmlns:ds="http://schemas.openxmlformats.org/officeDocument/2006/customXml" ds:itemID="{91565AA5-B1EE-40A4-BCE3-DCE47D1AA6C2}">
  <ds:schemaRefs>
    <ds:schemaRef ds:uri="ESRI.ArcGIS.Mapping.OfficeIntegration.PowerPointInfo"/>
  </ds:schemaRefs>
</ds:datastoreItem>
</file>

<file path=customXml/itemProps168.xml><?xml version="1.0" encoding="utf-8"?>
<ds:datastoreItem xmlns:ds="http://schemas.openxmlformats.org/officeDocument/2006/customXml" ds:itemID="{97093E5C-696E-4B61-A8CF-9AA276779CB2}">
  <ds:schemaRefs>
    <ds:schemaRef ds:uri="ESRI.ArcGIS.Mapping.OfficeIntegration.PowerPointInfo"/>
  </ds:schemaRefs>
</ds:datastoreItem>
</file>

<file path=customXml/itemProps169.xml><?xml version="1.0" encoding="utf-8"?>
<ds:datastoreItem xmlns:ds="http://schemas.openxmlformats.org/officeDocument/2006/customXml" ds:itemID="{5366DC1C-BD18-4D60-81AD-8E8DFC310342}">
  <ds:schemaRefs>
    <ds:schemaRef ds:uri="ESRI.ArcGIS.Mapping.OfficeIntegration.PowerPointInfo"/>
  </ds:schemaRefs>
</ds:datastoreItem>
</file>

<file path=customXml/itemProps170.xml><?xml version="1.0" encoding="utf-8"?>
<ds:datastoreItem xmlns:ds="http://schemas.openxmlformats.org/officeDocument/2006/customXml" ds:itemID="{FF5D7FD5-201E-438E-A44E-FD4E2307111A}">
  <ds:schemaRefs>
    <ds:schemaRef ds:uri="ESRI.ArcGIS.Mapping.OfficeIntegration.PowerPointInfo"/>
  </ds:schemaRefs>
</ds:datastoreItem>
</file>

<file path=customXml/itemProps171.xml><?xml version="1.0" encoding="utf-8"?>
<ds:datastoreItem xmlns:ds="http://schemas.openxmlformats.org/officeDocument/2006/customXml" ds:itemID="{840A5427-21F1-4457-80A0-37E02D78EFCF}">
  <ds:schemaRefs>
    <ds:schemaRef ds:uri="ESRI.ArcGIS.Mapping.OfficeIntegration.PowerPointInfo"/>
  </ds:schemaRefs>
</ds:datastoreItem>
</file>

<file path=customXml/itemProps172.xml><?xml version="1.0" encoding="utf-8"?>
<ds:datastoreItem xmlns:ds="http://schemas.openxmlformats.org/officeDocument/2006/customXml" ds:itemID="{B350236D-FD62-4BA4-920C-6EBC4F84EE5B}">
  <ds:schemaRefs>
    <ds:schemaRef ds:uri="ESRI.ArcGIS.Mapping.OfficeIntegration.PowerPointInfo"/>
  </ds:schemaRefs>
</ds:datastoreItem>
</file>

<file path=customXml/itemProps173.xml><?xml version="1.0" encoding="utf-8"?>
<ds:datastoreItem xmlns:ds="http://schemas.openxmlformats.org/officeDocument/2006/customXml" ds:itemID="{66EAD2E7-54B5-464F-B061-020D002950AB}">
  <ds:schemaRefs>
    <ds:schemaRef ds:uri="ESRI.ArcGIS.Mapping.OfficeIntegration.PowerPointInfo"/>
  </ds:schemaRefs>
</ds:datastoreItem>
</file>

<file path=customXml/itemProps174.xml><?xml version="1.0" encoding="utf-8"?>
<ds:datastoreItem xmlns:ds="http://schemas.openxmlformats.org/officeDocument/2006/customXml" ds:itemID="{D7597942-750C-4183-B576-F75F5EDB708E}">
  <ds:schemaRefs>
    <ds:schemaRef ds:uri="ESRI.ArcGIS.Mapping.OfficeIntegration.PowerPointInfo"/>
  </ds:schemaRefs>
</ds:datastoreItem>
</file>

<file path=customXml/itemProps175.xml><?xml version="1.0" encoding="utf-8"?>
<ds:datastoreItem xmlns:ds="http://schemas.openxmlformats.org/officeDocument/2006/customXml" ds:itemID="{D701B723-F796-4115-AF39-0DF812511E82}">
  <ds:schemaRefs>
    <ds:schemaRef ds:uri="ESRI.ArcGIS.Mapping.OfficeIntegration.PowerPointInfo"/>
  </ds:schemaRefs>
</ds:datastoreItem>
</file>

<file path=customXml/itemProps176.xml><?xml version="1.0" encoding="utf-8"?>
<ds:datastoreItem xmlns:ds="http://schemas.openxmlformats.org/officeDocument/2006/customXml" ds:itemID="{E036530A-EABD-4B67-909D-8871FDEC5ED6}">
  <ds:schemaRefs>
    <ds:schemaRef ds:uri="ESRI.ArcGIS.Mapping.OfficeIntegration.PowerPointInfo"/>
  </ds:schemaRefs>
</ds:datastoreItem>
</file>

<file path=customXml/itemProps177.xml><?xml version="1.0" encoding="utf-8"?>
<ds:datastoreItem xmlns:ds="http://schemas.openxmlformats.org/officeDocument/2006/customXml" ds:itemID="{EBCE28CD-2F9B-49D5-B288-5390DCC7AB25}">
  <ds:schemaRefs>
    <ds:schemaRef ds:uri="ESRI.ArcGIS.Mapping.OfficeIntegration.PowerPointInfo"/>
  </ds:schemaRefs>
</ds:datastoreItem>
</file>

<file path=customXml/itemProps178.xml><?xml version="1.0" encoding="utf-8"?>
<ds:datastoreItem xmlns:ds="http://schemas.openxmlformats.org/officeDocument/2006/customXml" ds:itemID="{221B945D-7994-4769-A681-FF4C5DE32318}">
  <ds:schemaRefs>
    <ds:schemaRef ds:uri="ESRI.ArcGIS.Mapping.OfficeIntegration.PowerPointInfo"/>
  </ds:schemaRefs>
</ds:datastoreItem>
</file>

<file path=customXml/itemProps179.xml><?xml version="1.0" encoding="utf-8"?>
<ds:datastoreItem xmlns:ds="http://schemas.openxmlformats.org/officeDocument/2006/customXml" ds:itemID="{C724D9C7-E297-4C7D-8CA5-8EBDFFB13F19}">
  <ds:schemaRefs>
    <ds:schemaRef ds:uri="ESRI.ArcGIS.Mapping.OfficeIntegration.PowerPointInfo"/>
  </ds:schemaRefs>
</ds:datastoreItem>
</file>

<file path=customXml/itemProps180.xml><?xml version="1.0" encoding="utf-8"?>
<ds:datastoreItem xmlns:ds="http://schemas.openxmlformats.org/officeDocument/2006/customXml" ds:itemID="{7E312826-5315-4D5D-A747-C725044E07AA}">
  <ds:schemaRefs>
    <ds:schemaRef ds:uri="ESRI.ArcGIS.Mapping.OfficeIntegration.PowerPointInfo"/>
  </ds:schemaRefs>
</ds:datastoreItem>
</file>

<file path=customXml/itemProps181.xml><?xml version="1.0" encoding="utf-8"?>
<ds:datastoreItem xmlns:ds="http://schemas.openxmlformats.org/officeDocument/2006/customXml" ds:itemID="{2A0BF692-4121-4201-98CC-1CB907BDE09A}">
  <ds:schemaRefs>
    <ds:schemaRef ds:uri="ESRI.ArcGIS.Mapping.OfficeIntegration.PowerPointInfo"/>
  </ds:schemaRefs>
</ds:datastoreItem>
</file>

<file path=customXml/itemProps182.xml><?xml version="1.0" encoding="utf-8"?>
<ds:datastoreItem xmlns:ds="http://schemas.openxmlformats.org/officeDocument/2006/customXml" ds:itemID="{5A1CBDF2-2EDA-4C7F-9374-BA425C513E40}">
  <ds:schemaRefs>
    <ds:schemaRef ds:uri="ESRI.ArcGIS.Mapping.OfficeIntegration.PowerPointInfo"/>
  </ds:schemaRefs>
</ds:datastoreItem>
</file>

<file path=customXml/itemProps183.xml><?xml version="1.0" encoding="utf-8"?>
<ds:datastoreItem xmlns:ds="http://schemas.openxmlformats.org/officeDocument/2006/customXml" ds:itemID="{30E14604-A776-4132-AB44-75BEA3197D7D}">
  <ds:schemaRefs>
    <ds:schemaRef ds:uri="ESRI.ArcGIS.Mapping.OfficeIntegration.PowerPointInfo"/>
  </ds:schemaRefs>
</ds:datastoreItem>
</file>

<file path=customXml/itemProps184.xml><?xml version="1.0" encoding="utf-8"?>
<ds:datastoreItem xmlns:ds="http://schemas.openxmlformats.org/officeDocument/2006/customXml" ds:itemID="{CBFA81A7-D725-44EA-B2C4-8D3496D30FC8}">
  <ds:schemaRefs>
    <ds:schemaRef ds:uri="ESRI.ArcGIS.Mapping.OfficeIntegration.PowerPointInfo"/>
  </ds:schemaRefs>
</ds:datastoreItem>
</file>

<file path=customXml/itemProps185.xml><?xml version="1.0" encoding="utf-8"?>
<ds:datastoreItem xmlns:ds="http://schemas.openxmlformats.org/officeDocument/2006/customXml" ds:itemID="{612F129A-25A0-4E65-AE34-557498C4EC5A}">
  <ds:schemaRefs>
    <ds:schemaRef ds:uri="ESRI.ArcGIS.Mapping.OfficeIntegration.PowerPointInfo"/>
  </ds:schemaRefs>
</ds:datastoreItem>
</file>

<file path=customXml/itemProps186.xml><?xml version="1.0" encoding="utf-8"?>
<ds:datastoreItem xmlns:ds="http://schemas.openxmlformats.org/officeDocument/2006/customXml" ds:itemID="{91AC3AFD-FC92-46DD-9AAF-90E4C4193961}">
  <ds:schemaRefs>
    <ds:schemaRef ds:uri="ESRI.ArcGIS.Mapping.OfficeIntegration.PowerPointInfo"/>
  </ds:schemaRefs>
</ds:datastoreItem>
</file>

<file path=customXml/itemProps187.xml><?xml version="1.0" encoding="utf-8"?>
<ds:datastoreItem xmlns:ds="http://schemas.openxmlformats.org/officeDocument/2006/customXml" ds:itemID="{49E60474-C012-430C-BAED-D28B447D0222}">
  <ds:schemaRefs>
    <ds:schemaRef ds:uri="ESRI.ArcGIS.Mapping.OfficeIntegration.PowerPointInfo"/>
  </ds:schemaRefs>
</ds:datastoreItem>
</file>

<file path=customXml/itemProps188.xml><?xml version="1.0" encoding="utf-8"?>
<ds:datastoreItem xmlns:ds="http://schemas.openxmlformats.org/officeDocument/2006/customXml" ds:itemID="{57E2E4B9-2EDD-45E6-B699-F0A7AEE94F3D}">
  <ds:schemaRefs>
    <ds:schemaRef ds:uri="ESRI.ArcGIS.Mapping.OfficeIntegration.PowerPointInfo"/>
  </ds:schemaRefs>
</ds:datastoreItem>
</file>

<file path=customXml/itemProps189.xml><?xml version="1.0" encoding="utf-8"?>
<ds:datastoreItem xmlns:ds="http://schemas.openxmlformats.org/officeDocument/2006/customXml" ds:itemID="{C8E0640E-BCEC-4570-912B-979EC8157DBF}">
  <ds:schemaRefs>
    <ds:schemaRef ds:uri="ESRI.ArcGIS.Mapping.OfficeIntegration.PowerPointInfo"/>
  </ds:schemaRefs>
</ds:datastoreItem>
</file>

<file path=customXml/itemProps190.xml><?xml version="1.0" encoding="utf-8"?>
<ds:datastoreItem xmlns:ds="http://schemas.openxmlformats.org/officeDocument/2006/customXml" ds:itemID="{1AF854B2-7C2C-4985-9367-2EDAAD2837B1}">
  <ds:schemaRefs>
    <ds:schemaRef ds:uri="ESRI.ArcGIS.Mapping.OfficeIntegration.PowerPointInfo"/>
  </ds:schemaRefs>
</ds:datastoreItem>
</file>

<file path=customXml/itemProps191.xml><?xml version="1.0" encoding="utf-8"?>
<ds:datastoreItem xmlns:ds="http://schemas.openxmlformats.org/officeDocument/2006/customXml" ds:itemID="{81641C4A-9BCF-491D-9521-96BEEFDAEEB9}">
  <ds:schemaRefs>
    <ds:schemaRef ds:uri="ESRI.ArcGIS.Mapping.OfficeIntegration.PowerPointInfo"/>
  </ds:schemaRefs>
</ds:datastoreItem>
</file>

<file path=customXml/itemProps192.xml><?xml version="1.0" encoding="utf-8"?>
<ds:datastoreItem xmlns:ds="http://schemas.openxmlformats.org/officeDocument/2006/customXml" ds:itemID="{B5CDB973-1891-472B-AF26-3D331BDA2794}">
  <ds:schemaRefs>
    <ds:schemaRef ds:uri="ESRI.ArcGIS.Mapping.OfficeIntegration.PowerPointInfo"/>
  </ds:schemaRefs>
</ds:datastoreItem>
</file>

<file path=customXml/itemProps193.xml><?xml version="1.0" encoding="utf-8"?>
<ds:datastoreItem xmlns:ds="http://schemas.openxmlformats.org/officeDocument/2006/customXml" ds:itemID="{50086010-B4ED-46ED-A769-375153ED9E2C}">
  <ds:schemaRefs>
    <ds:schemaRef ds:uri="ESRI.ArcGIS.Mapping.OfficeIntegration.PowerPointInfo"/>
  </ds:schemaRefs>
</ds:datastoreItem>
</file>

<file path=customXml/itemProps194.xml><?xml version="1.0" encoding="utf-8"?>
<ds:datastoreItem xmlns:ds="http://schemas.openxmlformats.org/officeDocument/2006/customXml" ds:itemID="{DE81D294-ED98-41A7-B283-E21F5D20805C}">
  <ds:schemaRefs>
    <ds:schemaRef ds:uri="ESRI.ArcGIS.Mapping.OfficeIntegration.PowerPointInfo"/>
  </ds:schemaRefs>
</ds:datastoreItem>
</file>

<file path=customXml/itemProps195.xml><?xml version="1.0" encoding="utf-8"?>
<ds:datastoreItem xmlns:ds="http://schemas.openxmlformats.org/officeDocument/2006/customXml" ds:itemID="{15BBE50B-A1FE-493A-BD66-5EBAEAB18481}">
  <ds:schemaRefs>
    <ds:schemaRef ds:uri="ESRI.ArcGIS.Mapping.OfficeIntegration.PowerPointInfo"/>
  </ds:schemaRefs>
</ds:datastoreItem>
</file>

<file path=customXml/itemProps196.xml><?xml version="1.0" encoding="utf-8"?>
<ds:datastoreItem xmlns:ds="http://schemas.openxmlformats.org/officeDocument/2006/customXml" ds:itemID="{610D1C05-E198-45B8-A0B8-77272CED9B8B}">
  <ds:schemaRefs>
    <ds:schemaRef ds:uri="ESRI.ArcGIS.Mapping.OfficeIntegration.PowerPointInfo"/>
  </ds:schemaRefs>
</ds:datastoreItem>
</file>

<file path=customXml/itemProps197.xml><?xml version="1.0" encoding="utf-8"?>
<ds:datastoreItem xmlns:ds="http://schemas.openxmlformats.org/officeDocument/2006/customXml" ds:itemID="{0EA89B62-4B42-4B4B-9D44-6D1648604D1C}">
  <ds:schemaRefs>
    <ds:schemaRef ds:uri="ESRI.ArcGIS.Mapping.OfficeIntegration.PowerPointInfo"/>
  </ds:schemaRefs>
</ds:datastoreItem>
</file>

<file path=customXml/itemProps198.xml><?xml version="1.0" encoding="utf-8"?>
<ds:datastoreItem xmlns:ds="http://schemas.openxmlformats.org/officeDocument/2006/customXml" ds:itemID="{235F046C-6BF4-4526-A6CC-1FA2DD6BC456}">
  <ds:schemaRefs>
    <ds:schemaRef ds:uri="ESRI.ArcGIS.Mapping.OfficeIntegration.PowerPointInfo"/>
  </ds:schemaRefs>
</ds:datastoreItem>
</file>

<file path=customXml/itemProps199.xml><?xml version="1.0" encoding="utf-8"?>
<ds:datastoreItem xmlns:ds="http://schemas.openxmlformats.org/officeDocument/2006/customXml" ds:itemID="{A7266EEC-F0D2-4067-981C-25D6F1F9E531}">
  <ds:schemaRefs>
    <ds:schemaRef ds:uri="ESRI.ArcGIS.Mapping.OfficeIntegration.PowerPointInfo"/>
  </ds:schemaRefs>
</ds:datastoreItem>
</file>

<file path=customXml/itemProps200.xml><?xml version="1.0" encoding="utf-8"?>
<ds:datastoreItem xmlns:ds="http://schemas.openxmlformats.org/officeDocument/2006/customXml" ds:itemID="{8DBBCC51-8B7B-4A78-9F3F-4CFC511D3ACA}">
  <ds:schemaRefs>
    <ds:schemaRef ds:uri="ESRI.ArcGIS.Mapping.OfficeIntegration.PowerPointInfo"/>
  </ds:schemaRefs>
</ds:datastoreItem>
</file>

<file path=customXml/itemProps201.xml><?xml version="1.0" encoding="utf-8"?>
<ds:datastoreItem xmlns:ds="http://schemas.openxmlformats.org/officeDocument/2006/customXml" ds:itemID="{52646CE8-7B7C-46F0-BA6D-90A81DD3BE86}">
  <ds:schemaRefs>
    <ds:schemaRef ds:uri="ESRI.ArcGIS.Mapping.OfficeIntegration.PowerPointInfo"/>
  </ds:schemaRefs>
</ds:datastoreItem>
</file>

<file path=customXml/itemProps202.xml><?xml version="1.0" encoding="utf-8"?>
<ds:datastoreItem xmlns:ds="http://schemas.openxmlformats.org/officeDocument/2006/customXml" ds:itemID="{56E6BDE7-5C0F-4941-B294-EF891B706E38}">
  <ds:schemaRefs>
    <ds:schemaRef ds:uri="ESRI.ArcGIS.Mapping.OfficeIntegration.PowerPointInfo"/>
  </ds:schemaRefs>
</ds:datastoreItem>
</file>

<file path=customXml/itemProps203.xml><?xml version="1.0" encoding="utf-8"?>
<ds:datastoreItem xmlns:ds="http://schemas.openxmlformats.org/officeDocument/2006/customXml" ds:itemID="{8B782C14-C841-470E-A346-D8D7BDB4F32E}">
  <ds:schemaRefs>
    <ds:schemaRef ds:uri="ESRI.ArcGIS.Mapping.OfficeIntegration.PowerPointInfo"/>
  </ds:schemaRefs>
</ds:datastoreItem>
</file>

<file path=customXml/itemProps204.xml><?xml version="1.0" encoding="utf-8"?>
<ds:datastoreItem xmlns:ds="http://schemas.openxmlformats.org/officeDocument/2006/customXml" ds:itemID="{A36489AF-E0AE-483D-A99E-6A37DA22D073}">
  <ds:schemaRefs>
    <ds:schemaRef ds:uri="ESRI.ArcGIS.Mapping.OfficeIntegration.PowerPointInfo"/>
  </ds:schemaRefs>
</ds:datastoreItem>
</file>

<file path=customXml/itemProps205.xml><?xml version="1.0" encoding="utf-8"?>
<ds:datastoreItem xmlns:ds="http://schemas.openxmlformats.org/officeDocument/2006/customXml" ds:itemID="{8656DB2A-DAEC-49C2-BB65-A4C0873A5EFA}">
  <ds:schemaRefs>
    <ds:schemaRef ds:uri="ESRI.ArcGIS.Mapping.OfficeIntegration.PowerPointInfo"/>
  </ds:schemaRefs>
</ds:datastoreItem>
</file>

<file path=customXml/itemProps206.xml><?xml version="1.0" encoding="utf-8"?>
<ds:datastoreItem xmlns:ds="http://schemas.openxmlformats.org/officeDocument/2006/customXml" ds:itemID="{DE4245F3-71B1-42AB-90D0-3606D54C3F3B}">
  <ds:schemaRefs>
    <ds:schemaRef ds:uri="ESRI.ArcGIS.Mapping.OfficeIntegration.PowerPointInfo"/>
  </ds:schemaRefs>
</ds:datastoreItem>
</file>

<file path=customXml/itemProps207.xml><?xml version="1.0" encoding="utf-8"?>
<ds:datastoreItem xmlns:ds="http://schemas.openxmlformats.org/officeDocument/2006/customXml" ds:itemID="{DC9131C1-5A4B-4AB1-A18C-87A70695E072}">
  <ds:schemaRefs>
    <ds:schemaRef ds:uri="ESRI.ArcGIS.Mapping.OfficeIntegration.PowerPointInfo"/>
  </ds:schemaRefs>
</ds:datastoreItem>
</file>

<file path=customXml/itemProps208.xml><?xml version="1.0" encoding="utf-8"?>
<ds:datastoreItem xmlns:ds="http://schemas.openxmlformats.org/officeDocument/2006/customXml" ds:itemID="{FE59C673-0D87-48D6-9503-A98AA13266F4}">
  <ds:schemaRefs>
    <ds:schemaRef ds:uri="ESRI.ArcGIS.Mapping.OfficeIntegration.PowerPointInfo"/>
  </ds:schemaRefs>
</ds:datastoreItem>
</file>

<file path=customXml/itemProps209.xml><?xml version="1.0" encoding="utf-8"?>
<ds:datastoreItem xmlns:ds="http://schemas.openxmlformats.org/officeDocument/2006/customXml" ds:itemID="{AE1265A9-58CB-4E2D-B0C1-B946E6639D34}">
  <ds:schemaRefs>
    <ds:schemaRef ds:uri="ESRI.ArcGIS.Mapping.OfficeIntegration.PowerPointInfo"/>
  </ds:schemaRefs>
</ds:datastoreItem>
</file>

<file path=customXml/itemProps210.xml><?xml version="1.0" encoding="utf-8"?>
<ds:datastoreItem xmlns:ds="http://schemas.openxmlformats.org/officeDocument/2006/customXml" ds:itemID="{96E8E682-D903-4125-AB35-BC670B04A55D}">
  <ds:schemaRefs>
    <ds:schemaRef ds:uri="ESRI.ArcGIS.Mapping.OfficeIntegration.PowerPointInfo"/>
  </ds:schemaRefs>
</ds:datastoreItem>
</file>

<file path=customXml/itemProps211.xml><?xml version="1.0" encoding="utf-8"?>
<ds:datastoreItem xmlns:ds="http://schemas.openxmlformats.org/officeDocument/2006/customXml" ds:itemID="{B1526555-9377-407D-86E8-48DB3D75950A}">
  <ds:schemaRefs>
    <ds:schemaRef ds:uri="ESRI.ArcGIS.Mapping.OfficeIntegration.PowerPointInfo"/>
  </ds:schemaRefs>
</ds:datastoreItem>
</file>

<file path=customXml/itemProps212.xml><?xml version="1.0" encoding="utf-8"?>
<ds:datastoreItem xmlns:ds="http://schemas.openxmlformats.org/officeDocument/2006/customXml" ds:itemID="{9AA00CF8-AC47-45F6-8A82-E9C4529D58BE}">
  <ds:schemaRefs>
    <ds:schemaRef ds:uri="ESRI.ArcGIS.Mapping.OfficeIntegration.PowerPointInfo"/>
  </ds:schemaRefs>
</ds:datastoreItem>
</file>

<file path=customXml/itemProps213.xml><?xml version="1.0" encoding="utf-8"?>
<ds:datastoreItem xmlns:ds="http://schemas.openxmlformats.org/officeDocument/2006/customXml" ds:itemID="{AABF4183-72C7-472C-A0EC-71F9007B1633}">
  <ds:schemaRefs>
    <ds:schemaRef ds:uri="ESRI.ArcGIS.Mapping.OfficeIntegration.PowerPointInfo"/>
  </ds:schemaRefs>
</ds:datastoreItem>
</file>

<file path=customXml/itemProps214.xml><?xml version="1.0" encoding="utf-8"?>
<ds:datastoreItem xmlns:ds="http://schemas.openxmlformats.org/officeDocument/2006/customXml" ds:itemID="{5EB7B740-47B5-4CB8-B223-9B0D7A9D7DF7}">
  <ds:schemaRefs>
    <ds:schemaRef ds:uri="ESRI.ArcGIS.Mapping.OfficeIntegration.PowerPointInfo"/>
  </ds:schemaRefs>
</ds:datastoreItem>
</file>

<file path=customXml/itemProps215.xml><?xml version="1.0" encoding="utf-8"?>
<ds:datastoreItem xmlns:ds="http://schemas.openxmlformats.org/officeDocument/2006/customXml" ds:itemID="{05AC9D26-F3C2-413D-A539-439385B082BF}">
  <ds:schemaRefs>
    <ds:schemaRef ds:uri="ESRI.ArcGIS.Mapping.OfficeIntegration.PowerPointInfo"/>
  </ds:schemaRefs>
</ds:datastoreItem>
</file>

<file path=customXml/itemProps216.xml><?xml version="1.0" encoding="utf-8"?>
<ds:datastoreItem xmlns:ds="http://schemas.openxmlformats.org/officeDocument/2006/customXml" ds:itemID="{0EB56EEA-D34D-4F56-8EB2-0C57F1209E15}">
  <ds:schemaRefs>
    <ds:schemaRef ds:uri="ESRI.ArcGIS.Mapping.OfficeIntegration.PowerPointInfo"/>
  </ds:schemaRefs>
</ds:datastoreItem>
</file>

<file path=customXml/itemProps217.xml><?xml version="1.0" encoding="utf-8"?>
<ds:datastoreItem xmlns:ds="http://schemas.openxmlformats.org/officeDocument/2006/customXml" ds:itemID="{551496D9-31A8-477C-86B2-9BECDA7C1367}">
  <ds:schemaRefs>
    <ds:schemaRef ds:uri="ESRI.ArcGIS.Mapping.OfficeIntegration.PowerPointInfo"/>
  </ds:schemaRefs>
</ds:datastoreItem>
</file>

<file path=customXml/itemProps218.xml><?xml version="1.0" encoding="utf-8"?>
<ds:datastoreItem xmlns:ds="http://schemas.openxmlformats.org/officeDocument/2006/customXml" ds:itemID="{4FF762C6-DE4F-45BB-9817-DE23042DB0A8}">
  <ds:schemaRefs>
    <ds:schemaRef ds:uri="ESRI.ArcGIS.Mapping.OfficeIntegration.PowerPointInfo"/>
  </ds:schemaRefs>
</ds:datastoreItem>
</file>

<file path=customXml/itemProps219.xml><?xml version="1.0" encoding="utf-8"?>
<ds:datastoreItem xmlns:ds="http://schemas.openxmlformats.org/officeDocument/2006/customXml" ds:itemID="{C56C2857-DECF-49E3-9100-6CE2D7D70202}">
  <ds:schemaRefs>
    <ds:schemaRef ds:uri="ESRI.ArcGIS.Mapping.OfficeIntegration.PowerPointInfo"/>
  </ds:schemaRefs>
</ds:datastoreItem>
</file>

<file path=customXml/itemProps220.xml><?xml version="1.0" encoding="utf-8"?>
<ds:datastoreItem xmlns:ds="http://schemas.openxmlformats.org/officeDocument/2006/customXml" ds:itemID="{D58F22CD-5412-4406-B934-B1AB79C5A559}">
  <ds:schemaRefs>
    <ds:schemaRef ds:uri="ESRI.ArcGIS.Mapping.OfficeIntegration.PowerPointInfo"/>
  </ds:schemaRefs>
</ds:datastoreItem>
</file>

<file path=customXml/itemProps221.xml><?xml version="1.0" encoding="utf-8"?>
<ds:datastoreItem xmlns:ds="http://schemas.openxmlformats.org/officeDocument/2006/customXml" ds:itemID="{2B94D965-70F8-456C-9F4F-D6A396BD2457}">
  <ds:schemaRefs>
    <ds:schemaRef ds:uri="http://purl.org/dc/elements/1.1/"/>
    <ds:schemaRef ds:uri="http://schemas.microsoft.com/sharepoint.v3"/>
    <ds:schemaRef ds:uri="2cd29834-41a2-4a3f-b9cc-2458a4abdfb1"/>
    <ds:schemaRef ds:uri="http://schemas.microsoft.com/office/2006/documentManagement/types"/>
    <ds:schemaRef ds:uri="http://www.w3.org/XML/1998/namespace"/>
    <ds:schemaRef ds:uri="http://purl.org/dc/dcmitype/"/>
    <ds:schemaRef ds:uri="http://purl.org/dc/terms/"/>
    <ds:schemaRef ds:uri="http://schemas.microsoft.com/sharepoint/v3"/>
    <ds:schemaRef ds:uri="http://schemas.openxmlformats.org/package/2006/metadata/core-properties"/>
    <ds:schemaRef ds:uri="4ffa91fb-a0ff-4ac5-b2db-65c790d184a4"/>
    <ds:schemaRef ds:uri="http://schemas.microsoft.com/office/infopath/2007/PartnerControls"/>
    <ds:schemaRef ds:uri="http://schemas.microsoft.com/sharepoint/v3/fields"/>
    <ds:schemaRef ds:uri="http://schemas.microsoft.com/office/2006/metadata/properties"/>
  </ds:schemaRefs>
</ds:datastoreItem>
</file>

<file path=customXml/itemProps222.xml><?xml version="1.0" encoding="utf-8"?>
<ds:datastoreItem xmlns:ds="http://schemas.openxmlformats.org/officeDocument/2006/customXml" ds:itemID="{60595C8D-A19A-416F-8ACC-C7CF1297782B}">
  <ds:schemaRefs>
    <ds:schemaRef ds:uri="ESRI.ArcGIS.Mapping.OfficeIntegration.PowerPointInfo"/>
  </ds:schemaRefs>
</ds:datastoreItem>
</file>

<file path=customXml/itemProps223.xml><?xml version="1.0" encoding="utf-8"?>
<ds:datastoreItem xmlns:ds="http://schemas.openxmlformats.org/officeDocument/2006/customXml" ds:itemID="{99310FC9-5FC8-4F1B-9F34-E4009DE451F5}">
  <ds:schemaRefs>
    <ds:schemaRef ds:uri="ESRI.ArcGIS.Mapping.OfficeIntegration.PowerPointInfo"/>
  </ds:schemaRefs>
</ds:datastoreItem>
</file>

<file path=customXml/itemProps224.xml><?xml version="1.0" encoding="utf-8"?>
<ds:datastoreItem xmlns:ds="http://schemas.openxmlformats.org/officeDocument/2006/customXml" ds:itemID="{6B9D7692-1C52-427F-BADC-C5D45868FAA3}">
  <ds:schemaRefs>
    <ds:schemaRef ds:uri="ESRI.ArcGIS.Mapping.OfficeIntegration.PowerPointInfo"/>
  </ds:schemaRefs>
</ds:datastoreItem>
</file>

<file path=customXml/itemProps225.xml><?xml version="1.0" encoding="utf-8"?>
<ds:datastoreItem xmlns:ds="http://schemas.openxmlformats.org/officeDocument/2006/customXml" ds:itemID="{A50C94DC-E54C-4A80-9565-BE117A5A493F}">
  <ds:schemaRefs>
    <ds:schemaRef ds:uri="ESRI.ArcGIS.Mapping.OfficeIntegration.PowerPointInfo"/>
  </ds:schemaRefs>
</ds:datastoreItem>
</file>

<file path=customXml/itemProps226.xml><?xml version="1.0" encoding="utf-8"?>
<ds:datastoreItem xmlns:ds="http://schemas.openxmlformats.org/officeDocument/2006/customXml" ds:itemID="{7E562DBB-B4D8-42FF-8973-EC4A3CB62329}">
  <ds:schemaRefs>
    <ds:schemaRef ds:uri="ESRI.ArcGIS.Mapping.OfficeIntegration.PowerPointInfo"/>
  </ds:schemaRefs>
</ds:datastoreItem>
</file>

<file path=customXml/itemProps227.xml><?xml version="1.0" encoding="utf-8"?>
<ds:datastoreItem xmlns:ds="http://schemas.openxmlformats.org/officeDocument/2006/customXml" ds:itemID="{A1AF0ABB-F502-4698-A367-735B5DE063FF}">
  <ds:schemaRefs>
    <ds:schemaRef ds:uri="ESRI.ArcGIS.Mapping.OfficeIntegration.PowerPointInfo"/>
  </ds:schemaRefs>
</ds:datastoreItem>
</file>

<file path=customXml/itemProps228.xml><?xml version="1.0" encoding="utf-8"?>
<ds:datastoreItem xmlns:ds="http://schemas.openxmlformats.org/officeDocument/2006/customXml" ds:itemID="{F7A94009-A8AB-47EE-B215-6E6E594C604C}">
  <ds:schemaRefs>
    <ds:schemaRef ds:uri="ESRI.ArcGIS.Mapping.OfficeIntegration.PowerPointInfo"/>
  </ds:schemaRefs>
</ds:datastoreItem>
</file>

<file path=customXml/itemProps229.xml><?xml version="1.0" encoding="utf-8"?>
<ds:datastoreItem xmlns:ds="http://schemas.openxmlformats.org/officeDocument/2006/customXml" ds:itemID="{518B58B8-7CFB-468D-8F63-F596CF9DE5FD}">
  <ds:schemaRefs>
    <ds:schemaRef ds:uri="ESRI.ArcGIS.Mapping.OfficeIntegration.PowerPointInfo"/>
  </ds:schemaRefs>
</ds:datastoreItem>
</file>

<file path=customXml/itemProps230.xml><?xml version="1.0" encoding="utf-8"?>
<ds:datastoreItem xmlns:ds="http://schemas.openxmlformats.org/officeDocument/2006/customXml" ds:itemID="{6A249052-347B-4DB3-9117-3D3D08AEAB64}">
  <ds:schemaRefs>
    <ds:schemaRef ds:uri="ESRI.ArcGIS.Mapping.OfficeIntegration.PowerPointInfo"/>
  </ds:schemaRefs>
</ds:datastoreItem>
</file>

<file path=customXml/itemProps231.xml><?xml version="1.0" encoding="utf-8"?>
<ds:datastoreItem xmlns:ds="http://schemas.openxmlformats.org/officeDocument/2006/customXml" ds:itemID="{DE103B3F-CFCB-4C9C-8A31-EA68B2713BE8}">
  <ds:schemaRefs>
    <ds:schemaRef ds:uri="ESRI.ArcGIS.Mapping.OfficeIntegration.PowerPointInfo"/>
  </ds:schemaRefs>
</ds:datastoreItem>
</file>

<file path=customXml/itemProps232.xml><?xml version="1.0" encoding="utf-8"?>
<ds:datastoreItem xmlns:ds="http://schemas.openxmlformats.org/officeDocument/2006/customXml" ds:itemID="{DCCC9D51-8253-468D-AC01-79B825A6A6C0}">
  <ds:schemaRefs>
    <ds:schemaRef ds:uri="ESRI.ArcGIS.Mapping.OfficeIntegration.PowerPointInfo"/>
  </ds:schemaRefs>
</ds:datastoreItem>
</file>

<file path=customXml/itemProps233.xml><?xml version="1.0" encoding="utf-8"?>
<ds:datastoreItem xmlns:ds="http://schemas.openxmlformats.org/officeDocument/2006/customXml" ds:itemID="{0A202B1A-75AB-4E18-A03F-61C9A95AA66B}">
  <ds:schemaRefs>
    <ds:schemaRef ds:uri="ESRI.ArcGIS.Mapping.OfficeIntegration.PowerPointInfo"/>
  </ds:schemaRefs>
</ds:datastoreItem>
</file>

<file path=customXml/itemProps234.xml><?xml version="1.0" encoding="utf-8"?>
<ds:datastoreItem xmlns:ds="http://schemas.openxmlformats.org/officeDocument/2006/customXml" ds:itemID="{0FFD1A20-CC8D-40CD-9660-CEA035D1A61C}">
  <ds:schemaRefs>
    <ds:schemaRef ds:uri="ESRI.ArcGIS.Mapping.OfficeIntegration.PowerPointInfo"/>
  </ds:schemaRefs>
</ds:datastoreItem>
</file>

<file path=customXml/itemProps235.xml><?xml version="1.0" encoding="utf-8"?>
<ds:datastoreItem xmlns:ds="http://schemas.openxmlformats.org/officeDocument/2006/customXml" ds:itemID="{02923149-2A2E-49C7-AC60-39B9698BEA6E}">
  <ds:schemaRefs>
    <ds:schemaRef ds:uri="ESRI.ArcGIS.Mapping.OfficeIntegration.PowerPointInfo"/>
  </ds:schemaRefs>
</ds:datastoreItem>
</file>

<file path=customXml/itemProps236.xml><?xml version="1.0" encoding="utf-8"?>
<ds:datastoreItem xmlns:ds="http://schemas.openxmlformats.org/officeDocument/2006/customXml" ds:itemID="{2BD19BF9-595A-47BB-90BA-4772A3623CA2}">
  <ds:schemaRefs>
    <ds:schemaRef ds:uri="ESRI.ArcGIS.Mapping.OfficeIntegration.PowerPointInfo"/>
  </ds:schemaRefs>
</ds:datastoreItem>
</file>

<file path=customXml/itemProps237.xml><?xml version="1.0" encoding="utf-8"?>
<ds:datastoreItem xmlns:ds="http://schemas.openxmlformats.org/officeDocument/2006/customXml" ds:itemID="{458DF4ED-D0A2-43CA-B4C6-24F8B77165FD}">
  <ds:schemaRefs>
    <ds:schemaRef ds:uri="ESRI.ArcGIS.Mapping.OfficeIntegration.PowerPointInfo"/>
  </ds:schemaRefs>
</ds:datastoreItem>
</file>

<file path=customXml/itemProps238.xml><?xml version="1.0" encoding="utf-8"?>
<ds:datastoreItem xmlns:ds="http://schemas.openxmlformats.org/officeDocument/2006/customXml" ds:itemID="{11FB0AC9-BD31-4FDC-B5C6-745EBB3BB96E}">
  <ds:schemaRefs>
    <ds:schemaRef ds:uri="ESRI.ArcGIS.Mapping.OfficeIntegration.PowerPointInfo"/>
  </ds:schemaRefs>
</ds:datastoreItem>
</file>

<file path=customXml/itemProps239.xml><?xml version="1.0" encoding="utf-8"?>
<ds:datastoreItem xmlns:ds="http://schemas.openxmlformats.org/officeDocument/2006/customXml" ds:itemID="{3CAC83D3-88F2-4A05-8C0E-E2F7E70AF746}">
  <ds:schemaRefs>
    <ds:schemaRef ds:uri="ESRI.ArcGIS.Mapping.OfficeIntegration.PowerPointInfo"/>
  </ds:schemaRefs>
</ds:datastoreItem>
</file>

<file path=customXml/itemProps240.xml><?xml version="1.0" encoding="utf-8"?>
<ds:datastoreItem xmlns:ds="http://schemas.openxmlformats.org/officeDocument/2006/customXml" ds:itemID="{638B7FF6-BFF4-40AB-BAE9-EC4EE74016FF}">
  <ds:schemaRefs>
    <ds:schemaRef ds:uri="ESRI.ArcGIS.Mapping.OfficeIntegration.PowerPointInfo"/>
  </ds:schemaRefs>
</ds:datastoreItem>
</file>

<file path=customXml/itemProps241.xml><?xml version="1.0" encoding="utf-8"?>
<ds:datastoreItem xmlns:ds="http://schemas.openxmlformats.org/officeDocument/2006/customXml" ds:itemID="{CCFB54E9-3D51-4C65-B28A-C76235CC6D6C}">
  <ds:schemaRefs>
    <ds:schemaRef ds:uri="ESRI.ArcGIS.Mapping.OfficeIntegration.PowerPointInfo"/>
  </ds:schemaRefs>
</ds:datastoreItem>
</file>

<file path=customXml/itemProps242.xml><?xml version="1.0" encoding="utf-8"?>
<ds:datastoreItem xmlns:ds="http://schemas.openxmlformats.org/officeDocument/2006/customXml" ds:itemID="{C8C568E3-F03A-4BE6-9016-278B49784BC9}">
  <ds:schemaRefs>
    <ds:schemaRef ds:uri="ESRI.ArcGIS.Mapping.OfficeIntegration.PowerPointInfo"/>
  </ds:schemaRefs>
</ds:datastoreItem>
</file>

<file path=customXml/itemProps243.xml><?xml version="1.0" encoding="utf-8"?>
<ds:datastoreItem xmlns:ds="http://schemas.openxmlformats.org/officeDocument/2006/customXml" ds:itemID="{52BB64A0-C3BF-455D-9043-4CC4DA33B70D}">
  <ds:schemaRefs>
    <ds:schemaRef ds:uri="ESRI.ArcGIS.Mapping.OfficeIntegration.PowerPointInfo"/>
  </ds:schemaRefs>
</ds:datastoreItem>
</file>

<file path=customXml/itemProps244.xml><?xml version="1.0" encoding="utf-8"?>
<ds:datastoreItem xmlns:ds="http://schemas.openxmlformats.org/officeDocument/2006/customXml" ds:itemID="{9DCA1346-73AD-4A22-908D-200E5BE4EA8B}">
  <ds:schemaRefs>
    <ds:schemaRef ds:uri="ESRI.ArcGIS.Mapping.OfficeIntegration.PowerPointInfo"/>
  </ds:schemaRefs>
</ds:datastoreItem>
</file>

<file path=customXml/itemProps245.xml><?xml version="1.0" encoding="utf-8"?>
<ds:datastoreItem xmlns:ds="http://schemas.openxmlformats.org/officeDocument/2006/customXml" ds:itemID="{E9F8DD60-8B00-4E90-B6F6-26ECA5B7BB97}">
  <ds:schemaRefs>
    <ds:schemaRef ds:uri="ESRI.ArcGIS.Mapping.OfficeIntegration.PowerPointInfo"/>
  </ds:schemaRefs>
</ds:datastoreItem>
</file>

<file path=customXml/itemProps246.xml><?xml version="1.0" encoding="utf-8"?>
<ds:datastoreItem xmlns:ds="http://schemas.openxmlformats.org/officeDocument/2006/customXml" ds:itemID="{6A330CA5-0A68-40FE-A137-B5666393DDB8}">
  <ds:schemaRefs>
    <ds:schemaRef ds:uri="ESRI.ArcGIS.Mapping.OfficeIntegration.PowerPointInfo"/>
  </ds:schemaRefs>
</ds:datastoreItem>
</file>

<file path=customXml/itemProps247.xml><?xml version="1.0" encoding="utf-8"?>
<ds:datastoreItem xmlns:ds="http://schemas.openxmlformats.org/officeDocument/2006/customXml" ds:itemID="{AC68BCBD-73D7-472E-B120-84DD8B2E02DF}">
  <ds:schemaRefs>
    <ds:schemaRef ds:uri="ESRI.ArcGIS.Mapping.OfficeIntegration.PowerPointInfo"/>
  </ds:schemaRefs>
</ds:datastoreItem>
</file>

<file path=customXml/itemProps248.xml><?xml version="1.0" encoding="utf-8"?>
<ds:datastoreItem xmlns:ds="http://schemas.openxmlformats.org/officeDocument/2006/customXml" ds:itemID="{1516E294-2458-4756-B9B4-DAAF6EC7EAF7}">
  <ds:schemaRefs>
    <ds:schemaRef ds:uri="ESRI.ArcGIS.Mapping.OfficeIntegration.PowerPointInfo"/>
  </ds:schemaRefs>
</ds:datastoreItem>
</file>

<file path=customXml/itemProps249.xml><?xml version="1.0" encoding="utf-8"?>
<ds:datastoreItem xmlns:ds="http://schemas.openxmlformats.org/officeDocument/2006/customXml" ds:itemID="{BFF4FEED-E388-4FD0-8752-952ED50B5DC8}">
  <ds:schemaRefs>
    <ds:schemaRef ds:uri="ESRI.ArcGIS.Mapping.OfficeIntegration.PowerPointInfo"/>
  </ds:schemaRefs>
</ds:datastoreItem>
</file>

<file path=customXml/itemProps250.xml><?xml version="1.0" encoding="utf-8"?>
<ds:datastoreItem xmlns:ds="http://schemas.openxmlformats.org/officeDocument/2006/customXml" ds:itemID="{989BE835-6A90-4AD5-B3F4-D81A4F9741EA}">
  <ds:schemaRefs>
    <ds:schemaRef ds:uri="ESRI.ArcGIS.Mapping.OfficeIntegration.PowerPointInfo"/>
  </ds:schemaRefs>
</ds:datastoreItem>
</file>

<file path=customXml/itemProps251.xml><?xml version="1.0" encoding="utf-8"?>
<ds:datastoreItem xmlns:ds="http://schemas.openxmlformats.org/officeDocument/2006/customXml" ds:itemID="{E35B7311-6180-43AB-AEF6-9BBB86F9F726}">
  <ds:schemaRefs>
    <ds:schemaRef ds:uri="ESRI.ArcGIS.Mapping.OfficeIntegration.PowerPointInfo"/>
  </ds:schemaRefs>
</ds:datastoreItem>
</file>

<file path=customXml/itemProps252.xml><?xml version="1.0" encoding="utf-8"?>
<ds:datastoreItem xmlns:ds="http://schemas.openxmlformats.org/officeDocument/2006/customXml" ds:itemID="{284C3BF4-F1B8-4840-8C9B-F9BECF7BA984}">
  <ds:schemaRefs>
    <ds:schemaRef ds:uri="ESRI.ArcGIS.Mapping.OfficeIntegration.PowerPointInfo"/>
  </ds:schemaRefs>
</ds:datastoreItem>
</file>

<file path=customXml/itemProps253.xml><?xml version="1.0" encoding="utf-8"?>
<ds:datastoreItem xmlns:ds="http://schemas.openxmlformats.org/officeDocument/2006/customXml" ds:itemID="{3B24D9A1-A860-422C-AFCF-8DE10F6099F7}">
  <ds:schemaRefs>
    <ds:schemaRef ds:uri="ESRI.ArcGIS.Mapping.OfficeIntegration.PowerPointInfo"/>
  </ds:schemaRefs>
</ds:datastoreItem>
</file>

<file path=customXml/itemProps254.xml><?xml version="1.0" encoding="utf-8"?>
<ds:datastoreItem xmlns:ds="http://schemas.openxmlformats.org/officeDocument/2006/customXml" ds:itemID="{6AC6D6CA-E217-4B9A-9560-C250E7976744}">
  <ds:schemaRefs>
    <ds:schemaRef ds:uri="ESRI.ArcGIS.Mapping.OfficeIntegration.PowerPointInfo"/>
  </ds:schemaRefs>
</ds:datastoreItem>
</file>

<file path=customXml/itemProps255.xml><?xml version="1.0" encoding="utf-8"?>
<ds:datastoreItem xmlns:ds="http://schemas.openxmlformats.org/officeDocument/2006/customXml" ds:itemID="{7A3318AB-243C-42AD-B0FA-34DBA82FC73F}">
  <ds:schemaRefs>
    <ds:schemaRef ds:uri="ESRI.ArcGIS.Mapping.OfficeIntegration.PowerPointInfo"/>
  </ds:schemaRefs>
</ds:datastoreItem>
</file>

<file path=customXml/itemProps256.xml><?xml version="1.0" encoding="utf-8"?>
<ds:datastoreItem xmlns:ds="http://schemas.openxmlformats.org/officeDocument/2006/customXml" ds:itemID="{FDBA8B31-15E8-43B4-B610-1D0C5A1A3EE9}">
  <ds:schemaRefs>
    <ds:schemaRef ds:uri="ESRI.ArcGIS.Mapping.OfficeIntegration.PowerPointInfo"/>
  </ds:schemaRefs>
</ds:datastoreItem>
</file>

<file path=customXml/itemProps257.xml><?xml version="1.0" encoding="utf-8"?>
<ds:datastoreItem xmlns:ds="http://schemas.openxmlformats.org/officeDocument/2006/customXml" ds:itemID="{37335C26-8B79-4588-90D1-CE6A6EB7BEEF}">
  <ds:schemaRefs>
    <ds:schemaRef ds:uri="ESRI.ArcGIS.Mapping.OfficeIntegration.PowerPointInfo"/>
  </ds:schemaRefs>
</ds:datastoreItem>
</file>

<file path=customXml/itemProps258.xml><?xml version="1.0" encoding="utf-8"?>
<ds:datastoreItem xmlns:ds="http://schemas.openxmlformats.org/officeDocument/2006/customXml" ds:itemID="{E98BD92B-EB1B-490A-9702-21F26316B788}">
  <ds:schemaRefs>
    <ds:schemaRef ds:uri="ESRI.ArcGIS.Mapping.OfficeIntegration.PowerPointInfo"/>
  </ds:schemaRefs>
</ds:datastoreItem>
</file>

<file path=customXml/itemProps259.xml><?xml version="1.0" encoding="utf-8"?>
<ds:datastoreItem xmlns:ds="http://schemas.openxmlformats.org/officeDocument/2006/customXml" ds:itemID="{9734EAEE-1450-4400-8C2F-51CCA7C3921E}">
  <ds:schemaRefs>
    <ds:schemaRef ds:uri="ESRI.ArcGIS.Mapping.OfficeIntegration.PowerPointInfo"/>
  </ds:schemaRefs>
</ds:datastoreItem>
</file>

<file path=customXml/itemProps260.xml><?xml version="1.0" encoding="utf-8"?>
<ds:datastoreItem xmlns:ds="http://schemas.openxmlformats.org/officeDocument/2006/customXml" ds:itemID="{304A4CA1-64BA-4435-8EC8-907E3B426AC4}">
  <ds:schemaRefs>
    <ds:schemaRef ds:uri="ESRI.ArcGIS.Mapping.OfficeIntegration.PowerPointInfo"/>
  </ds:schemaRefs>
</ds:datastoreItem>
</file>

<file path=customXml/itemProps261.xml><?xml version="1.0" encoding="utf-8"?>
<ds:datastoreItem xmlns:ds="http://schemas.openxmlformats.org/officeDocument/2006/customXml" ds:itemID="{2349CBB0-E88E-4765-82A5-23DD28D599D3}">
  <ds:schemaRefs>
    <ds:schemaRef ds:uri="ESRI.ArcGIS.Mapping.OfficeIntegration.PowerPointInfo"/>
  </ds:schemaRefs>
</ds:datastoreItem>
</file>

<file path=customXml/itemProps262.xml><?xml version="1.0" encoding="utf-8"?>
<ds:datastoreItem xmlns:ds="http://schemas.openxmlformats.org/officeDocument/2006/customXml" ds:itemID="{0DE8F503-B177-491E-9456-16D683F3A62F}">
  <ds:schemaRefs>
    <ds:schemaRef ds:uri="ESRI.ArcGIS.Mapping.OfficeIntegration.PowerPointInfo"/>
  </ds:schemaRefs>
</ds:datastoreItem>
</file>

<file path=customXml/itemProps263.xml><?xml version="1.0" encoding="utf-8"?>
<ds:datastoreItem xmlns:ds="http://schemas.openxmlformats.org/officeDocument/2006/customXml" ds:itemID="{A9AD80AB-2F2E-463F-B5BF-0E825F0A5465}">
  <ds:schemaRefs>
    <ds:schemaRef ds:uri="ESRI.ArcGIS.Mapping.OfficeIntegration.PowerPointInfo"/>
  </ds:schemaRefs>
</ds:datastoreItem>
</file>

<file path=customXml/itemProps264.xml><?xml version="1.0" encoding="utf-8"?>
<ds:datastoreItem xmlns:ds="http://schemas.openxmlformats.org/officeDocument/2006/customXml" ds:itemID="{BF8F931F-D634-4B9E-AC03-A3EE771AED46}">
  <ds:schemaRefs>
    <ds:schemaRef ds:uri="ESRI.ArcGIS.Mapping.OfficeIntegration.PowerPointInfo"/>
  </ds:schemaRefs>
</ds:datastoreItem>
</file>

<file path=customXml/itemProps265.xml><?xml version="1.0" encoding="utf-8"?>
<ds:datastoreItem xmlns:ds="http://schemas.openxmlformats.org/officeDocument/2006/customXml" ds:itemID="{ACEFD8AA-7B99-4516-955F-DCD46B84AD7A}">
  <ds:schemaRefs>
    <ds:schemaRef ds:uri="ESRI.ArcGIS.Mapping.OfficeIntegration.PowerPointInfo"/>
  </ds:schemaRefs>
</ds:datastoreItem>
</file>

<file path=customXml/itemProps266.xml><?xml version="1.0" encoding="utf-8"?>
<ds:datastoreItem xmlns:ds="http://schemas.openxmlformats.org/officeDocument/2006/customXml" ds:itemID="{6E5A17A1-D352-4DA6-B100-A75FC100B904}">
  <ds:schemaRefs>
    <ds:schemaRef ds:uri="ESRI.ArcGIS.Mapping.OfficeIntegration.PowerPointInfo"/>
  </ds:schemaRefs>
</ds:datastoreItem>
</file>

<file path=customXml/itemProps267.xml><?xml version="1.0" encoding="utf-8"?>
<ds:datastoreItem xmlns:ds="http://schemas.openxmlformats.org/officeDocument/2006/customXml" ds:itemID="{B145D21E-2219-4D88-A9CB-BD15865EBAD0}">
  <ds:schemaRefs>
    <ds:schemaRef ds:uri="ESRI.ArcGIS.Mapping.OfficeIntegration.PowerPointInfo"/>
  </ds:schemaRefs>
</ds:datastoreItem>
</file>

<file path=customXml/itemProps268.xml><?xml version="1.0" encoding="utf-8"?>
<ds:datastoreItem xmlns:ds="http://schemas.openxmlformats.org/officeDocument/2006/customXml" ds:itemID="{A0EB4919-D054-4CC7-AE58-F9F30396EA4E}">
  <ds:schemaRefs>
    <ds:schemaRef ds:uri="http://schemas.microsoft.com/sharepoint/v3/contenttype/forms"/>
  </ds:schemaRefs>
</ds:datastoreItem>
</file>

<file path=customXml/itemProps269.xml><?xml version="1.0" encoding="utf-8"?>
<ds:datastoreItem xmlns:ds="http://schemas.openxmlformats.org/officeDocument/2006/customXml" ds:itemID="{75122F18-C746-466B-801C-448A2AFB3029}">
  <ds:schemaRefs>
    <ds:schemaRef ds:uri="ESRI.ArcGIS.Mapping.OfficeIntegration.PowerPointInfo"/>
  </ds:schemaRefs>
</ds:datastoreItem>
</file>

<file path=customXml/itemProps270.xml><?xml version="1.0" encoding="utf-8"?>
<ds:datastoreItem xmlns:ds="http://schemas.openxmlformats.org/officeDocument/2006/customXml" ds:itemID="{8E98CA8B-B696-4E7D-9501-C25AF9035BF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4ffa91fb-a0ff-4ac5-b2db-65c790d184a4"/>
    <ds:schemaRef ds:uri="http://schemas.microsoft.com/sharepoint.v3"/>
    <ds:schemaRef ds:uri="http://schemas.microsoft.com/sharepoint/v3/fields"/>
    <ds:schemaRef ds:uri="2cd29834-41a2-4a3f-b9cc-2458a4abdfb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71.xml><?xml version="1.0" encoding="utf-8"?>
<ds:datastoreItem xmlns:ds="http://schemas.openxmlformats.org/officeDocument/2006/customXml" ds:itemID="{178961D0-615B-495B-911B-EA118C110324}">
  <ds:schemaRefs>
    <ds:schemaRef ds:uri="ESRI.ArcGIS.Mapping.OfficeIntegration.PowerPointInfo"/>
  </ds:schemaRefs>
</ds:datastoreItem>
</file>

<file path=customXml/itemProps272.xml><?xml version="1.0" encoding="utf-8"?>
<ds:datastoreItem xmlns:ds="http://schemas.openxmlformats.org/officeDocument/2006/customXml" ds:itemID="{01C048D7-A182-4241-BA19-54E3A82DC37A}">
  <ds:schemaRefs>
    <ds:schemaRef ds:uri="ESRI.ArcGIS.Mapping.OfficeIntegration.PowerPointInfo"/>
  </ds:schemaRefs>
</ds:datastoreItem>
</file>

<file path=customXml/itemProps273.xml><?xml version="1.0" encoding="utf-8"?>
<ds:datastoreItem xmlns:ds="http://schemas.openxmlformats.org/officeDocument/2006/customXml" ds:itemID="{D4612457-8D34-48CD-8ADB-49037DCA8128}">
  <ds:schemaRefs>
    <ds:schemaRef ds:uri="ESRI.ArcGIS.Mapping.OfficeIntegration.PowerPointInfo"/>
  </ds:schemaRefs>
</ds:datastoreItem>
</file>

<file path=customXml/itemProps274.xml><?xml version="1.0" encoding="utf-8"?>
<ds:datastoreItem xmlns:ds="http://schemas.openxmlformats.org/officeDocument/2006/customXml" ds:itemID="{DA8C9066-9A42-4DA1-953E-A7EE74E64005}">
  <ds:schemaRefs>
    <ds:schemaRef ds:uri="ESRI.ArcGIS.Mapping.OfficeIntegration.PowerPointInfo"/>
  </ds:schemaRefs>
</ds:datastoreItem>
</file>

<file path=customXml/itemProps275.xml><?xml version="1.0" encoding="utf-8"?>
<ds:datastoreItem xmlns:ds="http://schemas.openxmlformats.org/officeDocument/2006/customXml" ds:itemID="{6560E167-8BE4-4E9B-AED0-BA02EAFE84A6}">
  <ds:schemaRefs>
    <ds:schemaRef ds:uri="ESRI.ArcGIS.Mapping.OfficeIntegration.PowerPointInfo"/>
  </ds:schemaRefs>
</ds:datastoreItem>
</file>

<file path=customXml/itemProps276.xml><?xml version="1.0" encoding="utf-8"?>
<ds:datastoreItem xmlns:ds="http://schemas.openxmlformats.org/officeDocument/2006/customXml" ds:itemID="{B666459E-3344-4B2A-8CCA-9F8999258C47}">
  <ds:schemaRefs>
    <ds:schemaRef ds:uri="ESRI.ArcGIS.Mapping.OfficeIntegration.PowerPointInfo"/>
  </ds:schemaRefs>
</ds:datastoreItem>
</file>

<file path=customXml/itemProps277.xml><?xml version="1.0" encoding="utf-8"?>
<ds:datastoreItem xmlns:ds="http://schemas.openxmlformats.org/officeDocument/2006/customXml" ds:itemID="{60B23D83-570F-4EED-87E3-ED49E35BB1CA}">
  <ds:schemaRefs>
    <ds:schemaRef ds:uri="ESRI.ArcGIS.Mapping.OfficeIntegration.PowerPointInfo"/>
  </ds:schemaRefs>
</ds:datastoreItem>
</file>

<file path=customXml/itemProps278.xml><?xml version="1.0" encoding="utf-8"?>
<ds:datastoreItem xmlns:ds="http://schemas.openxmlformats.org/officeDocument/2006/customXml" ds:itemID="{C7EA2387-866E-42A3-9E94-26F5F7257762}">
  <ds:schemaRefs>
    <ds:schemaRef ds:uri="ESRI.ArcGIS.Mapping.OfficeIntegration.PowerPointInfo"/>
  </ds:schemaRefs>
</ds:datastoreItem>
</file>

<file path=customXml/itemProps279.xml><?xml version="1.0" encoding="utf-8"?>
<ds:datastoreItem xmlns:ds="http://schemas.openxmlformats.org/officeDocument/2006/customXml" ds:itemID="{E802BB35-F3DF-49E7-A0F6-83FAE9C35B69}">
  <ds:schemaRefs>
    <ds:schemaRef ds:uri="ESRI.ArcGIS.Mapping.OfficeIntegration.PowerPointInfo"/>
  </ds:schemaRefs>
</ds:datastoreItem>
</file>

<file path=customXml/itemProps280.xml><?xml version="1.0" encoding="utf-8"?>
<ds:datastoreItem xmlns:ds="http://schemas.openxmlformats.org/officeDocument/2006/customXml" ds:itemID="{4EB674C0-A132-40D1-ACC2-833927B40F11}">
  <ds:schemaRefs>
    <ds:schemaRef ds:uri="ESRI.ArcGIS.Mapping.OfficeIntegration.PowerPointInfo"/>
  </ds:schemaRefs>
</ds:datastoreItem>
</file>

<file path=customXml/itemProps281.xml><?xml version="1.0" encoding="utf-8"?>
<ds:datastoreItem xmlns:ds="http://schemas.openxmlformats.org/officeDocument/2006/customXml" ds:itemID="{BF7937EC-A9BF-45F0-8D87-107136D71546}">
  <ds:schemaRefs>
    <ds:schemaRef ds:uri="ESRI.ArcGIS.Mapping.OfficeIntegration.PowerPointInfo"/>
  </ds:schemaRefs>
</ds:datastoreItem>
</file>

<file path=customXml/itemProps282.xml><?xml version="1.0" encoding="utf-8"?>
<ds:datastoreItem xmlns:ds="http://schemas.openxmlformats.org/officeDocument/2006/customXml" ds:itemID="{61A72E59-998C-40CC-9DC8-8063DF0F8429}">
  <ds:schemaRefs>
    <ds:schemaRef ds:uri="ESRI.ArcGIS.Mapping.OfficeIntegration.PowerPointInfo"/>
  </ds:schemaRefs>
</ds:datastoreItem>
</file>

<file path=customXml/itemProps283.xml><?xml version="1.0" encoding="utf-8"?>
<ds:datastoreItem xmlns:ds="http://schemas.openxmlformats.org/officeDocument/2006/customXml" ds:itemID="{8226BF7E-C8BA-4BDE-A87D-689144DED2F8}">
  <ds:schemaRefs>
    <ds:schemaRef ds:uri="ESRI.ArcGIS.Mapping.OfficeIntegration.PowerPointInfo"/>
  </ds:schemaRefs>
</ds:datastoreItem>
</file>

<file path=customXml/itemProps284.xml><?xml version="1.0" encoding="utf-8"?>
<ds:datastoreItem xmlns:ds="http://schemas.openxmlformats.org/officeDocument/2006/customXml" ds:itemID="{806E126D-05FE-4032-9C6C-DA6EB5271B39}">
  <ds:schemaRefs>
    <ds:schemaRef ds:uri="ESRI.ArcGIS.Mapping.OfficeIntegration.PowerPointInfo"/>
  </ds:schemaRefs>
</ds:datastoreItem>
</file>

<file path=customXml/itemProps285.xml><?xml version="1.0" encoding="utf-8"?>
<ds:datastoreItem xmlns:ds="http://schemas.openxmlformats.org/officeDocument/2006/customXml" ds:itemID="{AA005775-41B9-4731-B86A-5D1591CB20A2}">
  <ds:schemaRefs>
    <ds:schemaRef ds:uri="ESRI.ArcGIS.Mapping.OfficeIntegration.PowerPointInfo"/>
  </ds:schemaRefs>
</ds:datastoreItem>
</file>

<file path=customXml/itemProps286.xml><?xml version="1.0" encoding="utf-8"?>
<ds:datastoreItem xmlns:ds="http://schemas.openxmlformats.org/officeDocument/2006/customXml" ds:itemID="{6643D07F-C119-4F30-A972-EBC0697F2B2C}">
  <ds:schemaRefs>
    <ds:schemaRef ds:uri="ESRI.ArcGIS.Mapping.OfficeIntegration.PowerPointInfo"/>
  </ds:schemaRefs>
</ds:datastoreItem>
</file>

<file path=customXml/itemProps287.xml><?xml version="1.0" encoding="utf-8"?>
<ds:datastoreItem xmlns:ds="http://schemas.openxmlformats.org/officeDocument/2006/customXml" ds:itemID="{B7507EFE-B077-45B7-81C1-05F38A6C641D}">
  <ds:schemaRefs>
    <ds:schemaRef ds:uri="ESRI.ArcGIS.Mapping.OfficeIntegration.PowerPointInfo"/>
  </ds:schemaRefs>
</ds:datastoreItem>
</file>

<file path=customXml/itemProps288.xml><?xml version="1.0" encoding="utf-8"?>
<ds:datastoreItem xmlns:ds="http://schemas.openxmlformats.org/officeDocument/2006/customXml" ds:itemID="{D554CF30-5A69-41C0-9733-961C91AEA1F8}">
  <ds:schemaRefs>
    <ds:schemaRef ds:uri="ESRI.ArcGIS.Mapping.OfficeIntegration.PowerPointInfo"/>
  </ds:schemaRefs>
</ds:datastoreItem>
</file>

<file path=customXml/itemProps289.xml><?xml version="1.0" encoding="utf-8"?>
<ds:datastoreItem xmlns:ds="http://schemas.openxmlformats.org/officeDocument/2006/customXml" ds:itemID="{4E377889-2D16-44FF-98E9-1E7BA9E9B5B7}">
  <ds:schemaRefs>
    <ds:schemaRef ds:uri="ESRI.ArcGIS.Mapping.OfficeIntegration.PowerPointInfo"/>
  </ds:schemaRefs>
</ds:datastoreItem>
</file>

<file path=customXml/itemProps290.xml><?xml version="1.0" encoding="utf-8"?>
<ds:datastoreItem xmlns:ds="http://schemas.openxmlformats.org/officeDocument/2006/customXml" ds:itemID="{4A2E1669-1F34-40D3-ABEA-2177654B42FD}">
  <ds:schemaRefs>
    <ds:schemaRef ds:uri="ESRI.ArcGIS.Mapping.OfficeIntegration.PowerPointInfo"/>
  </ds:schemaRefs>
</ds:datastoreItem>
</file>

<file path=customXml/itemProps291.xml><?xml version="1.0" encoding="utf-8"?>
<ds:datastoreItem xmlns:ds="http://schemas.openxmlformats.org/officeDocument/2006/customXml" ds:itemID="{492E1D9C-7082-4437-A6B0-DD52ACF0EA16}">
  <ds:schemaRefs>
    <ds:schemaRef ds:uri="ESRI.ArcGIS.Mapping.OfficeIntegration.PowerPointInfo"/>
  </ds:schemaRefs>
</ds:datastoreItem>
</file>

<file path=customXml/itemProps292.xml><?xml version="1.0" encoding="utf-8"?>
<ds:datastoreItem xmlns:ds="http://schemas.openxmlformats.org/officeDocument/2006/customXml" ds:itemID="{C0DDE2BB-DF9E-4BC4-8FD1-D4E6AE6ECF8B}">
  <ds:schemaRefs>
    <ds:schemaRef ds:uri="ESRI.ArcGIS.Mapping.OfficeIntegration.PowerPointInfo"/>
  </ds:schemaRefs>
</ds:datastoreItem>
</file>

<file path=customXml/itemProps293.xml><?xml version="1.0" encoding="utf-8"?>
<ds:datastoreItem xmlns:ds="http://schemas.openxmlformats.org/officeDocument/2006/customXml" ds:itemID="{8AED0657-3A34-41CD-8976-2B497194F5E2}">
  <ds:schemaRefs>
    <ds:schemaRef ds:uri="ESRI.ArcGIS.Mapping.OfficeIntegration.PowerPointInfo"/>
  </ds:schemaRefs>
</ds:datastoreItem>
</file>

<file path=customXml/itemProps294.xml><?xml version="1.0" encoding="utf-8"?>
<ds:datastoreItem xmlns:ds="http://schemas.openxmlformats.org/officeDocument/2006/customXml" ds:itemID="{EB90BA8B-179F-4E23-ACCE-392231CEE4A2}">
  <ds:schemaRefs>
    <ds:schemaRef ds:uri="ESRI.ArcGIS.Mapping.OfficeIntegration.PowerPointInfo"/>
  </ds:schemaRefs>
</ds:datastoreItem>
</file>

<file path=customXml/itemProps295.xml><?xml version="1.0" encoding="utf-8"?>
<ds:datastoreItem xmlns:ds="http://schemas.openxmlformats.org/officeDocument/2006/customXml" ds:itemID="{D089716E-0AC4-49A9-BA4F-6E9311E70FAE}">
  <ds:schemaRefs>
    <ds:schemaRef ds:uri="ESRI.ArcGIS.Mapping.OfficeIntegration.PowerPointInfo"/>
  </ds:schemaRefs>
</ds:datastoreItem>
</file>

<file path=customXml/itemProps296.xml><?xml version="1.0" encoding="utf-8"?>
<ds:datastoreItem xmlns:ds="http://schemas.openxmlformats.org/officeDocument/2006/customXml" ds:itemID="{983409E3-0E9E-4D91-ADE8-A87AFEFB3799}">
  <ds:schemaRefs>
    <ds:schemaRef ds:uri="ESRI.ArcGIS.Mapping.OfficeIntegration.PowerPointInfo"/>
  </ds:schemaRefs>
</ds:datastoreItem>
</file>

<file path=customXml/itemProps297.xml><?xml version="1.0" encoding="utf-8"?>
<ds:datastoreItem xmlns:ds="http://schemas.openxmlformats.org/officeDocument/2006/customXml" ds:itemID="{55251778-437D-48FA-9899-9ACB220AC9A1}">
  <ds:schemaRefs>
    <ds:schemaRef ds:uri="ESRI.ArcGIS.Mapping.OfficeIntegration.PowerPointInfo"/>
  </ds:schemaRefs>
</ds:datastoreItem>
</file>

<file path=customXml/itemProps298.xml><?xml version="1.0" encoding="utf-8"?>
<ds:datastoreItem xmlns:ds="http://schemas.openxmlformats.org/officeDocument/2006/customXml" ds:itemID="{067A2B39-4B6D-4297-9143-28811314BE47}">
  <ds:schemaRefs>
    <ds:schemaRef ds:uri="ESRI.ArcGIS.Mapping.OfficeIntegration.PowerPointInfo"/>
  </ds:schemaRefs>
</ds:datastoreItem>
</file>

<file path=customXml/itemProps299.xml><?xml version="1.0" encoding="utf-8"?>
<ds:datastoreItem xmlns:ds="http://schemas.openxmlformats.org/officeDocument/2006/customXml" ds:itemID="{300F2600-5A56-47D9-B7C0-06BE9F80F3C9}">
  <ds:schemaRefs>
    <ds:schemaRef ds:uri="ESRI.ArcGIS.Mapping.OfficeIntegration.PowerPointInfo"/>
  </ds:schemaRefs>
</ds:datastoreItem>
</file>

<file path=customXml/itemProps300.xml><?xml version="1.0" encoding="utf-8"?>
<ds:datastoreItem xmlns:ds="http://schemas.openxmlformats.org/officeDocument/2006/customXml" ds:itemID="{C8DF770B-BAC7-4AE5-8176-D3E313C7750C}">
  <ds:schemaRefs>
    <ds:schemaRef ds:uri="ESRI.ArcGIS.Mapping.OfficeIntegration.PowerPointInfo"/>
  </ds:schemaRefs>
</ds:datastoreItem>
</file>

<file path=customXml/itemProps301.xml><?xml version="1.0" encoding="utf-8"?>
<ds:datastoreItem xmlns:ds="http://schemas.openxmlformats.org/officeDocument/2006/customXml" ds:itemID="{967EF01B-E55C-45F1-9987-1B57C5E261E5}">
  <ds:schemaRefs>
    <ds:schemaRef ds:uri="ESRI.ArcGIS.Mapping.OfficeIntegration.PowerPointInfo"/>
  </ds:schemaRefs>
</ds:datastoreItem>
</file>

<file path=customXml/itemProps302.xml><?xml version="1.0" encoding="utf-8"?>
<ds:datastoreItem xmlns:ds="http://schemas.openxmlformats.org/officeDocument/2006/customXml" ds:itemID="{51675340-E5DB-4300-997B-04674A079414}">
  <ds:schemaRefs>
    <ds:schemaRef ds:uri="ESRI.ArcGIS.Mapping.OfficeIntegration.PowerPointInfo"/>
  </ds:schemaRefs>
</ds:datastoreItem>
</file>

<file path=customXml/itemProps303.xml><?xml version="1.0" encoding="utf-8"?>
<ds:datastoreItem xmlns:ds="http://schemas.openxmlformats.org/officeDocument/2006/customXml" ds:itemID="{B85443E0-5334-44D1-8F7D-B4B08E095A8A}">
  <ds:schemaRefs>
    <ds:schemaRef ds:uri="ESRI.ArcGIS.Mapping.OfficeIntegration.PowerPointInfo"/>
  </ds:schemaRefs>
</ds:datastoreItem>
</file>

<file path=customXml/itemProps304.xml><?xml version="1.0" encoding="utf-8"?>
<ds:datastoreItem xmlns:ds="http://schemas.openxmlformats.org/officeDocument/2006/customXml" ds:itemID="{939B6C06-D579-4B7A-BAEA-B1F5A6E6D9D0}">
  <ds:schemaRefs>
    <ds:schemaRef ds:uri="ESRI.ArcGIS.Mapping.OfficeIntegration.PowerPointInfo"/>
  </ds:schemaRefs>
</ds:datastoreItem>
</file>

<file path=customXml/itemProps305.xml><?xml version="1.0" encoding="utf-8"?>
<ds:datastoreItem xmlns:ds="http://schemas.openxmlformats.org/officeDocument/2006/customXml" ds:itemID="{ECDEC7CD-567E-4885-B502-7B5BA16F2AD9}">
  <ds:schemaRefs>
    <ds:schemaRef ds:uri="ESRI.ArcGIS.Mapping.OfficeIntegration.PowerPointInfo"/>
  </ds:schemaRefs>
</ds:datastoreItem>
</file>

<file path=customXml/itemProps306.xml><?xml version="1.0" encoding="utf-8"?>
<ds:datastoreItem xmlns:ds="http://schemas.openxmlformats.org/officeDocument/2006/customXml" ds:itemID="{043B33CB-8DE3-4A95-A8AF-8B3AF90233B7}">
  <ds:schemaRefs>
    <ds:schemaRef ds:uri="ESRI.ArcGIS.Mapping.OfficeIntegration.PowerPointInfo"/>
  </ds:schemaRefs>
</ds:datastoreItem>
</file>

<file path=customXml/itemProps307.xml><?xml version="1.0" encoding="utf-8"?>
<ds:datastoreItem xmlns:ds="http://schemas.openxmlformats.org/officeDocument/2006/customXml" ds:itemID="{915103C1-8A84-4049-BFCF-3A3B2DA94244}">
  <ds:schemaRefs>
    <ds:schemaRef ds:uri="ESRI.ArcGIS.Mapping.OfficeIntegration.PowerPointInfo"/>
  </ds:schemaRefs>
</ds:datastoreItem>
</file>

<file path=customXml/itemProps308.xml><?xml version="1.0" encoding="utf-8"?>
<ds:datastoreItem xmlns:ds="http://schemas.openxmlformats.org/officeDocument/2006/customXml" ds:itemID="{16FDFC31-725D-463D-835E-B9330982C006}">
  <ds:schemaRefs>
    <ds:schemaRef ds:uri="ESRI.ArcGIS.Mapping.OfficeIntegration.PowerPointInfo"/>
  </ds:schemaRefs>
</ds:datastoreItem>
</file>

<file path=customXml/itemProps309.xml><?xml version="1.0" encoding="utf-8"?>
<ds:datastoreItem xmlns:ds="http://schemas.openxmlformats.org/officeDocument/2006/customXml" ds:itemID="{3C6AA78F-80FA-4690-B87A-1C8830C292DC}">
  <ds:schemaRefs>
    <ds:schemaRef ds:uri="ESRI.ArcGIS.Mapping.OfficeIntegration.PowerPointInfo"/>
  </ds:schemaRefs>
</ds:datastoreItem>
</file>

<file path=customXml/itemProps310.xml><?xml version="1.0" encoding="utf-8"?>
<ds:datastoreItem xmlns:ds="http://schemas.openxmlformats.org/officeDocument/2006/customXml" ds:itemID="{79CC7EDF-8FE4-4F97-AA05-61239DE6CC8C}">
  <ds:schemaRefs>
    <ds:schemaRef ds:uri="ESRI.ArcGIS.Mapping.OfficeIntegration.PowerPointInfo"/>
  </ds:schemaRefs>
</ds:datastoreItem>
</file>

<file path=customXml/itemProps311.xml><?xml version="1.0" encoding="utf-8"?>
<ds:datastoreItem xmlns:ds="http://schemas.openxmlformats.org/officeDocument/2006/customXml" ds:itemID="{6866C3BD-6410-4398-9845-24640C21745B}">
  <ds:schemaRefs>
    <ds:schemaRef ds:uri="ESRI.ArcGIS.Mapping.OfficeIntegration.PowerPointInfo"/>
  </ds:schemaRefs>
</ds:datastoreItem>
</file>

<file path=customXml/itemProps312.xml><?xml version="1.0" encoding="utf-8"?>
<ds:datastoreItem xmlns:ds="http://schemas.openxmlformats.org/officeDocument/2006/customXml" ds:itemID="{E3C5F3CA-59CF-4194-922A-E63CE2F03F5E}">
  <ds:schemaRefs>
    <ds:schemaRef ds:uri="ESRI.ArcGIS.Mapping.OfficeIntegration.PowerPointInfo"/>
  </ds:schemaRefs>
</ds:datastoreItem>
</file>

<file path=customXml/itemProps313.xml><?xml version="1.0" encoding="utf-8"?>
<ds:datastoreItem xmlns:ds="http://schemas.openxmlformats.org/officeDocument/2006/customXml" ds:itemID="{75D4574B-8398-45FD-8367-0E445869B1DF}">
  <ds:schemaRefs>
    <ds:schemaRef ds:uri="ESRI.ArcGIS.Mapping.OfficeIntegration.PowerPointInfo"/>
  </ds:schemaRefs>
</ds:datastoreItem>
</file>

<file path=customXml/itemProps314.xml><?xml version="1.0" encoding="utf-8"?>
<ds:datastoreItem xmlns:ds="http://schemas.openxmlformats.org/officeDocument/2006/customXml" ds:itemID="{5F3ABDB2-B193-4C88-AF79-598215EE3F55}">
  <ds:schemaRefs>
    <ds:schemaRef ds:uri="ESRI.ArcGIS.Mapping.OfficeIntegration.PowerPointInfo"/>
  </ds:schemaRefs>
</ds:datastoreItem>
</file>

<file path=customXml/itemProps315.xml><?xml version="1.0" encoding="utf-8"?>
<ds:datastoreItem xmlns:ds="http://schemas.openxmlformats.org/officeDocument/2006/customXml" ds:itemID="{3CFE8C88-6C38-4D38-BF4D-1F3E4D8173EB}">
  <ds:schemaRefs>
    <ds:schemaRef ds:uri="ESRI.ArcGIS.Mapping.OfficeIntegration.PowerPointInfo"/>
  </ds:schemaRefs>
</ds:datastoreItem>
</file>

<file path=customXml/itemProps316.xml><?xml version="1.0" encoding="utf-8"?>
<ds:datastoreItem xmlns:ds="http://schemas.openxmlformats.org/officeDocument/2006/customXml" ds:itemID="{895183A2-C676-46E4-9CA3-E386AEA479EF}">
  <ds:schemaRefs>
    <ds:schemaRef ds:uri="ESRI.ArcGIS.Mapping.OfficeIntegration.PowerPointInfo"/>
  </ds:schemaRefs>
</ds:datastoreItem>
</file>

<file path=customXml/itemProps317.xml><?xml version="1.0" encoding="utf-8"?>
<ds:datastoreItem xmlns:ds="http://schemas.openxmlformats.org/officeDocument/2006/customXml" ds:itemID="{9AC0829E-796E-422E-86AB-05A312D0D1BE}">
  <ds:schemaRefs>
    <ds:schemaRef ds:uri="ESRI.ArcGIS.Mapping.OfficeIntegration.PowerPointInfo"/>
  </ds:schemaRefs>
</ds:datastoreItem>
</file>

<file path=customXml/itemProps318.xml><?xml version="1.0" encoding="utf-8"?>
<ds:datastoreItem xmlns:ds="http://schemas.openxmlformats.org/officeDocument/2006/customXml" ds:itemID="{982F973C-60E1-40B6-8F86-9D9B905DBD19}">
  <ds:schemaRefs>
    <ds:schemaRef ds:uri="ESRI.ArcGIS.Mapping.OfficeIntegration.PowerPointInfo"/>
  </ds:schemaRefs>
</ds:datastoreItem>
</file>

<file path=customXml/itemProps319.xml><?xml version="1.0" encoding="utf-8"?>
<ds:datastoreItem xmlns:ds="http://schemas.openxmlformats.org/officeDocument/2006/customXml" ds:itemID="{9F392A33-F1EA-4BCF-AB9C-2076E01121DD}">
  <ds:schemaRefs>
    <ds:schemaRef ds:uri="ESRI.ArcGIS.Mapping.OfficeIntegration.PowerPointInfo"/>
  </ds:schemaRefs>
</ds:datastoreItem>
</file>

<file path=customXml/itemProps320.xml><?xml version="1.0" encoding="utf-8"?>
<ds:datastoreItem xmlns:ds="http://schemas.openxmlformats.org/officeDocument/2006/customXml" ds:itemID="{EF314353-9A58-46FC-9FC6-1813477BD0CB}">
  <ds:schemaRefs>
    <ds:schemaRef ds:uri="ESRI.ArcGIS.Mapping.OfficeIntegration.PowerPointInfo"/>
  </ds:schemaRefs>
</ds:datastoreItem>
</file>

<file path=customXml/itemProps321.xml><?xml version="1.0" encoding="utf-8"?>
<ds:datastoreItem xmlns:ds="http://schemas.openxmlformats.org/officeDocument/2006/customXml" ds:itemID="{F0E2C6E1-A6C7-4359-8D83-AB9B7B899F3F}">
  <ds:schemaRefs>
    <ds:schemaRef ds:uri="ESRI.ArcGIS.Mapping.OfficeIntegration.PowerPointInfo"/>
  </ds:schemaRefs>
</ds:datastoreItem>
</file>

<file path=customXml/itemProps322.xml><?xml version="1.0" encoding="utf-8"?>
<ds:datastoreItem xmlns:ds="http://schemas.openxmlformats.org/officeDocument/2006/customXml" ds:itemID="{EA394ED9-8AF8-49A5-B629-47E4E3E709BE}">
  <ds:schemaRefs>
    <ds:schemaRef ds:uri="ESRI.ArcGIS.Mapping.OfficeIntegration.PowerPointInfo"/>
  </ds:schemaRefs>
</ds:datastoreItem>
</file>

<file path=customXml/itemProps323.xml><?xml version="1.0" encoding="utf-8"?>
<ds:datastoreItem xmlns:ds="http://schemas.openxmlformats.org/officeDocument/2006/customXml" ds:itemID="{9B131471-B2B0-49C7-98BB-0D15D3117917}">
  <ds:schemaRefs>
    <ds:schemaRef ds:uri="ESRI.ArcGIS.Mapping.OfficeIntegration.PowerPointInfo"/>
  </ds:schemaRefs>
</ds:datastoreItem>
</file>

<file path=customXml/itemProps324.xml><?xml version="1.0" encoding="utf-8"?>
<ds:datastoreItem xmlns:ds="http://schemas.openxmlformats.org/officeDocument/2006/customXml" ds:itemID="{A797671C-5A4C-4017-BAA3-31213078ABED}">
  <ds:schemaRefs>
    <ds:schemaRef ds:uri="ESRI.ArcGIS.Mapping.OfficeIntegration.PowerPointInfo"/>
  </ds:schemaRefs>
</ds:datastoreItem>
</file>

<file path=customXml/itemProps325.xml><?xml version="1.0" encoding="utf-8"?>
<ds:datastoreItem xmlns:ds="http://schemas.openxmlformats.org/officeDocument/2006/customXml" ds:itemID="{FF35E717-579E-4CD8-8A37-5C3F764C05E6}">
  <ds:schemaRefs>
    <ds:schemaRef ds:uri="ESRI.ArcGIS.Mapping.OfficeIntegration.PowerPointInfo"/>
  </ds:schemaRefs>
</ds:datastoreItem>
</file>

<file path=customXml/itemProps326.xml><?xml version="1.0" encoding="utf-8"?>
<ds:datastoreItem xmlns:ds="http://schemas.openxmlformats.org/officeDocument/2006/customXml" ds:itemID="{A9DC053D-43C7-4304-B8FE-737E7C1A3969}">
  <ds:schemaRefs>
    <ds:schemaRef ds:uri="ESRI.ArcGIS.Mapping.OfficeIntegration.PowerPointInfo"/>
  </ds:schemaRefs>
</ds:datastoreItem>
</file>

<file path=customXml/itemProps327.xml><?xml version="1.0" encoding="utf-8"?>
<ds:datastoreItem xmlns:ds="http://schemas.openxmlformats.org/officeDocument/2006/customXml" ds:itemID="{4CE91A62-B705-42B4-BF93-E1BFC50DB06E}">
  <ds:schemaRefs>
    <ds:schemaRef ds:uri="ESRI.ArcGIS.Mapping.OfficeIntegration.PowerPointInfo"/>
  </ds:schemaRefs>
</ds:datastoreItem>
</file>

<file path=customXml/itemProps328.xml><?xml version="1.0" encoding="utf-8"?>
<ds:datastoreItem xmlns:ds="http://schemas.openxmlformats.org/officeDocument/2006/customXml" ds:itemID="{3A1EAEC7-BF70-466A-BA36-A7C63FB7C66A}">
  <ds:schemaRefs>
    <ds:schemaRef ds:uri="ESRI.ArcGIS.Mapping.OfficeIntegration.PowerPointInfo"/>
  </ds:schemaRefs>
</ds:datastoreItem>
</file>

<file path=customXml/itemProps329.xml><?xml version="1.0" encoding="utf-8"?>
<ds:datastoreItem xmlns:ds="http://schemas.openxmlformats.org/officeDocument/2006/customXml" ds:itemID="{5831D066-7AF6-4A44-BC7C-81740E68B4F9}">
  <ds:schemaRefs>
    <ds:schemaRef ds:uri="ESRI.ArcGIS.Mapping.OfficeIntegration.PowerPointInfo"/>
  </ds:schemaRefs>
</ds:datastoreItem>
</file>

<file path=customXml/itemProps330.xml><?xml version="1.0" encoding="utf-8"?>
<ds:datastoreItem xmlns:ds="http://schemas.openxmlformats.org/officeDocument/2006/customXml" ds:itemID="{5F71806F-6E02-4A49-9C9E-9FA0CC007B61}">
  <ds:schemaRefs>
    <ds:schemaRef ds:uri="ESRI.ArcGIS.Mapping.OfficeIntegration.PowerPointInfo"/>
  </ds:schemaRefs>
</ds:datastoreItem>
</file>

<file path=customXml/itemProps331.xml><?xml version="1.0" encoding="utf-8"?>
<ds:datastoreItem xmlns:ds="http://schemas.openxmlformats.org/officeDocument/2006/customXml" ds:itemID="{D786771F-F6D9-41C0-BF34-55CE6F2A16C7}">
  <ds:schemaRefs>
    <ds:schemaRef ds:uri="ESRI.ArcGIS.Mapping.OfficeIntegration.PowerPointInfo"/>
  </ds:schemaRefs>
</ds:datastoreItem>
</file>

<file path=customXml/itemProps332.xml><?xml version="1.0" encoding="utf-8"?>
<ds:datastoreItem xmlns:ds="http://schemas.openxmlformats.org/officeDocument/2006/customXml" ds:itemID="{601F18E2-0465-4F4A-8CEE-6A5FC585328E}">
  <ds:schemaRefs>
    <ds:schemaRef ds:uri="ESRI.ArcGIS.Mapping.OfficeIntegration.PowerPointInfo"/>
  </ds:schemaRefs>
</ds:datastoreItem>
</file>

<file path=customXml/itemProps333.xml><?xml version="1.0" encoding="utf-8"?>
<ds:datastoreItem xmlns:ds="http://schemas.openxmlformats.org/officeDocument/2006/customXml" ds:itemID="{60089935-F282-4A4A-AED3-BE81B2449133}">
  <ds:schemaRefs>
    <ds:schemaRef ds:uri="ESRI.ArcGIS.Mapping.OfficeIntegration.PowerPointInfo"/>
  </ds:schemaRefs>
</ds:datastoreItem>
</file>

<file path=customXml/itemProps334.xml><?xml version="1.0" encoding="utf-8"?>
<ds:datastoreItem xmlns:ds="http://schemas.openxmlformats.org/officeDocument/2006/customXml" ds:itemID="{D7507C91-C8C8-4EE8-B0DA-908B3E14C038}">
  <ds:schemaRefs>
    <ds:schemaRef ds:uri="ESRI.ArcGIS.Mapping.OfficeIntegration.PowerPointInfo"/>
  </ds:schemaRefs>
</ds:datastoreItem>
</file>

<file path=customXml/itemProps335.xml><?xml version="1.0" encoding="utf-8"?>
<ds:datastoreItem xmlns:ds="http://schemas.openxmlformats.org/officeDocument/2006/customXml" ds:itemID="{091A7BF1-5831-4C9E-A42B-FFEEB25AA508}">
  <ds:schemaRefs>
    <ds:schemaRef ds:uri="ESRI.ArcGIS.Mapping.OfficeIntegration.PowerPointInfo"/>
  </ds:schemaRefs>
</ds:datastoreItem>
</file>

<file path=customXml/itemProps336.xml><?xml version="1.0" encoding="utf-8"?>
<ds:datastoreItem xmlns:ds="http://schemas.openxmlformats.org/officeDocument/2006/customXml" ds:itemID="{7ADCBDD4-08CD-4CD5-A317-235E71AA8344}">
  <ds:schemaRefs>
    <ds:schemaRef ds:uri="ESRI.ArcGIS.Mapping.OfficeIntegration.PowerPointInfo"/>
  </ds:schemaRefs>
</ds:datastoreItem>
</file>

<file path=customXml/itemProps337.xml><?xml version="1.0" encoding="utf-8"?>
<ds:datastoreItem xmlns:ds="http://schemas.openxmlformats.org/officeDocument/2006/customXml" ds:itemID="{7FF377EA-D8BA-4AB1-A452-633EB323E137}">
  <ds:schemaRefs>
    <ds:schemaRef ds:uri="ESRI.ArcGIS.Mapping.OfficeIntegration.PowerPointInfo"/>
  </ds:schemaRefs>
</ds:datastoreItem>
</file>

<file path=customXml/itemProps338.xml><?xml version="1.0" encoding="utf-8"?>
<ds:datastoreItem xmlns:ds="http://schemas.openxmlformats.org/officeDocument/2006/customXml" ds:itemID="{61A72B7A-C96D-4FFB-82CA-DDE444E7AD47}">
  <ds:schemaRefs>
    <ds:schemaRef ds:uri="ESRI.ArcGIS.Mapping.OfficeIntegration.PowerPointInfo"/>
  </ds:schemaRefs>
</ds:datastoreItem>
</file>

<file path=customXml/itemProps339.xml><?xml version="1.0" encoding="utf-8"?>
<ds:datastoreItem xmlns:ds="http://schemas.openxmlformats.org/officeDocument/2006/customXml" ds:itemID="{2856D747-A57E-457D-9F55-B3892C9B74E5}">
  <ds:schemaRefs>
    <ds:schemaRef ds:uri="ESRI.ArcGIS.Mapping.OfficeIntegration.PowerPointInfo"/>
  </ds:schemaRefs>
</ds:datastoreItem>
</file>

<file path=customXml/itemProps340.xml><?xml version="1.0" encoding="utf-8"?>
<ds:datastoreItem xmlns:ds="http://schemas.openxmlformats.org/officeDocument/2006/customXml" ds:itemID="{9FBEA519-26D1-442B-9AAD-DD9CB52F65F8}">
  <ds:schemaRefs>
    <ds:schemaRef ds:uri="ESRI.ArcGIS.Mapping.OfficeIntegration.PowerPointInfo"/>
  </ds:schemaRefs>
</ds:datastoreItem>
</file>

<file path=customXml/itemProps341.xml><?xml version="1.0" encoding="utf-8"?>
<ds:datastoreItem xmlns:ds="http://schemas.openxmlformats.org/officeDocument/2006/customXml" ds:itemID="{9107198B-D807-40D7-917C-8EFC4CC23B95}">
  <ds:schemaRefs>
    <ds:schemaRef ds:uri="ESRI.ArcGIS.Mapping.OfficeIntegration.PowerPointInfo"/>
  </ds:schemaRefs>
</ds:datastoreItem>
</file>

<file path=customXml/itemProps342.xml><?xml version="1.0" encoding="utf-8"?>
<ds:datastoreItem xmlns:ds="http://schemas.openxmlformats.org/officeDocument/2006/customXml" ds:itemID="{1E5B8C93-AE16-4ED3-9865-2593E8406783}">
  <ds:schemaRefs>
    <ds:schemaRef ds:uri="ESRI.ArcGIS.Mapping.OfficeIntegration.PowerPointInfo"/>
  </ds:schemaRefs>
</ds:datastoreItem>
</file>

<file path=customXml/itemProps343.xml><?xml version="1.0" encoding="utf-8"?>
<ds:datastoreItem xmlns:ds="http://schemas.openxmlformats.org/officeDocument/2006/customXml" ds:itemID="{7971673E-702B-4C61-BAB9-641E0458B9EE}">
  <ds:schemaRefs>
    <ds:schemaRef ds:uri="ESRI.ArcGIS.Mapping.OfficeIntegration.PowerPointInfo"/>
  </ds:schemaRefs>
</ds:datastoreItem>
</file>

<file path=customXml/itemProps344.xml><?xml version="1.0" encoding="utf-8"?>
<ds:datastoreItem xmlns:ds="http://schemas.openxmlformats.org/officeDocument/2006/customXml" ds:itemID="{4E87F630-0E11-4248-BA9A-142B0D06354D}">
  <ds:schemaRefs>
    <ds:schemaRef ds:uri="ESRI.ArcGIS.Mapping.OfficeIntegration.PowerPointInfo"/>
  </ds:schemaRefs>
</ds:datastoreItem>
</file>

<file path=customXml/itemProps345.xml><?xml version="1.0" encoding="utf-8"?>
<ds:datastoreItem xmlns:ds="http://schemas.openxmlformats.org/officeDocument/2006/customXml" ds:itemID="{D7A2A387-50ED-4CD2-AF5E-3F117946378D}">
  <ds:schemaRefs>
    <ds:schemaRef ds:uri="ESRI.ArcGIS.Mapping.OfficeIntegration.PowerPointInfo"/>
  </ds:schemaRefs>
</ds:datastoreItem>
</file>

<file path=customXml/itemProps346.xml><?xml version="1.0" encoding="utf-8"?>
<ds:datastoreItem xmlns:ds="http://schemas.openxmlformats.org/officeDocument/2006/customXml" ds:itemID="{9446E9CF-F427-47E8-9B58-C247F07F92ED}">
  <ds:schemaRefs>
    <ds:schemaRef ds:uri="ESRI.ArcGIS.Mapping.OfficeIntegration.PowerPointInfo"/>
  </ds:schemaRefs>
</ds:datastoreItem>
</file>

<file path=customXml/itemProps347.xml><?xml version="1.0" encoding="utf-8"?>
<ds:datastoreItem xmlns:ds="http://schemas.openxmlformats.org/officeDocument/2006/customXml" ds:itemID="{18E1FC86-1B34-463D-A15F-ADD96ACAFC6B}">
  <ds:schemaRefs>
    <ds:schemaRef ds:uri="ESRI.ArcGIS.Mapping.OfficeIntegration.PowerPointInfo"/>
  </ds:schemaRefs>
</ds:datastoreItem>
</file>

<file path=customXml/itemProps348.xml><?xml version="1.0" encoding="utf-8"?>
<ds:datastoreItem xmlns:ds="http://schemas.openxmlformats.org/officeDocument/2006/customXml" ds:itemID="{4C908934-3006-46B0-B7EB-F3BDD37DC2B7}">
  <ds:schemaRefs>
    <ds:schemaRef ds:uri="ESRI.ArcGIS.Mapping.OfficeIntegration.PowerPointInfo"/>
  </ds:schemaRefs>
</ds:datastoreItem>
</file>

<file path=customXml/itemProps349.xml><?xml version="1.0" encoding="utf-8"?>
<ds:datastoreItem xmlns:ds="http://schemas.openxmlformats.org/officeDocument/2006/customXml" ds:itemID="{38D99ADC-D05D-47B7-8AA1-BCBCD55A9133}">
  <ds:schemaRefs>
    <ds:schemaRef ds:uri="ESRI.ArcGIS.Mapping.OfficeIntegration.PowerPointInfo"/>
  </ds:schemaRefs>
</ds:datastoreItem>
</file>

<file path=customXml/itemProps350.xml><?xml version="1.0" encoding="utf-8"?>
<ds:datastoreItem xmlns:ds="http://schemas.openxmlformats.org/officeDocument/2006/customXml" ds:itemID="{EFE81085-0FDA-4F41-B833-E4DA06439D31}">
  <ds:schemaRefs>
    <ds:schemaRef ds:uri="ESRI.ArcGIS.Mapping.OfficeIntegration.PowerPointInfo"/>
  </ds:schemaRefs>
</ds:datastoreItem>
</file>

<file path=customXml/itemProps351.xml><?xml version="1.0" encoding="utf-8"?>
<ds:datastoreItem xmlns:ds="http://schemas.openxmlformats.org/officeDocument/2006/customXml" ds:itemID="{5190AF2B-B397-4F64-A64C-3CCD49B2BA6D}">
  <ds:schemaRefs>
    <ds:schemaRef ds:uri="ESRI.ArcGIS.Mapping.OfficeIntegration.PowerPointInfo"/>
  </ds:schemaRefs>
</ds:datastoreItem>
</file>

<file path=customXml/itemProps352.xml><?xml version="1.0" encoding="utf-8"?>
<ds:datastoreItem xmlns:ds="http://schemas.openxmlformats.org/officeDocument/2006/customXml" ds:itemID="{01CABD2C-BCFC-4592-820E-B4255971A8E2}">
  <ds:schemaRefs>
    <ds:schemaRef ds:uri="ESRI.ArcGIS.Mapping.OfficeIntegration.PowerPointInfo"/>
  </ds:schemaRefs>
</ds:datastoreItem>
</file>

<file path=customXml/itemProps353.xml><?xml version="1.0" encoding="utf-8"?>
<ds:datastoreItem xmlns:ds="http://schemas.openxmlformats.org/officeDocument/2006/customXml" ds:itemID="{25B30E03-89F2-4DC5-844F-24EF8925F91D}">
  <ds:schemaRefs>
    <ds:schemaRef ds:uri="ESRI.ArcGIS.Mapping.OfficeIntegration.PowerPointInfo"/>
  </ds:schemaRefs>
</ds:datastoreItem>
</file>

<file path=customXml/itemProps354.xml><?xml version="1.0" encoding="utf-8"?>
<ds:datastoreItem xmlns:ds="http://schemas.openxmlformats.org/officeDocument/2006/customXml" ds:itemID="{50AC4AED-8B48-4832-B93B-FAB2E9A1B72B}">
  <ds:schemaRefs>
    <ds:schemaRef ds:uri="ESRI.ArcGIS.Mapping.OfficeIntegration.PowerPointInfo"/>
  </ds:schemaRefs>
</ds:datastoreItem>
</file>

<file path=customXml/itemProps355.xml><?xml version="1.0" encoding="utf-8"?>
<ds:datastoreItem xmlns:ds="http://schemas.openxmlformats.org/officeDocument/2006/customXml" ds:itemID="{79683B67-A0CD-4F10-A8BE-6C55FA31B251}">
  <ds:schemaRefs>
    <ds:schemaRef ds:uri="ESRI.ArcGIS.Mapping.OfficeIntegration.PowerPointInfo"/>
  </ds:schemaRefs>
</ds:datastoreItem>
</file>

<file path=customXml/itemProps356.xml><?xml version="1.0" encoding="utf-8"?>
<ds:datastoreItem xmlns:ds="http://schemas.openxmlformats.org/officeDocument/2006/customXml" ds:itemID="{DADF81E6-582D-4235-A3EE-0D0F87B930C1}">
  <ds:schemaRefs>
    <ds:schemaRef ds:uri="ESRI.ArcGIS.Mapping.OfficeIntegration.PowerPointInfo"/>
  </ds:schemaRefs>
</ds:datastoreItem>
</file>

<file path=customXml/itemProps357.xml><?xml version="1.0" encoding="utf-8"?>
<ds:datastoreItem xmlns:ds="http://schemas.openxmlformats.org/officeDocument/2006/customXml" ds:itemID="{9BD8AE49-D96B-4973-AA26-0409B00B7B77}">
  <ds:schemaRefs>
    <ds:schemaRef ds:uri="Microsoft.SharePoint.Taxonomy.ContentTypeSync"/>
  </ds:schemaRefs>
</ds:datastoreItem>
</file>

<file path=customXml/itemProps358.xml><?xml version="1.0" encoding="utf-8"?>
<ds:datastoreItem xmlns:ds="http://schemas.openxmlformats.org/officeDocument/2006/customXml" ds:itemID="{A6CE0EE5-60CF-46D7-B3EF-DF18D6EB1D48}">
  <ds:schemaRefs>
    <ds:schemaRef ds:uri="ESRI.ArcGIS.Mapping.OfficeIntegration.PowerPointInfo"/>
  </ds:schemaRefs>
</ds:datastoreItem>
</file>

<file path=customXml/itemProps359.xml><?xml version="1.0" encoding="utf-8"?>
<ds:datastoreItem xmlns:ds="http://schemas.openxmlformats.org/officeDocument/2006/customXml" ds:itemID="{13040164-A64E-41B4-B2E0-911A6431C239}">
  <ds:schemaRefs>
    <ds:schemaRef ds:uri="ESRI.ArcGIS.Mapping.OfficeIntegration.PowerPointInfo"/>
  </ds:schemaRefs>
</ds:datastoreItem>
</file>

<file path=customXml/itemProps360.xml><?xml version="1.0" encoding="utf-8"?>
<ds:datastoreItem xmlns:ds="http://schemas.openxmlformats.org/officeDocument/2006/customXml" ds:itemID="{74A58E5C-1BBC-4C1A-ADB1-84FFBDE8C833}">
  <ds:schemaRefs>
    <ds:schemaRef ds:uri="ESRI.ArcGIS.Mapping.OfficeIntegration.PowerPointInfo"/>
  </ds:schemaRefs>
</ds:datastoreItem>
</file>

<file path=docProps/app.xml><?xml version="1.0" encoding="utf-8"?>
<Properties xmlns="http://schemas.openxmlformats.org/officeDocument/2006/extended-properties" xmlns:vt="http://schemas.openxmlformats.org/officeDocument/2006/docPropsVTypes">
  <Template>Retrospect</Template>
  <TotalTime>8909</TotalTime>
  <Words>4532</Words>
  <Application>Microsoft Office PowerPoint</Application>
  <PresentationFormat>On-screen Show (4:3)</PresentationFormat>
  <Paragraphs>492</Paragraphs>
  <Slides>36</Slides>
  <Notes>23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36</vt:i4>
      </vt:variant>
    </vt:vector>
  </HeadingPairs>
  <TitlesOfParts>
    <vt:vector size="42" baseType="lpstr">
      <vt:lpstr>Arial</vt:lpstr>
      <vt:lpstr>Calibri</vt:lpstr>
      <vt:lpstr>Calibri Light</vt:lpstr>
      <vt:lpstr>Symbol</vt:lpstr>
      <vt:lpstr>Times New Roman</vt:lpstr>
      <vt:lpstr>Retrospect</vt:lpstr>
      <vt:lpstr>EO 13650 Update</vt:lpstr>
      <vt:lpstr>Strengthening Community Planning and Preparedness</vt:lpstr>
      <vt:lpstr>Enhancing Federal Operational Coordination</vt:lpstr>
      <vt:lpstr>Improving Data Management</vt:lpstr>
      <vt:lpstr>Modernizing Policies and Regulations</vt:lpstr>
      <vt:lpstr>Modernizing Policies and Regulations, cont.</vt:lpstr>
      <vt:lpstr>Ammonium Nitrate Safety and Security</vt:lpstr>
      <vt:lpstr>Incorporating Stakeholder Feedback and Developing Best Practices</vt:lpstr>
      <vt:lpstr>Information Sharing</vt:lpstr>
      <vt:lpstr>Available Documents</vt:lpstr>
      <vt:lpstr>R8 Activities: Western Regions Conference</vt:lpstr>
      <vt:lpstr>PowerPoint Presentation</vt:lpstr>
      <vt:lpstr>PowerPoint Presentation</vt:lpstr>
      <vt:lpstr>R8 Activities: SD Chemical Facility Safety Industry Workshops</vt:lpstr>
      <vt:lpstr>R8 Activities: In Progress</vt:lpstr>
      <vt:lpstr>R8 Activities: Ongoing</vt:lpstr>
      <vt:lpstr>Risk Management Modernization Rule </vt:lpstr>
      <vt:lpstr>Agenda</vt:lpstr>
      <vt:lpstr>Background</vt:lpstr>
      <vt:lpstr>Existing regulatory framework</vt:lpstr>
      <vt:lpstr>Risk Management Program rule</vt:lpstr>
      <vt:lpstr>Program levels</vt:lpstr>
      <vt:lpstr>Program level comparison</vt:lpstr>
      <vt:lpstr>Overview of Proposed Revisions</vt:lpstr>
      <vt:lpstr>Third-party compliance audits</vt:lpstr>
      <vt:lpstr>Incident investigations and  root cause analysis</vt:lpstr>
      <vt:lpstr>Safer technology and alternatives analysis (STAA)</vt:lpstr>
      <vt:lpstr>Local coordination</vt:lpstr>
      <vt:lpstr>Exercises</vt:lpstr>
      <vt:lpstr>Information sharing</vt:lpstr>
      <vt:lpstr>Information sharing-LEPC</vt:lpstr>
      <vt:lpstr>Information sharing-public</vt:lpstr>
      <vt:lpstr>Information sharing- public meetings</vt:lpstr>
      <vt:lpstr>Estimated unit costs (in actual $)*</vt:lpstr>
      <vt:lpstr>Additional resources</vt:lpstr>
      <vt:lpstr>Questions?  Rebecca Broussard broussard.rebecca@epa.gov 303-312-6568</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Risk Management Modernization Rule</dc:title>
  <dc:creator>Gioffre, Patricia;J Belke</dc:creator>
  <cp:keywords/>
  <cp:lastModifiedBy>Broussard, Rebecca</cp:lastModifiedBy>
  <cp:revision>804</cp:revision>
  <cp:lastPrinted>2015-10-29T19:46:44Z</cp:lastPrinted>
  <dcterms:created xsi:type="dcterms:W3CDTF">2015-06-17T17:35:23Z</dcterms:created>
  <dcterms:modified xsi:type="dcterms:W3CDTF">2016-05-12T14:26:33Z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0x01010096FC006FB921C642B116636844B69CCB</vt:lpwstr>
  </property>
  <property fmtid="{D5CDD505-2E9C-101B-9397-08002B2CF9AE}" pid="3" name="TaxKeyword">
    <vt:lpwstr/>
  </property>
  <property fmtid="{D5CDD505-2E9C-101B-9397-08002B2CF9AE}" pid="4" name="Document Type">
    <vt:lpwstr/>
  </property>
  <property fmtid="{D5CDD505-2E9C-101B-9397-08002B2CF9AE}" pid="5" name="EPA Subject">
    <vt:lpwstr/>
  </property>
  <property fmtid="{D5CDD505-2E9C-101B-9397-08002B2CF9AE}" pid="6" name="e3f09c3df709400db2417a7161762d62">
    <vt:lpwstr/>
  </property>
</Properties>
</file>