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20"/>
  </p:notesMasterIdLst>
  <p:handoutMasterIdLst>
    <p:handoutMasterId r:id="rId21"/>
  </p:handoutMasterIdLst>
  <p:sldIdLst>
    <p:sldId id="263" r:id="rId5"/>
    <p:sldId id="316" r:id="rId6"/>
    <p:sldId id="308" r:id="rId7"/>
    <p:sldId id="314" r:id="rId8"/>
    <p:sldId id="311" r:id="rId9"/>
    <p:sldId id="312" r:id="rId10"/>
    <p:sldId id="313" r:id="rId11"/>
    <p:sldId id="295" r:id="rId12"/>
    <p:sldId id="297" r:id="rId13"/>
    <p:sldId id="310" r:id="rId14"/>
    <p:sldId id="315" r:id="rId15"/>
    <p:sldId id="318" r:id="rId16"/>
    <p:sldId id="301" r:id="rId17"/>
    <p:sldId id="317" r:id="rId18"/>
    <p:sldId id="293" r:id="rId19"/>
  </p:sldIdLst>
  <p:sldSz cx="9144000" cy="6858000" type="screen4x3"/>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4CD7C"/>
    <a:srgbClr val="E2A624"/>
    <a:srgbClr val="911A1B"/>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7246" autoAdjust="0"/>
    <p:restoredTop sz="94598" autoAdjust="0"/>
  </p:normalViewPr>
  <p:slideViewPr>
    <p:cSldViewPr snapToGrid="0" snapToObjects="1">
      <p:cViewPr varScale="1">
        <p:scale>
          <a:sx n="89" d="100"/>
          <a:sy n="89" d="100"/>
        </p:scale>
        <p:origin x="1845" y="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snapToObjects="1">
      <p:cViewPr varScale="1">
        <p:scale>
          <a:sx n="88" d="100"/>
          <a:sy n="88" d="100"/>
        </p:scale>
        <p:origin x="-2598" y="-102"/>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2BD718C7-7797-4D40-83C6-CC3CDE8221AD}" type="datetimeFigureOut">
              <a:rPr lang="en-US" smtClean="0"/>
              <a:pPr/>
              <a:t>10/3/2016</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C659DCCF-A25D-8C4D-8CA9-01B9737F7A8E}" type="slidenum">
              <a:rPr lang="en-US" smtClean="0"/>
              <a:pPr/>
              <a:t>‹#›</a:t>
            </a:fld>
            <a:endParaRPr lang="en-US"/>
          </a:p>
        </p:txBody>
      </p:sp>
    </p:spTree>
    <p:extLst>
      <p:ext uri="{BB962C8B-B14F-4D97-AF65-F5344CB8AC3E}">
        <p14:creationId xmlns:p14="http://schemas.microsoft.com/office/powerpoint/2010/main" val="45529253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C44B32DF-34D2-B440-B2D4-A74C76168852}" type="datetimeFigureOut">
              <a:rPr lang="en-US" smtClean="0"/>
              <a:pPr/>
              <a:t>10/3/2016</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EC598BF0-65FD-3545-B3BC-C379949537D0}" type="slidenum">
              <a:rPr lang="en-US" smtClean="0"/>
              <a:pPr/>
              <a:t>‹#›</a:t>
            </a:fld>
            <a:endParaRPr lang="en-US"/>
          </a:p>
        </p:txBody>
      </p:sp>
    </p:spTree>
    <p:extLst>
      <p:ext uri="{BB962C8B-B14F-4D97-AF65-F5344CB8AC3E}">
        <p14:creationId xmlns:p14="http://schemas.microsoft.com/office/powerpoint/2010/main" val="795835521"/>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C598BF0-65FD-3545-B3BC-C379949537D0}" type="slidenum">
              <a:rPr lang="en-US" smtClean="0"/>
              <a:pPr/>
              <a:t>2</a:t>
            </a:fld>
            <a:endParaRPr lang="en-US"/>
          </a:p>
        </p:txBody>
      </p:sp>
    </p:spTree>
    <p:extLst>
      <p:ext uri="{BB962C8B-B14F-4D97-AF65-F5344CB8AC3E}">
        <p14:creationId xmlns:p14="http://schemas.microsoft.com/office/powerpoint/2010/main" val="5294950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Slide Image Placeholder 1"/>
          <p:cNvSpPr>
            <a:spLocks noGrp="1" noRot="1" noChangeAspect="1" noTextEdit="1"/>
          </p:cNvSpPr>
          <p:nvPr>
            <p:ph type="sldImg"/>
          </p:nvPr>
        </p:nvSpPr>
        <p:spPr>
          <a:ln/>
        </p:spPr>
      </p:sp>
      <p:sp>
        <p:nvSpPr>
          <p:cNvPr id="20482" name="Notes Placeholder 2"/>
          <p:cNvSpPr>
            <a:spLocks noGrp="1"/>
          </p:cNvSpPr>
          <p:nvPr>
            <p:ph type="body" idx="1"/>
          </p:nvPr>
        </p:nvSpPr>
        <p:spPr>
          <a:noFill/>
          <a:ln/>
        </p:spPr>
        <p:txBody>
          <a:bodyPr/>
          <a:lstStyle/>
          <a:p>
            <a:pPr eaLnBrk="1" hangingPunct="1">
              <a:spcBef>
                <a:spcPct val="0"/>
              </a:spcBef>
            </a:pPr>
            <a:endParaRPr lang="en-US" smtClean="0"/>
          </a:p>
        </p:txBody>
      </p:sp>
      <p:sp>
        <p:nvSpPr>
          <p:cNvPr id="20483" name="Header Placeholder 3"/>
          <p:cNvSpPr>
            <a:spLocks noGrp="1"/>
          </p:cNvSpPr>
          <p:nvPr>
            <p:ph type="hdr" sz="quarter"/>
          </p:nvPr>
        </p:nvSpPr>
        <p:spPr>
          <a:xfrm>
            <a:off x="1" y="0"/>
            <a:ext cx="3054360" cy="466642"/>
          </a:xfrm>
          <a:noFill/>
        </p:spPr>
        <p:txBody>
          <a:bodyPr lIns="91964" tIns="45982" rIns="91964" bIns="45982"/>
          <a:lstStyle/>
          <a:p>
            <a:pPr defTabSz="918059"/>
            <a:r>
              <a:rPr lang="en-US" smtClean="0"/>
              <a:t>Working Copy CSA Futures 5 Dec 08 (Wettig Folder)</a:t>
            </a:r>
          </a:p>
        </p:txBody>
      </p:sp>
    </p:spTree>
    <p:extLst>
      <p:ext uri="{BB962C8B-B14F-4D97-AF65-F5344CB8AC3E}">
        <p14:creationId xmlns:p14="http://schemas.microsoft.com/office/powerpoint/2010/main" val="5743043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C598BF0-65FD-3545-B3BC-C379949537D0}" type="slidenum">
              <a:rPr lang="en-US" smtClean="0"/>
              <a:pPr/>
              <a:t>4</a:t>
            </a:fld>
            <a:endParaRPr lang="en-US"/>
          </a:p>
        </p:txBody>
      </p:sp>
    </p:spTree>
    <p:extLst>
      <p:ext uri="{BB962C8B-B14F-4D97-AF65-F5344CB8AC3E}">
        <p14:creationId xmlns:p14="http://schemas.microsoft.com/office/powerpoint/2010/main" val="24720731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6626" name="Rectangle 21"/>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lgn="l" eaLnBrk="0" hangingPunct="0">
              <a:spcBef>
                <a:spcPct val="30000"/>
              </a:spcBef>
              <a:tabLst>
                <a:tab pos="729402" algn="l"/>
                <a:tab pos="1458803" algn="l"/>
                <a:tab pos="2188205" algn="l"/>
                <a:tab pos="2917607" algn="l"/>
              </a:tabLst>
              <a:defRPr sz="1200">
                <a:solidFill>
                  <a:srgbClr val="000000"/>
                </a:solidFill>
                <a:latin typeface="Times New Roman" pitchFamily="16" charset="0"/>
              </a:defRPr>
            </a:lvl1pPr>
            <a:lvl2pPr algn="l" eaLnBrk="0" hangingPunct="0">
              <a:spcBef>
                <a:spcPct val="30000"/>
              </a:spcBef>
              <a:tabLst>
                <a:tab pos="729402" algn="l"/>
                <a:tab pos="1458803" algn="l"/>
                <a:tab pos="2188205" algn="l"/>
                <a:tab pos="2917607" algn="l"/>
              </a:tabLst>
              <a:defRPr sz="1200">
                <a:solidFill>
                  <a:srgbClr val="000000"/>
                </a:solidFill>
                <a:latin typeface="Times New Roman" pitchFamily="16" charset="0"/>
              </a:defRPr>
            </a:lvl2pPr>
            <a:lvl3pPr algn="l" eaLnBrk="0" hangingPunct="0">
              <a:spcBef>
                <a:spcPct val="30000"/>
              </a:spcBef>
              <a:tabLst>
                <a:tab pos="729402" algn="l"/>
                <a:tab pos="1458803" algn="l"/>
                <a:tab pos="2188205" algn="l"/>
                <a:tab pos="2917607" algn="l"/>
              </a:tabLst>
              <a:defRPr sz="1200">
                <a:solidFill>
                  <a:srgbClr val="000000"/>
                </a:solidFill>
                <a:latin typeface="Times New Roman" pitchFamily="16" charset="0"/>
              </a:defRPr>
            </a:lvl3pPr>
            <a:lvl4pPr algn="l" eaLnBrk="0" hangingPunct="0">
              <a:spcBef>
                <a:spcPct val="30000"/>
              </a:spcBef>
              <a:tabLst>
                <a:tab pos="729402" algn="l"/>
                <a:tab pos="1458803" algn="l"/>
                <a:tab pos="2188205" algn="l"/>
                <a:tab pos="2917607" algn="l"/>
              </a:tabLst>
              <a:defRPr sz="1200">
                <a:solidFill>
                  <a:srgbClr val="000000"/>
                </a:solidFill>
                <a:latin typeface="Times New Roman" pitchFamily="16" charset="0"/>
              </a:defRPr>
            </a:lvl4pPr>
            <a:lvl5pPr algn="l" eaLnBrk="0" hangingPunct="0">
              <a:spcBef>
                <a:spcPct val="30000"/>
              </a:spcBef>
              <a:tabLst>
                <a:tab pos="729402" algn="l"/>
                <a:tab pos="1458803" algn="l"/>
                <a:tab pos="2188205" algn="l"/>
                <a:tab pos="2917607" algn="l"/>
              </a:tabLst>
              <a:defRPr sz="1200">
                <a:solidFill>
                  <a:srgbClr val="000000"/>
                </a:solidFill>
                <a:latin typeface="Times New Roman" pitchFamily="16" charset="0"/>
              </a:defRPr>
            </a:lvl5pPr>
            <a:lvl6pPr marL="2533711" indent="-230337" defTabSz="460675" eaLnBrk="0" fontAlgn="base" hangingPunct="0">
              <a:spcBef>
                <a:spcPct val="30000"/>
              </a:spcBef>
              <a:spcAft>
                <a:spcPct val="0"/>
              </a:spcAft>
              <a:buClr>
                <a:srgbClr val="000000"/>
              </a:buClr>
              <a:buSzPct val="100000"/>
              <a:buFont typeface="Times New Roman" pitchFamily="16" charset="0"/>
              <a:tabLst>
                <a:tab pos="729402" algn="l"/>
                <a:tab pos="1458803" algn="l"/>
                <a:tab pos="2188205" algn="l"/>
                <a:tab pos="2917607" algn="l"/>
              </a:tabLst>
              <a:defRPr sz="1200">
                <a:solidFill>
                  <a:srgbClr val="000000"/>
                </a:solidFill>
                <a:latin typeface="Times New Roman" pitchFamily="16" charset="0"/>
              </a:defRPr>
            </a:lvl6pPr>
            <a:lvl7pPr marL="2994386" indent="-230337" defTabSz="460675" eaLnBrk="0" fontAlgn="base" hangingPunct="0">
              <a:spcBef>
                <a:spcPct val="30000"/>
              </a:spcBef>
              <a:spcAft>
                <a:spcPct val="0"/>
              </a:spcAft>
              <a:buClr>
                <a:srgbClr val="000000"/>
              </a:buClr>
              <a:buSzPct val="100000"/>
              <a:buFont typeface="Times New Roman" pitchFamily="16" charset="0"/>
              <a:tabLst>
                <a:tab pos="729402" algn="l"/>
                <a:tab pos="1458803" algn="l"/>
                <a:tab pos="2188205" algn="l"/>
                <a:tab pos="2917607" algn="l"/>
              </a:tabLst>
              <a:defRPr sz="1200">
                <a:solidFill>
                  <a:srgbClr val="000000"/>
                </a:solidFill>
                <a:latin typeface="Times New Roman" pitchFamily="16" charset="0"/>
              </a:defRPr>
            </a:lvl7pPr>
            <a:lvl8pPr marL="3455060" indent="-230337" defTabSz="460675" eaLnBrk="0" fontAlgn="base" hangingPunct="0">
              <a:spcBef>
                <a:spcPct val="30000"/>
              </a:spcBef>
              <a:spcAft>
                <a:spcPct val="0"/>
              </a:spcAft>
              <a:buClr>
                <a:srgbClr val="000000"/>
              </a:buClr>
              <a:buSzPct val="100000"/>
              <a:buFont typeface="Times New Roman" pitchFamily="16" charset="0"/>
              <a:tabLst>
                <a:tab pos="729402" algn="l"/>
                <a:tab pos="1458803" algn="l"/>
                <a:tab pos="2188205" algn="l"/>
                <a:tab pos="2917607" algn="l"/>
              </a:tabLst>
              <a:defRPr sz="1200">
                <a:solidFill>
                  <a:srgbClr val="000000"/>
                </a:solidFill>
                <a:latin typeface="Times New Roman" pitchFamily="16" charset="0"/>
              </a:defRPr>
            </a:lvl8pPr>
            <a:lvl9pPr marL="3915735" indent="-230337" defTabSz="460675" eaLnBrk="0" fontAlgn="base" hangingPunct="0">
              <a:spcBef>
                <a:spcPct val="30000"/>
              </a:spcBef>
              <a:spcAft>
                <a:spcPct val="0"/>
              </a:spcAft>
              <a:buClr>
                <a:srgbClr val="000000"/>
              </a:buClr>
              <a:buSzPct val="100000"/>
              <a:buFont typeface="Times New Roman" pitchFamily="16" charset="0"/>
              <a:tabLst>
                <a:tab pos="729402" algn="l"/>
                <a:tab pos="1458803" algn="l"/>
                <a:tab pos="2188205" algn="l"/>
                <a:tab pos="2917607" algn="l"/>
              </a:tabLst>
              <a:defRPr sz="1200">
                <a:solidFill>
                  <a:srgbClr val="000000"/>
                </a:solidFill>
                <a:latin typeface="Times New Roman" pitchFamily="16" charset="0"/>
              </a:defRPr>
            </a:lvl9pPr>
          </a:lstStyle>
          <a:p>
            <a:pPr algn="r" eaLnBrk="1" hangingPunct="1">
              <a:spcBef>
                <a:spcPct val="0"/>
              </a:spcBef>
            </a:pPr>
            <a:fld id="{D334C470-9F17-4663-9096-B53F85FEDAC4}" type="slidenum">
              <a:rPr lang="en-US" altLang="en-US" smtClean="0"/>
              <a:pPr algn="r" eaLnBrk="1" hangingPunct="1">
                <a:spcBef>
                  <a:spcPct val="0"/>
                </a:spcBef>
              </a:pPr>
              <a:t>5</a:t>
            </a:fld>
            <a:endParaRPr lang="en-US" altLang="en-US" smtClean="0"/>
          </a:p>
        </p:txBody>
      </p:sp>
      <p:sp>
        <p:nvSpPr>
          <p:cNvPr id="26628" name="Rectangle 2"/>
          <p:cNvSpPr>
            <a:spLocks noGrp="1" noRot="1" noChangeAspect="1" noChangeArrowheads="1" noTextEdit="1"/>
          </p:cNvSpPr>
          <p:nvPr>
            <p:ph type="sldImg"/>
          </p:nvPr>
        </p:nvSpPr>
        <p:spPr>
          <a:xfrm>
            <a:off x="1254125" y="690563"/>
            <a:ext cx="4675188" cy="3506787"/>
          </a:xfrm>
          <a:solidFill>
            <a:srgbClr val="FFFFFF"/>
          </a:solidFill>
          <a:ln/>
        </p:spPr>
      </p:sp>
      <p:sp>
        <p:nvSpPr>
          <p:cNvPr id="26629" name="Text Box 3"/>
          <p:cNvSpPr>
            <a:spLocks noGrp="1" noChangeArrowheads="1"/>
          </p:cNvSpPr>
          <p:nvPr>
            <p:ph type="body" idx="1"/>
          </p:nvPr>
        </p:nvSpPr>
        <p:spPr>
          <a:xfrm>
            <a:off x="960689" y="4443129"/>
            <a:ext cx="5262541" cy="4198244"/>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rmAutofit/>
          </a:bodyPr>
          <a:lstStyle/>
          <a:p>
            <a:pPr>
              <a:spcBef>
                <a:spcPts val="453"/>
              </a:spcBef>
              <a:buClrTx/>
              <a:tabLst>
                <a:tab pos="0" algn="l"/>
                <a:tab pos="460675" algn="l"/>
                <a:tab pos="921349" algn="l"/>
                <a:tab pos="1382024" algn="l"/>
                <a:tab pos="1842699" algn="l"/>
                <a:tab pos="2303374" algn="l"/>
                <a:tab pos="2764048" algn="l"/>
                <a:tab pos="3224723" algn="l"/>
                <a:tab pos="3685398" algn="l"/>
                <a:tab pos="4146072" algn="l"/>
                <a:tab pos="4606747" algn="l"/>
                <a:tab pos="5067422" algn="l"/>
                <a:tab pos="5528097" algn="l"/>
                <a:tab pos="5988771" algn="l"/>
                <a:tab pos="6449446" algn="l"/>
                <a:tab pos="6910121" algn="l"/>
                <a:tab pos="7370796" algn="l"/>
                <a:tab pos="7831470" algn="l"/>
                <a:tab pos="8292145" algn="l"/>
                <a:tab pos="8752820" algn="l"/>
                <a:tab pos="9213494" algn="l"/>
              </a:tabLst>
            </a:pPr>
            <a:r>
              <a:rPr lang="en-US" altLang="en-US" dirty="0" smtClean="0">
                <a:ea typeface="Microsoft YaHei" charset="-122"/>
              </a:rPr>
              <a:t>PCD, BGCA and BGAD have significant capabilities and capacity to respond to a chemical accident/incident.  However, in the event of a catastrophic event the response may exceed the installations' assets.  Additionally, a long term event has the potential to erode these response efforts over time. This is the primary role for CMA and JMC - to provide the necessary support to the installations. Note that the emergency response we are addressing is not only the on post response but also the response that the depots must provide to the off post jurisdictions as the Federal On Scene Coordinator. The political aspects may</a:t>
            </a:r>
            <a:r>
              <a:rPr lang="en-US" altLang="en-US" baseline="0" dirty="0" smtClean="0">
                <a:ea typeface="Microsoft YaHei" charset="-122"/>
              </a:rPr>
              <a:t> be more challenging than locating, obtaining, and deploying resources.</a:t>
            </a:r>
            <a:endParaRPr lang="en-US" altLang="en-US" dirty="0" smtClean="0">
              <a:ea typeface="Microsoft YaHei" charset="-122"/>
            </a:endParaRPr>
          </a:p>
          <a:p>
            <a:pPr>
              <a:spcBef>
                <a:spcPts val="453"/>
              </a:spcBef>
              <a:buClrTx/>
              <a:tabLst>
                <a:tab pos="0" algn="l"/>
                <a:tab pos="460675" algn="l"/>
                <a:tab pos="921349" algn="l"/>
                <a:tab pos="1382024" algn="l"/>
                <a:tab pos="1842699" algn="l"/>
                <a:tab pos="2303374" algn="l"/>
                <a:tab pos="2764048" algn="l"/>
                <a:tab pos="3224723" algn="l"/>
                <a:tab pos="3685398" algn="l"/>
                <a:tab pos="4146072" algn="l"/>
                <a:tab pos="4606747" algn="l"/>
                <a:tab pos="5067422" algn="l"/>
                <a:tab pos="5528097" algn="l"/>
                <a:tab pos="5988771" algn="l"/>
                <a:tab pos="6449446" algn="l"/>
                <a:tab pos="6910121" algn="l"/>
                <a:tab pos="7370796" algn="l"/>
                <a:tab pos="7831470" algn="l"/>
                <a:tab pos="8292145" algn="l"/>
                <a:tab pos="8752820" algn="l"/>
                <a:tab pos="9213494" algn="l"/>
              </a:tabLst>
            </a:pPr>
            <a:endParaRPr lang="en-US" altLang="en-US" dirty="0" smtClean="0">
              <a:ea typeface="Microsoft YaHei" charset="-122"/>
            </a:endParaRPr>
          </a:p>
          <a:p>
            <a:pPr>
              <a:spcBef>
                <a:spcPts val="453"/>
              </a:spcBef>
              <a:buClrTx/>
              <a:tabLst>
                <a:tab pos="0" algn="l"/>
                <a:tab pos="460675" algn="l"/>
                <a:tab pos="921349" algn="l"/>
                <a:tab pos="1382024" algn="l"/>
                <a:tab pos="1842699" algn="l"/>
                <a:tab pos="2303374" algn="l"/>
                <a:tab pos="2764048" algn="l"/>
                <a:tab pos="3224723" algn="l"/>
                <a:tab pos="3685398" algn="l"/>
                <a:tab pos="4146072" algn="l"/>
                <a:tab pos="4606747" algn="l"/>
                <a:tab pos="5067422" algn="l"/>
                <a:tab pos="5528097" algn="l"/>
                <a:tab pos="5988771" algn="l"/>
                <a:tab pos="6449446" algn="l"/>
                <a:tab pos="6910121" algn="l"/>
                <a:tab pos="7370796" algn="l"/>
                <a:tab pos="7831470" algn="l"/>
                <a:tab pos="8292145" algn="l"/>
                <a:tab pos="8752820" algn="l"/>
                <a:tab pos="9213494" algn="l"/>
              </a:tabLst>
            </a:pPr>
            <a:r>
              <a:rPr lang="en-US" altLang="en-US" dirty="0" smtClean="0">
                <a:ea typeface="Microsoft YaHei" charset="-122"/>
              </a:rPr>
              <a:t>Occurring almost simultaneously to the emergency response will be a public – political response.  This is shown separately in the diagram.  It is more an information response with the potential to peak at a higher severity then the actual on the ground situation.  It also has the potential to interfere with the on the ground responses.  CMA has an important role in the amelioration of the public/political response.</a:t>
            </a:r>
          </a:p>
          <a:p>
            <a:pPr>
              <a:spcBef>
                <a:spcPts val="453"/>
              </a:spcBef>
              <a:buClrTx/>
              <a:tabLst>
                <a:tab pos="0" algn="l"/>
                <a:tab pos="460675" algn="l"/>
                <a:tab pos="921349" algn="l"/>
                <a:tab pos="1382024" algn="l"/>
                <a:tab pos="1842699" algn="l"/>
                <a:tab pos="2303374" algn="l"/>
                <a:tab pos="2764048" algn="l"/>
                <a:tab pos="3224723" algn="l"/>
                <a:tab pos="3685398" algn="l"/>
                <a:tab pos="4146072" algn="l"/>
                <a:tab pos="4606747" algn="l"/>
                <a:tab pos="5067422" algn="l"/>
                <a:tab pos="5528097" algn="l"/>
                <a:tab pos="5988771" algn="l"/>
                <a:tab pos="6449446" algn="l"/>
                <a:tab pos="6910121" algn="l"/>
                <a:tab pos="7370796" algn="l"/>
                <a:tab pos="7831470" algn="l"/>
                <a:tab pos="8292145" algn="l"/>
                <a:tab pos="8752820" algn="l"/>
                <a:tab pos="9213494" algn="l"/>
              </a:tabLst>
            </a:pPr>
            <a:endParaRPr lang="en-US" altLang="en-US" dirty="0" smtClean="0">
              <a:ea typeface="Microsoft YaHei" charset="-122"/>
            </a:endParaRPr>
          </a:p>
          <a:p>
            <a:pPr>
              <a:spcBef>
                <a:spcPts val="453"/>
              </a:spcBef>
              <a:buClrTx/>
              <a:tabLst>
                <a:tab pos="0" algn="l"/>
                <a:tab pos="460675" algn="l"/>
                <a:tab pos="921349" algn="l"/>
                <a:tab pos="1382024" algn="l"/>
                <a:tab pos="1842699" algn="l"/>
                <a:tab pos="2303374" algn="l"/>
                <a:tab pos="2764048" algn="l"/>
                <a:tab pos="3224723" algn="l"/>
                <a:tab pos="3685398" algn="l"/>
                <a:tab pos="4146072" algn="l"/>
                <a:tab pos="4606747" algn="l"/>
                <a:tab pos="5067422" algn="l"/>
                <a:tab pos="5528097" algn="l"/>
                <a:tab pos="5988771" algn="l"/>
                <a:tab pos="6449446" algn="l"/>
                <a:tab pos="6910121" algn="l"/>
                <a:tab pos="7370796" algn="l"/>
                <a:tab pos="7831470" algn="l"/>
                <a:tab pos="8292145" algn="l"/>
                <a:tab pos="8752820" algn="l"/>
                <a:tab pos="9213494" algn="l"/>
              </a:tabLst>
            </a:pPr>
            <a:r>
              <a:rPr lang="en-US" altLang="en-US" dirty="0" smtClean="0">
                <a:ea typeface="Microsoft YaHei" charset="-122"/>
              </a:rPr>
              <a:t>In short, we see JMC/CMA’s role as one of being a buffer from political influences and as the procurer</a:t>
            </a:r>
            <a:r>
              <a:rPr lang="en-US" altLang="en-US" baseline="0" dirty="0" smtClean="0">
                <a:ea typeface="Microsoft YaHei" charset="-122"/>
              </a:rPr>
              <a:t> of external resources needed by but otherwise not readily available to the de</a:t>
            </a:r>
            <a:r>
              <a:rPr lang="en-US" altLang="en-US" dirty="0" smtClean="0">
                <a:ea typeface="Microsoft YaHei" charset="-122"/>
              </a:rPr>
              <a:t>pots.</a:t>
            </a:r>
          </a:p>
          <a:p>
            <a:pPr>
              <a:spcBef>
                <a:spcPts val="453"/>
              </a:spcBef>
              <a:buClrTx/>
              <a:tabLst>
                <a:tab pos="0" algn="l"/>
                <a:tab pos="460675" algn="l"/>
                <a:tab pos="921349" algn="l"/>
                <a:tab pos="1382024" algn="l"/>
                <a:tab pos="1842699" algn="l"/>
                <a:tab pos="2303374" algn="l"/>
                <a:tab pos="2764048" algn="l"/>
                <a:tab pos="3224723" algn="l"/>
                <a:tab pos="3685398" algn="l"/>
                <a:tab pos="4146072" algn="l"/>
                <a:tab pos="4606747" algn="l"/>
                <a:tab pos="5067422" algn="l"/>
                <a:tab pos="5528097" algn="l"/>
                <a:tab pos="5988771" algn="l"/>
                <a:tab pos="6449446" algn="l"/>
                <a:tab pos="6910121" algn="l"/>
                <a:tab pos="7370796" algn="l"/>
                <a:tab pos="7831470" algn="l"/>
                <a:tab pos="8292145" algn="l"/>
                <a:tab pos="8752820" algn="l"/>
                <a:tab pos="9213494" algn="l"/>
              </a:tabLst>
            </a:pPr>
            <a:endParaRPr lang="en-US" altLang="en-US" dirty="0" smtClean="0">
              <a:ea typeface="Microsoft YaHei" charset="-122"/>
            </a:endParaRPr>
          </a:p>
        </p:txBody>
      </p:sp>
    </p:spTree>
    <p:extLst>
      <p:ext uri="{BB962C8B-B14F-4D97-AF65-F5344CB8AC3E}">
        <p14:creationId xmlns:p14="http://schemas.microsoft.com/office/powerpoint/2010/main" val="21325044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4741855-23A6-4060-9029-99442E6F353A}" type="slidenum">
              <a:rPr lang="en-US" smtClean="0"/>
              <a:pPr>
                <a:defRPr/>
              </a:pPr>
              <a:t>6</a:t>
            </a:fld>
            <a:endParaRPr lang="en-US" dirty="0"/>
          </a:p>
        </p:txBody>
      </p:sp>
    </p:spTree>
    <p:extLst>
      <p:ext uri="{BB962C8B-B14F-4D97-AF65-F5344CB8AC3E}">
        <p14:creationId xmlns:p14="http://schemas.microsoft.com/office/powerpoint/2010/main" val="35516077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598BF0-65FD-3545-B3BC-C379949537D0}" type="slidenum">
              <a:rPr lang="en-US" smtClean="0"/>
              <a:pPr/>
              <a:t>10</a:t>
            </a:fld>
            <a:endParaRPr lang="en-US"/>
          </a:p>
        </p:txBody>
      </p:sp>
    </p:spTree>
    <p:extLst>
      <p:ext uri="{BB962C8B-B14F-4D97-AF65-F5344CB8AC3E}">
        <p14:creationId xmlns:p14="http://schemas.microsoft.com/office/powerpoint/2010/main" val="14036222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598BF0-65FD-3545-B3BC-C379949537D0}" type="slidenum">
              <a:rPr lang="en-US" smtClean="0"/>
              <a:pPr/>
              <a:t>12</a:t>
            </a:fld>
            <a:endParaRPr lang="en-US"/>
          </a:p>
        </p:txBody>
      </p:sp>
    </p:spTree>
    <p:extLst>
      <p:ext uri="{BB962C8B-B14F-4D97-AF65-F5344CB8AC3E}">
        <p14:creationId xmlns:p14="http://schemas.microsoft.com/office/powerpoint/2010/main" val="17079793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4676282-FD4C-4D0A-A9F8-2AE37F815253}" type="slidenum">
              <a:rPr lang="en-US" altLang="en-US" smtClean="0"/>
              <a:pPr/>
              <a:t>15</a:t>
            </a:fld>
            <a:endParaRPr lang="en-US" altLang="en-US"/>
          </a:p>
        </p:txBody>
      </p:sp>
    </p:spTree>
    <p:extLst>
      <p:ext uri="{BB962C8B-B14F-4D97-AF65-F5344CB8AC3E}">
        <p14:creationId xmlns:p14="http://schemas.microsoft.com/office/powerpoint/2010/main" val="360379358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8.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2" name="Picture 2" descr="C:\Users\sandra.heitzer\Desktop\backgrounds_FINAL.jpg"/>
          <p:cNvPicPr>
            <a:picLocks noChangeAspect="1" noChangeArrowheads="1"/>
          </p:cNvPicPr>
          <p:nvPr userDrawn="1"/>
        </p:nvPicPr>
        <p:blipFill>
          <a:blip r:embed="rId2"/>
          <a:srcRect/>
          <a:stretch>
            <a:fillRect/>
          </a:stretch>
        </p:blipFill>
        <p:spPr bwMode="auto">
          <a:xfrm>
            <a:off x="0" y="-15792"/>
            <a:ext cx="9167813" cy="6881813"/>
          </a:xfrm>
          <a:prstGeom prst="rect">
            <a:avLst/>
          </a:prstGeom>
          <a:noFill/>
        </p:spPr>
      </p:pic>
      <p:pic>
        <p:nvPicPr>
          <p:cNvPr id="5" name="Picture 4" descr="US ARMY Black and Gold.png"/>
          <p:cNvPicPr>
            <a:picLocks noChangeAspect="1"/>
          </p:cNvPicPr>
          <p:nvPr userDrawn="1"/>
        </p:nvPicPr>
        <p:blipFill>
          <a:blip r:embed="rId3" cstate="print"/>
          <a:stretch>
            <a:fillRect/>
          </a:stretch>
        </p:blipFill>
        <p:spPr>
          <a:xfrm>
            <a:off x="295865" y="636477"/>
            <a:ext cx="856070" cy="1068498"/>
          </a:xfrm>
          <a:prstGeom prst="rect">
            <a:avLst/>
          </a:prstGeom>
        </p:spPr>
      </p:pic>
      <p:pic>
        <p:nvPicPr>
          <p:cNvPr id="8" name="Picture 7" descr="AMC_Logo.png"/>
          <p:cNvPicPr>
            <a:picLocks noChangeAspect="1"/>
          </p:cNvPicPr>
          <p:nvPr userDrawn="1"/>
        </p:nvPicPr>
        <p:blipFill>
          <a:blip r:embed="rId4" cstate="print"/>
          <a:stretch>
            <a:fillRect/>
          </a:stretch>
        </p:blipFill>
        <p:spPr>
          <a:xfrm>
            <a:off x="1447801" y="697662"/>
            <a:ext cx="761999" cy="896997"/>
          </a:xfrm>
          <a:prstGeom prst="rect">
            <a:avLst/>
          </a:prstGeom>
          <a:effectLst>
            <a:outerShdw blurRad="50800" dist="38100" dir="2700000" algn="tl" rotWithShape="0">
              <a:prstClr val="black">
                <a:alpha val="40000"/>
              </a:prstClr>
            </a:outerShdw>
          </a:effectLst>
        </p:spPr>
      </p:pic>
      <p:pic>
        <p:nvPicPr>
          <p:cNvPr id="1028" name="Picture 4" descr="C:\Users\sandra.heitzer\Desktop\CMA.png"/>
          <p:cNvPicPr>
            <a:picLocks noChangeAspect="1" noChangeArrowheads="1"/>
          </p:cNvPicPr>
          <p:nvPr userDrawn="1"/>
        </p:nvPicPr>
        <p:blipFill>
          <a:blip r:embed="rId5"/>
          <a:srcRect/>
          <a:stretch>
            <a:fillRect/>
          </a:stretch>
        </p:blipFill>
        <p:spPr bwMode="auto">
          <a:xfrm>
            <a:off x="8047298" y="660540"/>
            <a:ext cx="989363" cy="1015859"/>
          </a:xfrm>
          <a:prstGeom prst="rect">
            <a:avLst/>
          </a:prstGeom>
          <a:noFill/>
        </p:spPr>
      </p:pic>
      <p:sp>
        <p:nvSpPr>
          <p:cNvPr id="6" name="Rectangle 2"/>
          <p:cNvSpPr>
            <a:spLocks noGrp="1" noChangeArrowheads="1"/>
          </p:cNvSpPr>
          <p:nvPr>
            <p:ph type="ctrTitle"/>
          </p:nvPr>
        </p:nvSpPr>
        <p:spPr>
          <a:xfrm>
            <a:off x="612531" y="2212731"/>
            <a:ext cx="8077200" cy="1069975"/>
          </a:xfrm>
          <a:prstGeom prst="rect">
            <a:avLst/>
          </a:prstGeom>
        </p:spPr>
        <p:txBody>
          <a:bodyPr/>
          <a:lstStyle>
            <a:lvl1pPr algn="l">
              <a:defRPr sz="3000" b="1">
                <a:solidFill>
                  <a:schemeClr val="tx1"/>
                </a:solidFill>
                <a:latin typeface="Segoe UI" panose="020B0502040204020203" pitchFamily="34" charset="0"/>
                <a:cs typeface="Segoe UI" panose="020B0502040204020203" pitchFamily="34" charset="0"/>
              </a:defRPr>
            </a:lvl1pPr>
          </a:lstStyle>
          <a:p>
            <a:r>
              <a:rPr lang="en-US" dirty="0" smtClean="0"/>
              <a:t>Click to edit Master title style</a:t>
            </a:r>
            <a:endParaRPr lang="en-US" dirty="0"/>
          </a:p>
        </p:txBody>
      </p:sp>
      <p:sp>
        <p:nvSpPr>
          <p:cNvPr id="7" name="Rectangle 3"/>
          <p:cNvSpPr>
            <a:spLocks noGrp="1" noChangeArrowheads="1"/>
          </p:cNvSpPr>
          <p:nvPr>
            <p:ph type="subTitle" idx="1"/>
          </p:nvPr>
        </p:nvSpPr>
        <p:spPr>
          <a:xfrm>
            <a:off x="533400" y="4372708"/>
            <a:ext cx="6400800" cy="1752600"/>
          </a:xfrm>
          <a:prstGeom prst="rect">
            <a:avLst/>
          </a:prstGeom>
        </p:spPr>
        <p:txBody>
          <a:bodyPr/>
          <a:lstStyle>
            <a:lvl1pPr marL="0" indent="0">
              <a:buFont typeface="Wingdings" pitchFamily="2" charset="2"/>
              <a:buNone/>
              <a:defRPr sz="2000" b="0">
                <a:latin typeface="Segoe UI" panose="020B0502040204020203" pitchFamily="34" charset="0"/>
                <a:cs typeface="Segoe UI" panose="020B0502040204020203" pitchFamily="34" charset="0"/>
              </a:defRPr>
            </a:lvl1pPr>
          </a:lstStyle>
          <a:p>
            <a:r>
              <a:rPr lang="en-US" dirty="0" smtClean="0"/>
              <a:t>Click to edit Master subtitle style</a:t>
            </a:r>
            <a:endParaRPr lang="en-US" dirty="0"/>
          </a:p>
        </p:txBody>
      </p:sp>
    </p:spTree>
    <p:extLst>
      <p:ext uri="{BB962C8B-B14F-4D97-AF65-F5344CB8AC3E}">
        <p14:creationId xmlns:p14="http://schemas.microsoft.com/office/powerpoint/2010/main" val="1159183650"/>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10" name="Content Placeholder 2"/>
          <p:cNvSpPr>
            <a:spLocks noGrp="1"/>
          </p:cNvSpPr>
          <p:nvPr>
            <p:ph idx="1"/>
          </p:nvPr>
        </p:nvSpPr>
        <p:spPr>
          <a:xfrm>
            <a:off x="453169" y="1219204"/>
            <a:ext cx="8208234" cy="4809063"/>
          </a:xfrm>
          <a:prstGeom prst="rect">
            <a:avLst/>
          </a:prstGeom>
        </p:spPr>
        <p:txBody>
          <a:bodyPr/>
          <a:lstStyle>
            <a:lvl1pPr marL="347663" indent="-347663">
              <a:defRPr>
                <a:solidFill>
                  <a:srgbClr val="595959"/>
                </a:solidFill>
                <a:latin typeface="Segoe UI" panose="020B0502040204020203" pitchFamily="34" charset="0"/>
                <a:cs typeface="Segoe UI" panose="020B0502040204020203" pitchFamily="34" charset="0"/>
              </a:defRPr>
            </a:lvl1pPr>
            <a:lvl2pPr marL="685800" indent="-347663">
              <a:defRPr>
                <a:solidFill>
                  <a:srgbClr val="595959"/>
                </a:solidFill>
                <a:latin typeface="Segoe UI" panose="020B0502040204020203" pitchFamily="34" charset="0"/>
                <a:cs typeface="Segoe UI" panose="020B0502040204020203" pitchFamily="34" charset="0"/>
              </a:defRPr>
            </a:lvl2pPr>
            <a:lvl3pPr marL="1033463" indent="-347663">
              <a:defRPr>
                <a:solidFill>
                  <a:srgbClr val="595959"/>
                </a:solidFill>
                <a:latin typeface="Segoe UI" panose="020B0502040204020203" pitchFamily="34" charset="0"/>
                <a:cs typeface="Segoe UI" panose="020B0502040204020203" pitchFamily="34" charset="0"/>
              </a:defRPr>
            </a:lvl3pPr>
            <a:lvl4pPr marL="1371600" indent="-347663">
              <a:defRPr>
                <a:solidFill>
                  <a:srgbClr val="595959"/>
                </a:solidFill>
                <a:latin typeface="Segoe UI" panose="020B0502040204020203" pitchFamily="34" charset="0"/>
                <a:cs typeface="Segoe UI" panose="020B0502040204020203" pitchFamily="34" charset="0"/>
              </a:defRPr>
            </a:lvl4pPr>
            <a:lvl5pPr marL="1719263" indent="-347663">
              <a:defRPr>
                <a:solidFill>
                  <a:srgbClr val="595959"/>
                </a:solidFill>
                <a:latin typeface="Segoe UI" panose="020B0502040204020203" pitchFamily="34" charset="0"/>
                <a:cs typeface="Segoe UI" panose="020B0502040204020203"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p:txBody>
      </p:sp>
      <p:sp>
        <p:nvSpPr>
          <p:cNvPr id="3" name="Date Placeholder 2"/>
          <p:cNvSpPr>
            <a:spLocks noGrp="1"/>
          </p:cNvSpPr>
          <p:nvPr>
            <p:ph type="dt" sz="half" idx="10"/>
          </p:nvPr>
        </p:nvSpPr>
        <p:spPr/>
        <p:txBody>
          <a:bodyPr/>
          <a:lstStyle/>
          <a:p>
            <a:r>
              <a:rPr lang="en-US" smtClean="0"/>
              <a:t>10/16/2016</a:t>
            </a:r>
            <a:endParaRPr lang="en-US" dirty="0"/>
          </a:p>
        </p:txBody>
      </p:sp>
      <p:sp>
        <p:nvSpPr>
          <p:cNvPr id="4" name="Footer Placeholder 3"/>
          <p:cNvSpPr>
            <a:spLocks noGrp="1"/>
          </p:cNvSpPr>
          <p:nvPr>
            <p:ph type="ftr" sz="quarter" idx="11"/>
          </p:nvPr>
        </p:nvSpPr>
        <p:spPr/>
        <p:txBody>
          <a:bodyPr/>
          <a:lstStyle/>
          <a:p>
            <a:r>
              <a:rPr lang="en-US" smtClean="0"/>
              <a:t>OSC Basic Concepts and Concept Implementation Course Overview</a:t>
            </a:r>
            <a:endParaRPr lang="en-US" dirty="0"/>
          </a:p>
        </p:txBody>
      </p:sp>
      <p:sp>
        <p:nvSpPr>
          <p:cNvPr id="5" name="Slide Number Placeholder 4"/>
          <p:cNvSpPr>
            <a:spLocks noGrp="1"/>
          </p:cNvSpPr>
          <p:nvPr>
            <p:ph type="sldNum" sz="quarter" idx="12"/>
          </p:nvPr>
        </p:nvSpPr>
        <p:spPr/>
        <p:txBody>
          <a:bodyPr/>
          <a:lstStyle/>
          <a:p>
            <a:fld id="{7532CF54-074D-DA4C-A819-D92E8187F795}" type="slidenum">
              <a:rPr lang="en-US" smtClean="0"/>
              <a:pPr/>
              <a:t>‹#›</a:t>
            </a:fld>
            <a:endParaRPr lang="en-US" dirty="0"/>
          </a:p>
        </p:txBody>
      </p:sp>
      <p:sp>
        <p:nvSpPr>
          <p:cNvPr id="7" name="Title 1"/>
          <p:cNvSpPr>
            <a:spLocks noGrp="1"/>
          </p:cNvSpPr>
          <p:nvPr>
            <p:ph type="title"/>
          </p:nvPr>
        </p:nvSpPr>
        <p:spPr>
          <a:xfrm>
            <a:off x="1538654" y="336217"/>
            <a:ext cx="6655777" cy="490259"/>
          </a:xfrm>
          <a:prstGeom prst="rect">
            <a:avLst/>
          </a:prstGeom>
        </p:spPr>
        <p:txBody>
          <a:bodyPr/>
          <a:lstStyle/>
          <a:p>
            <a:r>
              <a:rPr kumimoji="0" lang="en-US" dirty="0" smtClean="0"/>
              <a:t>Click to edit Master title style</a:t>
            </a:r>
            <a:endParaRPr kumimoji="0"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pic>
        <p:nvPicPr>
          <p:cNvPr id="6" name="Picture 5" descr="Metal Header.jpg"/>
          <p:cNvPicPr>
            <a:picLocks noChangeAspect="1"/>
          </p:cNvPicPr>
          <p:nvPr userDrawn="1"/>
        </p:nvPicPr>
        <p:blipFill>
          <a:blip r:embed="rId2" cstate="print"/>
          <a:stretch>
            <a:fillRect/>
          </a:stretch>
        </p:blipFill>
        <p:spPr>
          <a:xfrm>
            <a:off x="0" y="6513790"/>
            <a:ext cx="9144000" cy="344210"/>
          </a:xfrm>
          <a:prstGeom prst="rect">
            <a:avLst/>
          </a:prstGeom>
          <a:solidFill>
            <a:schemeClr val="tx1">
              <a:lumMod val="65000"/>
              <a:lumOff val="35000"/>
            </a:schemeClr>
          </a:solidFill>
          <a:ln>
            <a:noFill/>
          </a:ln>
          <a:effectLst>
            <a:outerShdw blurRad="50800" dist="38100" dir="2700000" algn="tl" rotWithShape="0">
              <a:prstClr val="black">
                <a:alpha val="40000"/>
              </a:prstClr>
            </a:outerShdw>
          </a:effectLst>
        </p:spPr>
      </p:pic>
      <p:sp>
        <p:nvSpPr>
          <p:cNvPr id="10" name="Content Placeholder 2"/>
          <p:cNvSpPr>
            <a:spLocks noGrp="1"/>
          </p:cNvSpPr>
          <p:nvPr>
            <p:ph idx="1"/>
          </p:nvPr>
        </p:nvSpPr>
        <p:spPr>
          <a:xfrm>
            <a:off x="453169" y="1219204"/>
            <a:ext cx="8208234" cy="4809063"/>
          </a:xfrm>
          <a:prstGeom prst="rect">
            <a:avLst/>
          </a:prstGeom>
        </p:spPr>
        <p:txBody>
          <a:bodyPr/>
          <a:lstStyle>
            <a:lvl1pPr marL="347663" indent="-347663">
              <a:defRPr>
                <a:solidFill>
                  <a:srgbClr val="595959"/>
                </a:solidFill>
              </a:defRPr>
            </a:lvl1pPr>
            <a:lvl2pPr marL="685800" indent="-347663">
              <a:defRPr>
                <a:solidFill>
                  <a:srgbClr val="595959"/>
                </a:solidFill>
              </a:defRPr>
            </a:lvl2pPr>
            <a:lvl3pPr marL="1033463" indent="-347663">
              <a:defRPr>
                <a:solidFill>
                  <a:srgbClr val="595959"/>
                </a:solidFill>
              </a:defRPr>
            </a:lvl3pPr>
            <a:lvl4pPr marL="1371600" indent="-347663">
              <a:defRPr>
                <a:solidFill>
                  <a:srgbClr val="595959"/>
                </a:solidFill>
              </a:defRPr>
            </a:lvl4pPr>
            <a:lvl5pPr marL="1719263" indent="-347663">
              <a:defRPr>
                <a:solidFill>
                  <a:srgbClr val="595959"/>
                </a:solidFill>
              </a:defRPr>
            </a:lvl5pPr>
          </a:lstStyle>
          <a:p>
            <a:pPr lvl="0"/>
            <a:r>
              <a:rPr lang="en-US" dirty="0" smtClean="0"/>
              <a:t>Click to edit Master text styles</a:t>
            </a:r>
          </a:p>
          <a:p>
            <a:pPr lvl="1"/>
            <a:r>
              <a:rPr lang="en-US" dirty="0" smtClean="0"/>
              <a:t>Second level</a:t>
            </a:r>
          </a:p>
          <a:p>
            <a:pPr lvl="2"/>
            <a:r>
              <a:rPr lang="en-US" dirty="0" smtClean="0"/>
              <a:t>Third level</a:t>
            </a:r>
          </a:p>
        </p:txBody>
      </p:sp>
      <p:sp>
        <p:nvSpPr>
          <p:cNvPr id="15" name="Date Placeholder 14"/>
          <p:cNvSpPr>
            <a:spLocks noGrp="1"/>
          </p:cNvSpPr>
          <p:nvPr>
            <p:ph type="dt" sz="half" idx="10"/>
          </p:nvPr>
        </p:nvSpPr>
        <p:spPr/>
        <p:txBody>
          <a:bodyPr/>
          <a:lstStyle/>
          <a:p>
            <a:r>
              <a:rPr lang="en-US" smtClean="0"/>
              <a:t>10/16/2016</a:t>
            </a:r>
            <a:endParaRPr lang="en-US" dirty="0"/>
          </a:p>
        </p:txBody>
      </p:sp>
      <p:sp>
        <p:nvSpPr>
          <p:cNvPr id="16" name="Footer Placeholder 15"/>
          <p:cNvSpPr>
            <a:spLocks noGrp="1"/>
          </p:cNvSpPr>
          <p:nvPr>
            <p:ph type="ftr" sz="quarter" idx="11"/>
          </p:nvPr>
        </p:nvSpPr>
        <p:spPr/>
        <p:txBody>
          <a:bodyPr/>
          <a:lstStyle/>
          <a:p>
            <a:r>
              <a:rPr lang="en-US" smtClean="0"/>
              <a:t>OSC Basic Concepts and Concept Implementation Course Overview</a:t>
            </a:r>
            <a:endParaRPr lang="en-US" dirty="0"/>
          </a:p>
        </p:txBody>
      </p:sp>
      <p:sp>
        <p:nvSpPr>
          <p:cNvPr id="17" name="Slide Number Placeholder 16"/>
          <p:cNvSpPr>
            <a:spLocks noGrp="1"/>
          </p:cNvSpPr>
          <p:nvPr>
            <p:ph type="sldNum" sz="quarter" idx="12"/>
          </p:nvPr>
        </p:nvSpPr>
        <p:spPr/>
        <p:txBody>
          <a:bodyPr/>
          <a:lstStyle/>
          <a:p>
            <a:fld id="{7532CF54-074D-DA4C-A819-D92E8187F795}" type="slidenum">
              <a:rPr lang="en-US" smtClean="0"/>
              <a:pPr/>
              <a:t>‹#›</a:t>
            </a:fld>
            <a:endParaRPr lang="en-US" dirty="0"/>
          </a:p>
        </p:txBody>
      </p:sp>
      <p:sp>
        <p:nvSpPr>
          <p:cNvPr id="18" name="Title Placeholder 1"/>
          <p:cNvSpPr txBox="1">
            <a:spLocks/>
          </p:cNvSpPr>
          <p:nvPr userDrawn="1"/>
        </p:nvSpPr>
        <p:spPr>
          <a:xfrm>
            <a:off x="418979" y="6558395"/>
            <a:ext cx="1181222" cy="241800"/>
          </a:xfrm>
          <a:prstGeom prst="rect">
            <a:avLst/>
          </a:prstGeom>
        </p:spPr>
        <p:txBody>
          <a:bodyPr vert="horz" lIns="91440" tIns="45720" rIns="91440" bIns="45720" rtlCol="0" anchor="ctr">
            <a:noAutofit/>
          </a:body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1000" b="1" i="0" u="none" strike="noStrike" kern="1200" cap="none" spc="0" normalizeH="0" baseline="0" noProof="0" dirty="0" smtClean="0">
                <a:ln>
                  <a:noFill/>
                </a:ln>
                <a:solidFill>
                  <a:schemeClr val="bg1"/>
                </a:solidFill>
                <a:effectLst/>
                <a:uLnTx/>
                <a:uFillTx/>
                <a:latin typeface="Arial"/>
                <a:ea typeface="+mj-ea"/>
                <a:cs typeface="Arial"/>
              </a:rPr>
              <a:t>UNCLASSIFIED</a:t>
            </a:r>
            <a:endParaRPr kumimoji="0" lang="en-US" sz="1000" b="1" i="0" u="none" strike="noStrike" kern="1200" cap="none" spc="0" normalizeH="0" baseline="0" noProof="0" dirty="0">
              <a:ln>
                <a:noFill/>
              </a:ln>
              <a:solidFill>
                <a:schemeClr val="bg1"/>
              </a:solidFill>
              <a:effectLst/>
              <a:uLnTx/>
              <a:uFillTx/>
              <a:latin typeface="Arial"/>
              <a:ea typeface="+mj-ea"/>
              <a:cs typeface="Arial"/>
            </a:endParaRPr>
          </a:p>
        </p:txBody>
      </p:sp>
      <p:sp>
        <p:nvSpPr>
          <p:cNvPr id="9" name="Title 1"/>
          <p:cNvSpPr>
            <a:spLocks noGrp="1"/>
          </p:cNvSpPr>
          <p:nvPr>
            <p:ph type="title"/>
          </p:nvPr>
        </p:nvSpPr>
        <p:spPr>
          <a:xfrm>
            <a:off x="1538654" y="336217"/>
            <a:ext cx="6655777" cy="490259"/>
          </a:xfrm>
          <a:prstGeom prst="rect">
            <a:avLst/>
          </a:prstGeom>
        </p:spPr>
        <p:txBody>
          <a:bodyPr/>
          <a:lstStyle>
            <a:lvl1pPr algn="l">
              <a:defRPr/>
            </a:lvl1pPr>
            <a:extLst/>
          </a:lstStyle>
          <a:p>
            <a:r>
              <a:rPr kumimoji="0" lang="en-US" dirty="0" smtClean="0"/>
              <a:t>Click to edit Master title style</a:t>
            </a:r>
            <a:endParaRPr kumimoji="0" lang="en-US" dirty="0"/>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6" name="Date Placeholder 5"/>
          <p:cNvSpPr>
            <a:spLocks noGrp="1"/>
          </p:cNvSpPr>
          <p:nvPr>
            <p:ph type="dt" sz="half" idx="10"/>
          </p:nvPr>
        </p:nvSpPr>
        <p:spPr/>
        <p:txBody>
          <a:bodyPr/>
          <a:lstStyle/>
          <a:p>
            <a:r>
              <a:rPr lang="en-US" smtClean="0"/>
              <a:t>10/16/2016</a:t>
            </a:r>
            <a:endParaRPr lang="en-US" dirty="0"/>
          </a:p>
        </p:txBody>
      </p:sp>
      <p:sp>
        <p:nvSpPr>
          <p:cNvPr id="8" name="Footer Placeholder 7"/>
          <p:cNvSpPr>
            <a:spLocks noGrp="1"/>
          </p:cNvSpPr>
          <p:nvPr>
            <p:ph type="ftr" sz="quarter" idx="11"/>
          </p:nvPr>
        </p:nvSpPr>
        <p:spPr/>
        <p:txBody>
          <a:bodyPr/>
          <a:lstStyle/>
          <a:p>
            <a:r>
              <a:rPr lang="en-US" smtClean="0"/>
              <a:t>OSC Basic Concepts and Concept Implementation Course Overview</a:t>
            </a:r>
            <a:endParaRPr lang="en-US" dirty="0"/>
          </a:p>
        </p:txBody>
      </p:sp>
      <p:sp>
        <p:nvSpPr>
          <p:cNvPr id="9" name="Slide Number Placeholder 8"/>
          <p:cNvSpPr>
            <a:spLocks noGrp="1"/>
          </p:cNvSpPr>
          <p:nvPr>
            <p:ph type="sldNum" sz="quarter" idx="12"/>
          </p:nvPr>
        </p:nvSpPr>
        <p:spPr/>
        <p:txBody>
          <a:bodyPr/>
          <a:lstStyle/>
          <a:p>
            <a:fld id="{7532CF54-074D-DA4C-A819-D92E8187F795}" type="slidenum">
              <a:rPr lang="en-US" smtClean="0"/>
              <a:pPr/>
              <a:t>‹#›</a:t>
            </a:fld>
            <a:endParaRPr lang="en-US" dirty="0"/>
          </a:p>
        </p:txBody>
      </p:sp>
    </p:spTree>
    <p:extLst>
      <p:ext uri="{BB962C8B-B14F-4D97-AF65-F5344CB8AC3E}">
        <p14:creationId xmlns:p14="http://schemas.microsoft.com/office/powerpoint/2010/main" val="2159026316"/>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116623"/>
            <a:ext cx="4038600" cy="4525963"/>
          </a:xfrm>
          <a:prstGeom prst="rect">
            <a:avLst/>
          </a:prstGeom>
        </p:spPr>
        <p:txBody>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p:txBody>
      </p:sp>
      <p:sp>
        <p:nvSpPr>
          <p:cNvPr id="4" name="Content Placeholder 3"/>
          <p:cNvSpPr>
            <a:spLocks noGrp="1"/>
          </p:cNvSpPr>
          <p:nvPr>
            <p:ph sz="half" idx="2"/>
          </p:nvPr>
        </p:nvSpPr>
        <p:spPr>
          <a:xfrm>
            <a:off x="4648200" y="1116623"/>
            <a:ext cx="4038600" cy="4525963"/>
          </a:xfrm>
          <a:prstGeom prst="rect">
            <a:avLst/>
          </a:prstGeom>
        </p:spPr>
        <p:txBody>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p:txBody>
      </p:sp>
      <p:sp>
        <p:nvSpPr>
          <p:cNvPr id="6" name="Slide Number Placeholder 5"/>
          <p:cNvSpPr>
            <a:spLocks noGrp="1"/>
          </p:cNvSpPr>
          <p:nvPr>
            <p:ph type="sldNum" sz="quarter" idx="4"/>
          </p:nvPr>
        </p:nvSpPr>
        <p:spPr>
          <a:xfrm>
            <a:off x="8236896" y="6546686"/>
            <a:ext cx="449904" cy="248458"/>
          </a:xfrm>
          <a:prstGeom prst="rect">
            <a:avLst/>
          </a:prstGeom>
        </p:spPr>
        <p:txBody>
          <a:bodyPr vert="horz" lIns="91440" tIns="45720" rIns="91440" bIns="45720" rtlCol="0" anchor="ctr"/>
          <a:lstStyle>
            <a:lvl1pPr algn="r">
              <a:defRPr sz="1000" b="0" i="0">
                <a:solidFill>
                  <a:schemeClr val="bg1"/>
                </a:solidFill>
                <a:effectLst/>
                <a:latin typeface="Segoe UI" panose="020B0502040204020203" pitchFamily="34" charset="0"/>
                <a:cs typeface="Segoe UI" panose="020B0502040204020203" pitchFamily="34" charset="0"/>
              </a:defRPr>
            </a:lvl1pPr>
          </a:lstStyle>
          <a:p>
            <a:fld id="{7532CF54-074D-DA4C-A819-D92E8187F795}" type="slidenum">
              <a:rPr lang="en-US" smtClean="0"/>
              <a:pPr/>
              <a:t>‹#›</a:t>
            </a:fld>
            <a:endParaRPr lang="en-US" dirty="0"/>
          </a:p>
        </p:txBody>
      </p:sp>
      <p:sp>
        <p:nvSpPr>
          <p:cNvPr id="2" name="Date Placeholder 1"/>
          <p:cNvSpPr>
            <a:spLocks noGrp="1"/>
          </p:cNvSpPr>
          <p:nvPr>
            <p:ph type="dt" sz="half" idx="10"/>
          </p:nvPr>
        </p:nvSpPr>
        <p:spPr/>
        <p:txBody>
          <a:bodyPr/>
          <a:lstStyle/>
          <a:p>
            <a:r>
              <a:rPr lang="en-US" smtClean="0"/>
              <a:t>10/16/2016</a:t>
            </a:r>
            <a:endParaRPr lang="en-US" dirty="0"/>
          </a:p>
        </p:txBody>
      </p:sp>
      <p:sp>
        <p:nvSpPr>
          <p:cNvPr id="5" name="Footer Placeholder 4"/>
          <p:cNvSpPr>
            <a:spLocks noGrp="1"/>
          </p:cNvSpPr>
          <p:nvPr>
            <p:ph type="ftr" sz="quarter" idx="11"/>
          </p:nvPr>
        </p:nvSpPr>
        <p:spPr/>
        <p:txBody>
          <a:bodyPr/>
          <a:lstStyle/>
          <a:p>
            <a:r>
              <a:rPr lang="en-US" smtClean="0"/>
              <a:t>OSC Basic Concepts and Concept Implementation Course Overview</a:t>
            </a:r>
            <a:endParaRPr lang="en-US" dirty="0"/>
          </a:p>
        </p:txBody>
      </p:sp>
      <p:sp>
        <p:nvSpPr>
          <p:cNvPr id="8" name="Title 1"/>
          <p:cNvSpPr>
            <a:spLocks noGrp="1"/>
          </p:cNvSpPr>
          <p:nvPr>
            <p:ph type="title"/>
          </p:nvPr>
        </p:nvSpPr>
        <p:spPr>
          <a:xfrm>
            <a:off x="1538654" y="336217"/>
            <a:ext cx="6655777" cy="490259"/>
          </a:xfrm>
          <a:prstGeom prst="rect">
            <a:avLst/>
          </a:prstGeom>
        </p:spPr>
        <p:txBody>
          <a:bodyPr/>
          <a:lstStyle>
            <a:lvl1pPr algn="l">
              <a:defRPr/>
            </a:lvl1pPr>
            <a:extLst/>
          </a:lstStyle>
          <a:p>
            <a:r>
              <a:rPr kumimoji="0" lang="en-US" dirty="0" smtClean="0"/>
              <a:t>Click to edit Master title style</a:t>
            </a:r>
            <a:endParaRPr kumimoji="0" lang="en-US" dirty="0"/>
          </a:p>
        </p:txBody>
      </p:sp>
    </p:spTree>
    <p:extLst>
      <p:ext uri="{BB962C8B-B14F-4D97-AF65-F5344CB8AC3E}">
        <p14:creationId xmlns:p14="http://schemas.microsoft.com/office/powerpoint/2010/main" val="3300348970"/>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Date Placeholder 2"/>
          <p:cNvSpPr>
            <a:spLocks noGrp="1"/>
          </p:cNvSpPr>
          <p:nvPr>
            <p:ph type="dt" sz="half" idx="10"/>
          </p:nvPr>
        </p:nvSpPr>
        <p:spPr>
          <a:xfrm>
            <a:off x="7322827" y="6568919"/>
            <a:ext cx="764605" cy="237934"/>
          </a:xfrm>
        </p:spPr>
        <p:txBody>
          <a:bodyPr/>
          <a:lstStyle/>
          <a:p>
            <a:r>
              <a:rPr lang="en-US" smtClean="0"/>
              <a:t>10/16/2016</a:t>
            </a:r>
            <a:endParaRPr lang="en-US" dirty="0"/>
          </a:p>
        </p:txBody>
      </p:sp>
      <p:sp>
        <p:nvSpPr>
          <p:cNvPr id="7" name="Footer Placeholder 3"/>
          <p:cNvSpPr>
            <a:spLocks noGrp="1"/>
          </p:cNvSpPr>
          <p:nvPr>
            <p:ph type="ftr" sz="quarter" idx="11"/>
          </p:nvPr>
        </p:nvSpPr>
        <p:spPr>
          <a:xfrm>
            <a:off x="1749665" y="6571595"/>
            <a:ext cx="5423698" cy="228600"/>
          </a:xfrm>
        </p:spPr>
        <p:txBody>
          <a:bodyPr/>
          <a:lstStyle/>
          <a:p>
            <a:r>
              <a:rPr lang="en-US" smtClean="0"/>
              <a:t>OSC Basic Concepts and Concept Implementation Course Overview</a:t>
            </a:r>
            <a:endParaRPr lang="en-US" dirty="0"/>
          </a:p>
        </p:txBody>
      </p:sp>
      <p:sp>
        <p:nvSpPr>
          <p:cNvPr id="9" name="Slide Number Placeholder 4"/>
          <p:cNvSpPr>
            <a:spLocks noGrp="1"/>
          </p:cNvSpPr>
          <p:nvPr>
            <p:ph type="sldNum" sz="quarter" idx="12"/>
          </p:nvPr>
        </p:nvSpPr>
        <p:spPr>
          <a:xfrm>
            <a:off x="8236896" y="6558395"/>
            <a:ext cx="449904" cy="248458"/>
          </a:xfrm>
        </p:spPr>
        <p:txBody>
          <a:bodyPr/>
          <a:lstStyle/>
          <a:p>
            <a:fld id="{7532CF54-074D-DA4C-A819-D92E8187F795}" type="slidenum">
              <a:rPr lang="en-US" smtClean="0"/>
              <a:pPr/>
              <a:t>‹#›</a:t>
            </a:fld>
            <a:endParaRPr lang="en-US" dirty="0"/>
          </a:p>
        </p:txBody>
      </p:sp>
      <p:sp>
        <p:nvSpPr>
          <p:cNvPr id="10" name="Title 1"/>
          <p:cNvSpPr>
            <a:spLocks noGrp="1"/>
          </p:cNvSpPr>
          <p:nvPr>
            <p:ph type="title"/>
          </p:nvPr>
        </p:nvSpPr>
        <p:spPr>
          <a:xfrm>
            <a:off x="1538654" y="336217"/>
            <a:ext cx="6655777" cy="490259"/>
          </a:xfrm>
          <a:prstGeom prst="rect">
            <a:avLst/>
          </a:prstGeom>
        </p:spPr>
        <p:txBody>
          <a:bodyPr/>
          <a:lstStyle>
            <a:lvl1pPr algn="l">
              <a:defRPr/>
            </a:lvl1pPr>
            <a:extLst/>
          </a:lstStyle>
          <a:p>
            <a:r>
              <a:rPr kumimoji="0" lang="en-US" dirty="0" smtClean="0"/>
              <a:t>Click to edit Master title style</a:t>
            </a:r>
            <a:endParaRPr kumimoji="0" lang="en-US" dirty="0"/>
          </a:p>
        </p:txBody>
      </p:sp>
    </p:spTree>
    <p:extLst>
      <p:ext uri="{BB962C8B-B14F-4D97-AF65-F5344CB8AC3E}">
        <p14:creationId xmlns:p14="http://schemas.microsoft.com/office/powerpoint/2010/main" val="3328586216"/>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7" name="Title 1"/>
          <p:cNvSpPr>
            <a:spLocks noGrp="1"/>
          </p:cNvSpPr>
          <p:nvPr>
            <p:ph type="title"/>
          </p:nvPr>
        </p:nvSpPr>
        <p:spPr>
          <a:xfrm>
            <a:off x="1538654" y="336217"/>
            <a:ext cx="6655777" cy="490259"/>
          </a:xfrm>
          <a:prstGeom prst="rect">
            <a:avLst/>
          </a:prstGeom>
        </p:spPr>
        <p:txBody>
          <a:bodyPr/>
          <a:lstStyle>
            <a:lvl1pPr algn="l">
              <a:defRPr/>
            </a:lvl1pPr>
            <a:extLst/>
          </a:lstStyle>
          <a:p>
            <a:r>
              <a:rPr kumimoji="0" lang="en-US" dirty="0" smtClean="0"/>
              <a:t>Click to edit Master title style</a:t>
            </a:r>
            <a:endParaRPr kumimoji="0" lang="en-US" dirty="0"/>
          </a:p>
        </p:txBody>
      </p:sp>
      <p:sp>
        <p:nvSpPr>
          <p:cNvPr id="9" name="Date Placeholder 2"/>
          <p:cNvSpPr>
            <a:spLocks noGrp="1"/>
          </p:cNvSpPr>
          <p:nvPr>
            <p:ph type="dt" sz="half" idx="10"/>
          </p:nvPr>
        </p:nvSpPr>
        <p:spPr>
          <a:xfrm>
            <a:off x="7322827" y="6568919"/>
            <a:ext cx="764605" cy="237934"/>
          </a:xfrm>
        </p:spPr>
        <p:txBody>
          <a:bodyPr/>
          <a:lstStyle/>
          <a:p>
            <a:r>
              <a:rPr lang="en-US" smtClean="0"/>
              <a:t>10/16/2016</a:t>
            </a:r>
            <a:endParaRPr lang="en-US" dirty="0"/>
          </a:p>
        </p:txBody>
      </p:sp>
      <p:sp>
        <p:nvSpPr>
          <p:cNvPr id="10" name="Footer Placeholder 3"/>
          <p:cNvSpPr>
            <a:spLocks noGrp="1"/>
          </p:cNvSpPr>
          <p:nvPr>
            <p:ph type="ftr" sz="quarter" idx="11"/>
          </p:nvPr>
        </p:nvSpPr>
        <p:spPr>
          <a:xfrm>
            <a:off x="1749665" y="6571595"/>
            <a:ext cx="5423698" cy="228600"/>
          </a:xfrm>
        </p:spPr>
        <p:txBody>
          <a:bodyPr/>
          <a:lstStyle/>
          <a:p>
            <a:r>
              <a:rPr lang="en-US" smtClean="0"/>
              <a:t>OSC Basic Concepts and Concept Implementation Course Overview</a:t>
            </a:r>
            <a:endParaRPr lang="en-US" dirty="0"/>
          </a:p>
        </p:txBody>
      </p:sp>
      <p:sp>
        <p:nvSpPr>
          <p:cNvPr id="11" name="Slide Number Placeholder 4"/>
          <p:cNvSpPr>
            <a:spLocks noGrp="1"/>
          </p:cNvSpPr>
          <p:nvPr>
            <p:ph type="sldNum" sz="quarter" idx="12"/>
          </p:nvPr>
        </p:nvSpPr>
        <p:spPr>
          <a:xfrm>
            <a:off x="8236896" y="6558395"/>
            <a:ext cx="449904" cy="248458"/>
          </a:xfrm>
        </p:spPr>
        <p:txBody>
          <a:bodyPr/>
          <a:lstStyle/>
          <a:p>
            <a:fld id="{7532CF54-074D-DA4C-A819-D92E8187F795}" type="slidenum">
              <a:rPr lang="en-US" smtClean="0"/>
              <a:pPr/>
              <a:t>‹#›</a:t>
            </a:fld>
            <a:endParaRPr lang="en-US" dirty="0"/>
          </a:p>
        </p:txBody>
      </p:sp>
    </p:spTree>
    <p:extLst>
      <p:ext uri="{BB962C8B-B14F-4D97-AF65-F5344CB8AC3E}">
        <p14:creationId xmlns:p14="http://schemas.microsoft.com/office/powerpoint/2010/main" val="436873642"/>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8650" y="365126"/>
            <a:ext cx="7886700" cy="1325563"/>
          </a:xfrm>
          <a:prstGeom prst="rect">
            <a:avLst/>
          </a:prstGeom>
        </p:spPr>
        <p:txBody>
          <a:bodyPr/>
          <a:lstStyle>
            <a:lvl1pPr>
              <a:defRPr b="1"/>
            </a:lvl1pPr>
          </a:lstStyle>
          <a:p>
            <a:r>
              <a:rPr lang="en-US" dirty="0" smtClean="0"/>
              <a:t>BASIC CONTENT SLIDE</a:t>
            </a:r>
            <a:br>
              <a:rPr lang="en-US" dirty="0" smtClean="0"/>
            </a:br>
            <a:r>
              <a:rPr lang="en-US" dirty="0" smtClean="0"/>
              <a:t>one or two lines for headline</a:t>
            </a:r>
            <a:endParaRPr lang="en-US" dirty="0"/>
          </a:p>
        </p:txBody>
      </p:sp>
      <p:sp>
        <p:nvSpPr>
          <p:cNvPr id="3" name="Content Placeholder 2"/>
          <p:cNvSpPr>
            <a:spLocks noGrp="1"/>
          </p:cNvSpPr>
          <p:nvPr>
            <p:ph idx="1" hasCustomPrompt="1"/>
          </p:nvPr>
        </p:nvSpPr>
        <p:spPr>
          <a:xfrm>
            <a:off x="457200" y="1699995"/>
            <a:ext cx="8372901" cy="4422776"/>
          </a:xfrm>
        </p:spPr>
        <p:txBody>
          <a:bodyPr/>
          <a:lstStyle>
            <a:lvl1pPr>
              <a:defRPr baseline="0"/>
            </a:lvl1pPr>
          </a:lstStyle>
          <a:p>
            <a:pPr lvl="0"/>
            <a:r>
              <a:rPr lang="en-US" dirty="0" smtClean="0"/>
              <a:t>Click to add 1st-level bullet. Click an icon below to add table, graph or other imagery.</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Text Placeholder 5"/>
          <p:cNvSpPr>
            <a:spLocks noGrp="1"/>
          </p:cNvSpPr>
          <p:nvPr>
            <p:ph type="body" sz="quarter" idx="12" hasCustomPrompt="1"/>
          </p:nvPr>
        </p:nvSpPr>
        <p:spPr>
          <a:xfrm>
            <a:off x="457200" y="1168748"/>
            <a:ext cx="8372901" cy="499715"/>
          </a:xfrm>
        </p:spPr>
        <p:txBody>
          <a:bodyPr bIns="0">
            <a:noAutofit/>
          </a:bodyPr>
          <a:lstStyle>
            <a:lvl1pPr marL="0" indent="0">
              <a:lnSpc>
                <a:spcPct val="90000"/>
              </a:lnSpc>
              <a:spcBef>
                <a:spcPts val="0"/>
              </a:spcBef>
              <a:buNone/>
              <a:defRPr sz="2000" b="1" baseline="0">
                <a:solidFill>
                  <a:schemeClr val="accent2"/>
                </a:solidFill>
              </a:defRPr>
            </a:lvl1pPr>
          </a:lstStyle>
          <a:p>
            <a:r>
              <a:rPr lang="en-US" dirty="0" smtClean="0"/>
              <a:t>Slide subtitle optional -  delete as needed</a:t>
            </a:r>
            <a:endParaRPr lang="en-US" dirty="0"/>
          </a:p>
        </p:txBody>
      </p:sp>
      <p:sp>
        <p:nvSpPr>
          <p:cNvPr id="8" name="Slide Number Placeholder 7"/>
          <p:cNvSpPr>
            <a:spLocks noGrp="1"/>
          </p:cNvSpPr>
          <p:nvPr>
            <p:ph type="sldNum" sz="quarter" idx="13"/>
          </p:nvPr>
        </p:nvSpPr>
        <p:spPr/>
        <p:txBody>
          <a:bodyPr/>
          <a:lstStyle/>
          <a:p>
            <a:fld id="{AEFAAC5A-9C4F-4278-920D-DF2BAB595749}" type="slidenum">
              <a:rPr lang="en-US" smtClean="0"/>
              <a:pPr/>
              <a:t>‹#›</a:t>
            </a:fld>
            <a:endParaRPr lang="en-US" dirty="0"/>
          </a:p>
        </p:txBody>
      </p:sp>
    </p:spTree>
    <p:extLst>
      <p:ext uri="{BB962C8B-B14F-4D97-AF65-F5344CB8AC3E}">
        <p14:creationId xmlns:p14="http://schemas.microsoft.com/office/powerpoint/2010/main" val="1779527590"/>
      </p:ext>
    </p:extLst>
  </p:cSld>
  <p:clrMapOvr>
    <a:masterClrMapping/>
  </p:clrMapOvr>
  <mc:AlternateContent xmlns:mc="http://schemas.openxmlformats.org/markup-compatibility/2006" xmlns:p14="http://schemas.microsoft.com/office/powerpoint/2010/main">
    <mc:Choice Requires="p14">
      <p:transition p14:dur="100" advClick="0" advTm="25000">
        <p:fade/>
      </p:transition>
    </mc:Choice>
    <mc:Fallback xmlns="">
      <p:transition advClick="0" advTm="25000">
        <p:fade/>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a:prstGeom prst="rect">
            <a:avLst/>
          </a:prstGeom>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r>
              <a:rPr lang="en-US" smtClean="0"/>
              <a:t>10/16/2016</a:t>
            </a:r>
            <a:endParaRPr lang="en-US"/>
          </a:p>
        </p:txBody>
      </p:sp>
      <p:sp>
        <p:nvSpPr>
          <p:cNvPr id="5" name="Footer Placeholder 4"/>
          <p:cNvSpPr>
            <a:spLocks noGrp="1"/>
          </p:cNvSpPr>
          <p:nvPr>
            <p:ph type="ftr" sz="quarter" idx="11"/>
          </p:nvPr>
        </p:nvSpPr>
        <p:spPr/>
        <p:txBody>
          <a:bodyPr/>
          <a:lstStyle/>
          <a:p>
            <a:r>
              <a:rPr lang="en-US" smtClean="0"/>
              <a:t>OSC Basic Concepts and Concept Implementation Course Overview</a:t>
            </a:r>
            <a:endParaRPr lang="en-US"/>
          </a:p>
        </p:txBody>
      </p:sp>
      <p:sp>
        <p:nvSpPr>
          <p:cNvPr id="6" name="Slide Number Placeholder 5"/>
          <p:cNvSpPr>
            <a:spLocks noGrp="1"/>
          </p:cNvSpPr>
          <p:nvPr>
            <p:ph type="sldNum" sz="quarter" idx="12"/>
          </p:nvPr>
        </p:nvSpPr>
        <p:spPr/>
        <p:txBody>
          <a:bodyPr/>
          <a:lstStyle/>
          <a:p>
            <a:fld id="{16EAE4B4-A923-41F5-AF40-5064D25C3E1D}" type="slidenum">
              <a:rPr lang="en-US" smtClean="0"/>
              <a:t>‹#›</a:t>
            </a:fld>
            <a:endParaRPr lang="en-US"/>
          </a:p>
        </p:txBody>
      </p:sp>
    </p:spTree>
    <p:extLst>
      <p:ext uri="{BB962C8B-B14F-4D97-AF65-F5344CB8AC3E}">
        <p14:creationId xmlns:p14="http://schemas.microsoft.com/office/powerpoint/2010/main" val="19765169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
        <p:nvSpPr>
          <p:cNvPr id="7" name="Title 1"/>
          <p:cNvSpPr>
            <a:spLocks noGrp="1"/>
          </p:cNvSpPr>
          <p:nvPr>
            <p:ph type="title"/>
          </p:nvPr>
        </p:nvSpPr>
        <p:spPr>
          <a:xfrm>
            <a:off x="1538654" y="336217"/>
            <a:ext cx="6655777" cy="490259"/>
          </a:xfrm>
          <a:prstGeom prst="rect">
            <a:avLst/>
          </a:prstGeom>
        </p:spPr>
        <p:txBody>
          <a:bodyPr/>
          <a:lstStyle>
            <a:lvl1pPr algn="l">
              <a:defRPr/>
            </a:lvl1pPr>
            <a:extLst/>
          </a:lstStyle>
          <a:p>
            <a:r>
              <a:rPr kumimoji="0" lang="en-US" dirty="0" smtClean="0"/>
              <a:t>Click to edit Master title style</a:t>
            </a:r>
            <a:endParaRPr kumimoji="0" lang="en-US" dirty="0"/>
          </a:p>
        </p:txBody>
      </p:sp>
      <p:sp>
        <p:nvSpPr>
          <p:cNvPr id="9" name="Date Placeholder 2"/>
          <p:cNvSpPr>
            <a:spLocks noGrp="1"/>
          </p:cNvSpPr>
          <p:nvPr>
            <p:ph type="dt" sz="half" idx="10"/>
          </p:nvPr>
        </p:nvSpPr>
        <p:spPr>
          <a:xfrm>
            <a:off x="7103533" y="6568919"/>
            <a:ext cx="983899" cy="237934"/>
          </a:xfrm>
          <a:prstGeom prst="rect">
            <a:avLst/>
          </a:prstGeom>
        </p:spPr>
        <p:txBody>
          <a:bodyPr/>
          <a:lstStyle>
            <a:lvl1pPr>
              <a:defRPr>
                <a:solidFill>
                  <a:schemeClr val="bg1"/>
                </a:solidFill>
              </a:defRPr>
            </a:lvl1pPr>
          </a:lstStyle>
          <a:p>
            <a:r>
              <a:rPr lang="en-US" smtClean="0"/>
              <a:t>10/16/2016</a:t>
            </a:r>
            <a:endParaRPr lang="en-US" dirty="0"/>
          </a:p>
        </p:txBody>
      </p:sp>
      <p:sp>
        <p:nvSpPr>
          <p:cNvPr id="10" name="Footer Placeholder 3"/>
          <p:cNvSpPr>
            <a:spLocks noGrp="1"/>
          </p:cNvSpPr>
          <p:nvPr>
            <p:ph type="ftr" sz="quarter" idx="11"/>
          </p:nvPr>
        </p:nvSpPr>
        <p:spPr>
          <a:xfrm>
            <a:off x="1749665" y="6564995"/>
            <a:ext cx="5142202" cy="228600"/>
          </a:xfrm>
          <a:prstGeom prst="rect">
            <a:avLst/>
          </a:prstGeom>
        </p:spPr>
        <p:txBody>
          <a:bodyPr/>
          <a:lstStyle>
            <a:lvl1pPr>
              <a:defRPr>
                <a:solidFill>
                  <a:schemeClr val="bg1"/>
                </a:solidFill>
              </a:defRPr>
            </a:lvl1pPr>
          </a:lstStyle>
          <a:p>
            <a:r>
              <a:rPr lang="en-US" smtClean="0"/>
              <a:t>OSC Basic Concepts and Concept Implementation Course Overview</a:t>
            </a:r>
            <a:endParaRPr lang="en-US" dirty="0"/>
          </a:p>
        </p:txBody>
      </p:sp>
      <p:sp>
        <p:nvSpPr>
          <p:cNvPr id="11" name="Slide Number Placeholder 4"/>
          <p:cNvSpPr>
            <a:spLocks noGrp="1"/>
          </p:cNvSpPr>
          <p:nvPr>
            <p:ph type="sldNum" sz="quarter" idx="12"/>
          </p:nvPr>
        </p:nvSpPr>
        <p:spPr>
          <a:xfrm>
            <a:off x="8372362" y="6558395"/>
            <a:ext cx="449904" cy="248458"/>
          </a:xfrm>
          <a:prstGeom prst="rect">
            <a:avLst/>
          </a:prstGeom>
        </p:spPr>
        <p:txBody>
          <a:bodyPr/>
          <a:lstStyle/>
          <a:p>
            <a:fld id="{7532CF54-074D-DA4C-A819-D92E8187F795}" type="slidenum">
              <a:rPr lang="en-US" smtClean="0"/>
              <a:pPr/>
              <a:t>‹#›</a:t>
            </a:fld>
            <a:endParaRPr lang="en-US" dirty="0"/>
          </a:p>
        </p:txBody>
      </p:sp>
      <p:sp>
        <p:nvSpPr>
          <p:cNvPr id="6" name="Title Placeholder 1"/>
          <p:cNvSpPr txBox="1">
            <a:spLocks/>
          </p:cNvSpPr>
          <p:nvPr userDrawn="1"/>
        </p:nvSpPr>
        <p:spPr>
          <a:xfrm>
            <a:off x="418979" y="6558395"/>
            <a:ext cx="1181222" cy="241800"/>
          </a:xfrm>
          <a:prstGeom prst="rect">
            <a:avLst/>
          </a:prstGeom>
        </p:spPr>
        <p:txBody>
          <a:bodyPr vert="horz" lIns="91440" tIns="45720" rIns="91440" bIns="45720" rtlCol="0" anchor="ctr">
            <a:noAutofit/>
          </a:body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1000" b="1" i="0" u="none" strike="noStrike" kern="1200" cap="none" spc="0" normalizeH="0" baseline="0" noProof="0" dirty="0" smtClean="0">
                <a:ln>
                  <a:noFill/>
                </a:ln>
                <a:solidFill>
                  <a:schemeClr val="bg1"/>
                </a:solidFill>
                <a:effectLst/>
                <a:uLnTx/>
                <a:uFillTx/>
                <a:latin typeface="Arial"/>
                <a:ea typeface="+mj-ea"/>
                <a:cs typeface="Arial"/>
              </a:rPr>
              <a:t>UNCLASSIFIED</a:t>
            </a:r>
            <a:endParaRPr kumimoji="0" lang="en-US" sz="1000" b="1" i="0" u="none" strike="noStrike" kern="1200" cap="none" spc="0" normalizeH="0" baseline="0" noProof="0" dirty="0">
              <a:ln>
                <a:noFill/>
              </a:ln>
              <a:solidFill>
                <a:schemeClr val="bg1"/>
              </a:solidFill>
              <a:effectLst/>
              <a:uLnTx/>
              <a:uFillTx/>
              <a:latin typeface="Arial"/>
              <a:ea typeface="+mj-ea"/>
              <a:cs typeface="Arial"/>
            </a:endParaRPr>
          </a:p>
        </p:txBody>
      </p:sp>
    </p:spTree>
    <p:extLst>
      <p:ext uri="{BB962C8B-B14F-4D97-AF65-F5344CB8AC3E}">
        <p14:creationId xmlns:p14="http://schemas.microsoft.com/office/powerpoint/2010/main" val="1283310375"/>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eg"/><Relationship Id="rId2" Type="http://schemas.openxmlformats.org/officeDocument/2006/relationships/slideLayout" Target="../slideLayouts/slideLayout2.xml"/><Relationship Id="rId16"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image" Target="../media/image4.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2" name="Picture 21" descr="Metal Header.jpg"/>
          <p:cNvPicPr>
            <a:picLocks noChangeAspect="1"/>
          </p:cNvPicPr>
          <p:nvPr userDrawn="1"/>
        </p:nvPicPr>
        <p:blipFill>
          <a:blip r:embed="rId12" cstate="print"/>
          <a:stretch>
            <a:fillRect/>
          </a:stretch>
        </p:blipFill>
        <p:spPr>
          <a:xfrm>
            <a:off x="0" y="306870"/>
            <a:ext cx="9144000" cy="536575"/>
          </a:xfrm>
          <a:prstGeom prst="rect">
            <a:avLst/>
          </a:prstGeom>
          <a:solidFill>
            <a:schemeClr val="tx1">
              <a:lumMod val="65000"/>
              <a:lumOff val="35000"/>
            </a:schemeClr>
          </a:solidFill>
          <a:ln>
            <a:noFill/>
          </a:ln>
          <a:effectLst>
            <a:outerShdw blurRad="50800" dist="38100" dir="2700000" algn="tl" rotWithShape="0">
              <a:prstClr val="black">
                <a:alpha val="40000"/>
              </a:prstClr>
            </a:outerShdw>
          </a:effectLst>
        </p:spPr>
      </p:pic>
      <p:pic>
        <p:nvPicPr>
          <p:cNvPr id="16" name="Picture 15" descr="Metal Header.jpg"/>
          <p:cNvPicPr>
            <a:picLocks noChangeAspect="1"/>
          </p:cNvPicPr>
          <p:nvPr userDrawn="1"/>
        </p:nvPicPr>
        <p:blipFill>
          <a:blip r:embed="rId13" cstate="print"/>
          <a:stretch>
            <a:fillRect/>
          </a:stretch>
        </p:blipFill>
        <p:spPr>
          <a:xfrm>
            <a:off x="0" y="6513790"/>
            <a:ext cx="9144000" cy="344210"/>
          </a:xfrm>
          <a:prstGeom prst="rect">
            <a:avLst/>
          </a:prstGeom>
          <a:solidFill>
            <a:schemeClr val="tx1">
              <a:lumMod val="65000"/>
              <a:lumOff val="35000"/>
            </a:schemeClr>
          </a:solidFill>
          <a:ln>
            <a:noFill/>
          </a:ln>
          <a:effectLst>
            <a:outerShdw blurRad="50800" dist="38100" dir="2700000" algn="tl" rotWithShape="0">
              <a:prstClr val="black">
                <a:alpha val="40000"/>
              </a:prstClr>
            </a:outerShdw>
          </a:effectLst>
        </p:spPr>
      </p:pic>
      <p:sp>
        <p:nvSpPr>
          <p:cNvPr id="11" name="Title Placeholder 1"/>
          <p:cNvSpPr txBox="1">
            <a:spLocks/>
          </p:cNvSpPr>
          <p:nvPr userDrawn="1"/>
        </p:nvSpPr>
        <p:spPr>
          <a:xfrm>
            <a:off x="3716867" y="118866"/>
            <a:ext cx="1532467" cy="156465"/>
          </a:xfrm>
          <a:prstGeom prst="rect">
            <a:avLst/>
          </a:prstGeom>
        </p:spPr>
        <p:txBody>
          <a:bodyPr vert="horz" lIns="91440" tIns="45720" rIns="91440" bIns="45720" rtlCol="0" anchor="ctr">
            <a:noAutofit/>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900" b="1" i="0" u="none" strike="noStrike" kern="1200" cap="none" spc="0" normalizeH="0" baseline="0" noProof="0" dirty="0" smtClean="0">
                <a:ln>
                  <a:noFill/>
                </a:ln>
                <a:solidFill>
                  <a:schemeClr val="accent3">
                    <a:lumMod val="75000"/>
                  </a:schemeClr>
                </a:solidFill>
                <a:effectLst/>
                <a:uLnTx/>
                <a:uFillTx/>
                <a:latin typeface="Arial"/>
                <a:ea typeface="+mj-ea"/>
                <a:cs typeface="Arial"/>
              </a:rPr>
              <a:t>UNCLASSIFIED</a:t>
            </a:r>
            <a:endParaRPr kumimoji="0" lang="en-US" sz="900" b="1" i="0" u="none" strike="noStrike" kern="1200" cap="none" spc="0" normalizeH="0" baseline="0" noProof="0" dirty="0">
              <a:ln>
                <a:noFill/>
              </a:ln>
              <a:solidFill>
                <a:schemeClr val="accent3">
                  <a:lumMod val="75000"/>
                </a:schemeClr>
              </a:solidFill>
              <a:effectLst/>
              <a:uLnTx/>
              <a:uFillTx/>
              <a:latin typeface="Arial"/>
              <a:ea typeface="+mj-ea"/>
              <a:cs typeface="Arial"/>
            </a:endParaRPr>
          </a:p>
        </p:txBody>
      </p:sp>
      <p:pic>
        <p:nvPicPr>
          <p:cNvPr id="19" name="Picture 18" descr="US Army RA Star Logo.png"/>
          <p:cNvPicPr>
            <a:picLocks noChangeAspect="1"/>
          </p:cNvPicPr>
          <p:nvPr userDrawn="1"/>
        </p:nvPicPr>
        <p:blipFill>
          <a:blip r:embed="rId14" cstate="print"/>
          <a:stretch>
            <a:fillRect/>
          </a:stretch>
        </p:blipFill>
        <p:spPr>
          <a:xfrm>
            <a:off x="250265" y="220712"/>
            <a:ext cx="600931" cy="750049"/>
          </a:xfrm>
          <a:prstGeom prst="rect">
            <a:avLst/>
          </a:prstGeom>
        </p:spPr>
      </p:pic>
      <p:pic>
        <p:nvPicPr>
          <p:cNvPr id="20" name="Picture 19" descr="AMC_Logo.png"/>
          <p:cNvPicPr>
            <a:picLocks noChangeAspect="1"/>
          </p:cNvPicPr>
          <p:nvPr userDrawn="1"/>
        </p:nvPicPr>
        <p:blipFill>
          <a:blip r:embed="rId15" cstate="print"/>
          <a:stretch>
            <a:fillRect/>
          </a:stretch>
        </p:blipFill>
        <p:spPr>
          <a:xfrm>
            <a:off x="899920" y="209989"/>
            <a:ext cx="570584" cy="671671"/>
          </a:xfrm>
          <a:prstGeom prst="rect">
            <a:avLst/>
          </a:prstGeom>
          <a:effectLst>
            <a:outerShdw blurRad="50800" dist="38100" dir="2700000" algn="tl" rotWithShape="0">
              <a:prstClr val="black">
                <a:alpha val="40000"/>
              </a:prstClr>
            </a:outerShdw>
          </a:effectLst>
        </p:spPr>
      </p:pic>
      <p:pic>
        <p:nvPicPr>
          <p:cNvPr id="23" name="Picture 4" descr="C:\Users\sandra.heitzer\Desktop\CMA.png"/>
          <p:cNvPicPr>
            <a:picLocks noChangeAspect="1" noChangeArrowheads="1"/>
          </p:cNvPicPr>
          <p:nvPr userDrawn="1"/>
        </p:nvPicPr>
        <p:blipFill>
          <a:blip r:embed="rId16"/>
          <a:srcRect/>
          <a:stretch>
            <a:fillRect/>
          </a:stretch>
        </p:blipFill>
        <p:spPr bwMode="auto">
          <a:xfrm>
            <a:off x="8263049" y="209989"/>
            <a:ext cx="728971" cy="748494"/>
          </a:xfrm>
          <a:prstGeom prst="rect">
            <a:avLst/>
          </a:prstGeom>
          <a:noFill/>
        </p:spPr>
      </p:pic>
      <p:sp>
        <p:nvSpPr>
          <p:cNvPr id="9" name="Slide Number Placeholder 5"/>
          <p:cNvSpPr>
            <a:spLocks noGrp="1"/>
          </p:cNvSpPr>
          <p:nvPr>
            <p:ph type="sldNum" sz="quarter" idx="4"/>
          </p:nvPr>
        </p:nvSpPr>
        <p:spPr>
          <a:xfrm>
            <a:off x="8236896" y="6558395"/>
            <a:ext cx="449904" cy="248458"/>
          </a:xfrm>
          <a:prstGeom prst="rect">
            <a:avLst/>
          </a:prstGeom>
        </p:spPr>
        <p:txBody>
          <a:bodyPr vert="horz" lIns="91440" tIns="45720" rIns="91440" bIns="45720" rtlCol="0" anchor="ctr"/>
          <a:lstStyle>
            <a:lvl1pPr algn="r">
              <a:defRPr sz="1000" b="0" i="0">
                <a:solidFill>
                  <a:schemeClr val="bg1"/>
                </a:solidFill>
                <a:effectLst/>
                <a:latin typeface="Segoe UI" panose="020B0502040204020203" pitchFamily="34" charset="0"/>
                <a:cs typeface="Segoe UI" panose="020B0502040204020203" pitchFamily="34" charset="0"/>
              </a:defRPr>
            </a:lvl1pPr>
          </a:lstStyle>
          <a:p>
            <a:fld id="{7532CF54-074D-DA4C-A819-D92E8187F795}" type="slidenum">
              <a:rPr lang="en-US" smtClean="0"/>
              <a:pPr/>
              <a:t>‹#›</a:t>
            </a:fld>
            <a:endParaRPr lang="en-US" dirty="0"/>
          </a:p>
        </p:txBody>
      </p:sp>
      <p:sp>
        <p:nvSpPr>
          <p:cNvPr id="10" name="Rectangle 3"/>
          <p:cNvSpPr>
            <a:spLocks noGrp="1" noChangeArrowheads="1"/>
          </p:cNvSpPr>
          <p:nvPr>
            <p:ph type="body" idx="1"/>
          </p:nvPr>
        </p:nvSpPr>
        <p:spPr bwMode="auto">
          <a:xfrm>
            <a:off x="457200" y="1066800"/>
            <a:ext cx="8229600" cy="50593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p:txBody>
      </p:sp>
      <p:sp>
        <p:nvSpPr>
          <p:cNvPr id="14" name="Rectangle 5"/>
          <p:cNvSpPr>
            <a:spLocks noGrp="1" noChangeArrowheads="1"/>
          </p:cNvSpPr>
          <p:nvPr>
            <p:ph type="ftr" sz="quarter" idx="3"/>
          </p:nvPr>
        </p:nvSpPr>
        <p:spPr bwMode="auto">
          <a:xfrm>
            <a:off x="1749665" y="6571595"/>
            <a:ext cx="5423698" cy="228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00">
                <a:solidFill>
                  <a:schemeClr val="bg1"/>
                </a:solidFill>
                <a:latin typeface="Segoe UI" panose="020B0502040204020203" pitchFamily="34" charset="0"/>
                <a:cs typeface="Segoe UI" panose="020B0502040204020203" pitchFamily="34" charset="0"/>
              </a:defRPr>
            </a:lvl1pPr>
          </a:lstStyle>
          <a:p>
            <a:r>
              <a:rPr lang="en-US" smtClean="0"/>
              <a:t>OSC Basic Concepts and Concept Implementation Course Overview</a:t>
            </a:r>
            <a:endParaRPr lang="en-US" dirty="0"/>
          </a:p>
        </p:txBody>
      </p:sp>
      <p:sp>
        <p:nvSpPr>
          <p:cNvPr id="15" name="Rectangle 4"/>
          <p:cNvSpPr>
            <a:spLocks noGrp="1" noChangeArrowheads="1"/>
          </p:cNvSpPr>
          <p:nvPr>
            <p:ph type="dt" sz="half" idx="2"/>
          </p:nvPr>
        </p:nvSpPr>
        <p:spPr bwMode="auto">
          <a:xfrm>
            <a:off x="7322827" y="6568919"/>
            <a:ext cx="764605" cy="237934"/>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900">
                <a:solidFill>
                  <a:schemeClr val="bg1"/>
                </a:solidFill>
                <a:latin typeface="Segoe UI" panose="020B0502040204020203" pitchFamily="34" charset="0"/>
                <a:cs typeface="Segoe UI" panose="020B0502040204020203" pitchFamily="34" charset="0"/>
              </a:defRPr>
            </a:lvl1pPr>
          </a:lstStyle>
          <a:p>
            <a:r>
              <a:rPr lang="en-US" smtClean="0"/>
              <a:t>10/16/2016</a:t>
            </a:r>
            <a:endParaRPr lang="en-US" dirty="0"/>
          </a:p>
        </p:txBody>
      </p:sp>
      <p:sp>
        <p:nvSpPr>
          <p:cNvPr id="18" name="Title Placeholder 1"/>
          <p:cNvSpPr txBox="1">
            <a:spLocks/>
          </p:cNvSpPr>
          <p:nvPr userDrawn="1"/>
        </p:nvSpPr>
        <p:spPr>
          <a:xfrm>
            <a:off x="418979" y="6558395"/>
            <a:ext cx="1181222" cy="241800"/>
          </a:xfrm>
          <a:prstGeom prst="rect">
            <a:avLst/>
          </a:prstGeom>
        </p:spPr>
        <p:txBody>
          <a:bodyPr vert="horz" lIns="91440" tIns="45720" rIns="91440" bIns="45720" rtlCol="0" anchor="ctr">
            <a:noAutofit/>
          </a:body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1000" b="1" i="0" u="none" strike="noStrike" kern="1200" cap="none" spc="0" normalizeH="0" baseline="0" noProof="0" dirty="0" smtClean="0">
                <a:ln>
                  <a:noFill/>
                </a:ln>
                <a:solidFill>
                  <a:schemeClr val="bg1"/>
                </a:solidFill>
                <a:effectLst/>
                <a:uLnTx/>
                <a:uFillTx/>
                <a:latin typeface="Arial"/>
                <a:ea typeface="+mj-ea"/>
                <a:cs typeface="Arial"/>
              </a:rPr>
              <a:t>UNCLASSIFIED</a:t>
            </a:r>
            <a:endParaRPr kumimoji="0" lang="en-US" sz="1000" b="1" i="0" u="none" strike="noStrike" kern="1200" cap="none" spc="0" normalizeH="0" baseline="0" noProof="0" dirty="0">
              <a:ln>
                <a:noFill/>
              </a:ln>
              <a:solidFill>
                <a:schemeClr val="bg1"/>
              </a:solidFill>
              <a:effectLst/>
              <a:uLnTx/>
              <a:uFillTx/>
              <a:latin typeface="Arial"/>
              <a:ea typeface="+mj-ea"/>
              <a:cs typeface="Arial"/>
            </a:endParaRPr>
          </a:p>
        </p:txBody>
      </p:sp>
    </p:spTree>
    <p:extLst>
      <p:ext uri="{BB962C8B-B14F-4D97-AF65-F5344CB8AC3E}">
        <p14:creationId xmlns:p14="http://schemas.microsoft.com/office/powerpoint/2010/main" val="1004481575"/>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61" r:id="rId3"/>
    <p:sldLayoutId id="2147483651" r:id="rId4"/>
    <p:sldLayoutId id="2147483652" r:id="rId5"/>
    <p:sldLayoutId id="2147483654" r:id="rId6"/>
    <p:sldLayoutId id="2147483655" r:id="rId7"/>
    <p:sldLayoutId id="2147483662" r:id="rId8"/>
    <p:sldLayoutId id="2147483663" r:id="rId9"/>
    <p:sldLayoutId id="2147483664" r:id="rId10"/>
  </p:sldLayoutIdLst>
  <p:timing>
    <p:tnLst>
      <p:par>
        <p:cTn id="1" dur="indefinite" restart="never" nodeType="tmRoot"/>
      </p:par>
    </p:tnLst>
  </p:timing>
  <p:hf hdr="0" dt="0"/>
  <p:txStyles>
    <p:titleStyle>
      <a:lvl1pPr algn="ctr" defTabSz="457200" rtl="0" eaLnBrk="1" latinLnBrk="0" hangingPunct="1">
        <a:spcBef>
          <a:spcPct val="0"/>
        </a:spcBef>
        <a:buNone/>
        <a:defRPr sz="2400" b="1" i="0" kern="1200">
          <a:solidFill>
            <a:schemeClr val="bg1"/>
          </a:solidFill>
          <a:latin typeface="Arial"/>
          <a:ea typeface="+mj-ea"/>
          <a:cs typeface="Arial"/>
        </a:defRPr>
      </a:lvl1pPr>
    </p:titleStyle>
    <p:bodyStyle>
      <a:lvl1pPr marL="342900" indent="-342900" algn="l" defTabSz="457200" rtl="0" eaLnBrk="1" latinLnBrk="0" hangingPunct="1">
        <a:spcBef>
          <a:spcPct val="20000"/>
        </a:spcBef>
        <a:buClr>
          <a:srgbClr val="002060"/>
        </a:buClr>
        <a:buSzPct val="120000"/>
        <a:buFont typeface="Lucida Grande"/>
        <a:buChar char="￭"/>
        <a:defRPr sz="2200" b="0" i="0" kern="1200" baseline="0">
          <a:solidFill>
            <a:schemeClr val="tx1">
              <a:lumMod val="75000"/>
              <a:lumOff val="25000"/>
            </a:schemeClr>
          </a:solidFill>
          <a:latin typeface="Segoe UI" panose="020B0502040204020203" pitchFamily="34" charset="0"/>
          <a:ea typeface="+mn-ea"/>
          <a:cs typeface="Segoe UI" panose="020B0502040204020203" pitchFamily="34" charset="0"/>
        </a:defRPr>
      </a:lvl1pPr>
      <a:lvl2pPr marL="742950" indent="-285750" algn="l" defTabSz="457200" rtl="0" eaLnBrk="1" latinLnBrk="0" hangingPunct="1">
        <a:spcBef>
          <a:spcPct val="20000"/>
        </a:spcBef>
        <a:buClr>
          <a:srgbClr val="002060"/>
        </a:buClr>
        <a:buFont typeface="Arial"/>
        <a:buChar char="–"/>
        <a:defRPr sz="2000" b="0" i="0" kern="1200">
          <a:solidFill>
            <a:schemeClr val="tx1">
              <a:lumMod val="75000"/>
              <a:lumOff val="25000"/>
            </a:schemeClr>
          </a:solidFill>
          <a:latin typeface="Segoe UI" panose="020B0502040204020203" pitchFamily="34" charset="0"/>
          <a:ea typeface="+mn-ea"/>
          <a:cs typeface="Segoe UI" panose="020B0502040204020203" pitchFamily="34" charset="0"/>
        </a:defRPr>
      </a:lvl2pPr>
      <a:lvl3pPr marL="1143000" indent="-228600" algn="l" defTabSz="457200" rtl="0" eaLnBrk="1" latinLnBrk="0" hangingPunct="1">
        <a:spcBef>
          <a:spcPct val="20000"/>
        </a:spcBef>
        <a:buClr>
          <a:srgbClr val="002060"/>
        </a:buClr>
        <a:buFont typeface="Arial"/>
        <a:buChar char="•"/>
        <a:defRPr sz="1800" b="0" i="0" kern="1200">
          <a:solidFill>
            <a:schemeClr val="tx1">
              <a:lumMod val="75000"/>
              <a:lumOff val="25000"/>
            </a:schemeClr>
          </a:solidFill>
          <a:latin typeface="Segoe UI" panose="020B0502040204020203" pitchFamily="34" charset="0"/>
          <a:ea typeface="+mn-ea"/>
          <a:cs typeface="Segoe UI" panose="020B0502040204020203" pitchFamily="34" charset="0"/>
        </a:defRPr>
      </a:lvl3pPr>
      <a:lvl4pPr marL="1714500" indent="-342900" algn="l" defTabSz="457200" rtl="0" eaLnBrk="1" latinLnBrk="0" hangingPunct="1">
        <a:spcBef>
          <a:spcPct val="20000"/>
        </a:spcBef>
        <a:buClr>
          <a:srgbClr val="002060"/>
        </a:buClr>
        <a:buFont typeface="Arial" panose="020B0604020202020204" pitchFamily="34" charset="0"/>
        <a:buChar char="•"/>
        <a:defRPr sz="2200" b="0" i="0" kern="1200">
          <a:solidFill>
            <a:schemeClr val="tx1">
              <a:lumMod val="75000"/>
              <a:lumOff val="25000"/>
            </a:schemeClr>
          </a:solidFill>
          <a:latin typeface="ITC Franklin Gothic Std Book"/>
          <a:ea typeface="+mn-ea"/>
          <a:cs typeface="ITC Franklin Gothic Std Book"/>
        </a:defRPr>
      </a:lvl4pPr>
      <a:lvl5pPr marL="2057400" indent="-228600" algn="l" defTabSz="457200" rtl="0" eaLnBrk="1" latinLnBrk="0" hangingPunct="1">
        <a:spcBef>
          <a:spcPct val="20000"/>
        </a:spcBef>
        <a:buClr>
          <a:srgbClr val="002060"/>
        </a:buClr>
        <a:buFont typeface="Arial"/>
        <a:buChar char="»"/>
        <a:defRPr sz="2200" b="0" i="0" kern="1200">
          <a:solidFill>
            <a:schemeClr val="tx1">
              <a:lumMod val="75000"/>
              <a:lumOff val="25000"/>
            </a:schemeClr>
          </a:solidFill>
          <a:latin typeface="ITC Franklin Gothic Std Book"/>
          <a:ea typeface="+mn-ea"/>
          <a:cs typeface="ITC Franklin Gothic Std Book"/>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image" Target="../media/image11.wmf"/><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12531" y="1682802"/>
            <a:ext cx="8077200" cy="2474259"/>
          </a:xfrm>
        </p:spPr>
        <p:txBody>
          <a:bodyPr/>
          <a:lstStyle/>
          <a:p>
            <a:pPr algn="ctr"/>
            <a:r>
              <a:rPr lang="en-US" dirty="0" smtClean="0">
                <a:solidFill>
                  <a:schemeClr val="tx1"/>
                </a:solidFill>
              </a:rPr>
              <a:t/>
            </a:r>
            <a:br>
              <a:rPr lang="en-US" dirty="0" smtClean="0">
                <a:solidFill>
                  <a:schemeClr val="tx1"/>
                </a:solidFill>
              </a:rPr>
            </a:br>
            <a:r>
              <a:rPr lang="en-US" sz="3200" dirty="0"/>
              <a:t>Region VIII RRT Meeting</a:t>
            </a:r>
            <a:r>
              <a:rPr lang="en-US" dirty="0"/>
              <a:t/>
            </a:r>
            <a:br>
              <a:rPr lang="en-US" dirty="0"/>
            </a:br>
            <a:r>
              <a:rPr lang="en-US" dirty="0" smtClean="0"/>
              <a:t/>
            </a:r>
            <a:br>
              <a:rPr lang="en-US" dirty="0" smtClean="0"/>
            </a:br>
            <a:r>
              <a:rPr lang="en-US" dirty="0" smtClean="0">
                <a:solidFill>
                  <a:schemeClr val="tx1"/>
                </a:solidFill>
              </a:rPr>
              <a:t>Army OSC Basic Concepts and Concept Implementation Course Overview</a:t>
            </a:r>
            <a:br>
              <a:rPr lang="en-US" dirty="0" smtClean="0">
                <a:solidFill>
                  <a:schemeClr val="tx1"/>
                </a:solidFill>
              </a:rPr>
            </a:br>
            <a:endParaRPr lang="en-US" dirty="0">
              <a:solidFill>
                <a:schemeClr val="tx1"/>
              </a:solidFill>
            </a:endParaRPr>
          </a:p>
        </p:txBody>
      </p:sp>
      <p:sp>
        <p:nvSpPr>
          <p:cNvPr id="4" name="Text Placeholder 3"/>
          <p:cNvSpPr>
            <a:spLocks noGrp="1"/>
          </p:cNvSpPr>
          <p:nvPr>
            <p:ph type="subTitle" idx="1"/>
          </p:nvPr>
        </p:nvSpPr>
        <p:spPr>
          <a:xfrm>
            <a:off x="533400" y="4372708"/>
            <a:ext cx="8080402" cy="1752600"/>
          </a:xfrm>
        </p:spPr>
        <p:txBody>
          <a:bodyPr/>
          <a:lstStyle/>
          <a:p>
            <a:r>
              <a:rPr lang="en-US" dirty="0" smtClean="0">
                <a:solidFill>
                  <a:schemeClr val="tx1"/>
                </a:solidFill>
              </a:rPr>
              <a:t>Bruce Young										October 2016</a:t>
            </a:r>
          </a:p>
          <a:p>
            <a:r>
              <a:rPr lang="en-US" dirty="0" smtClean="0">
                <a:solidFill>
                  <a:schemeClr val="tx1"/>
                </a:solidFill>
              </a:rPr>
              <a:t>Argonne National Laboratory</a:t>
            </a:r>
          </a:p>
          <a:p>
            <a:r>
              <a:rPr lang="en-US" dirty="0" smtClean="0">
                <a:solidFill>
                  <a:schemeClr val="tx1"/>
                </a:solidFill>
              </a:rPr>
              <a:t>630-252-7097</a:t>
            </a:r>
          </a:p>
          <a:p>
            <a:r>
              <a:rPr lang="en-US" dirty="0" smtClean="0">
                <a:solidFill>
                  <a:schemeClr val="tx1"/>
                </a:solidFill>
              </a:rPr>
              <a:t>bmyoung@anl.gov</a:t>
            </a:r>
            <a:endParaRPr lang="en-US" dirty="0">
              <a:solidFill>
                <a:schemeClr val="tx1"/>
              </a:solidFill>
            </a:endParaRPr>
          </a:p>
        </p:txBody>
      </p:sp>
    </p:spTree>
    <p:extLst>
      <p:ext uri="{BB962C8B-B14F-4D97-AF65-F5344CB8AC3E}">
        <p14:creationId xmlns:p14="http://schemas.microsoft.com/office/powerpoint/2010/main" val="159716657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solidFill>
                  <a:srgbClr val="002060"/>
                </a:solidFill>
              </a:rPr>
              <a:t>Regulatory Structure/Complexity driving Army OSC Course</a:t>
            </a:r>
          </a:p>
          <a:p>
            <a:r>
              <a:rPr lang="en-US" dirty="0" smtClean="0">
                <a:solidFill>
                  <a:srgbClr val="002060"/>
                </a:solidFill>
              </a:rPr>
              <a:t>Course Purpose and Scope</a:t>
            </a:r>
          </a:p>
          <a:p>
            <a:r>
              <a:rPr lang="en-US" dirty="0" smtClean="0">
                <a:solidFill>
                  <a:srgbClr val="002060"/>
                </a:solidFill>
              </a:rPr>
              <a:t>Instructional Staff</a:t>
            </a:r>
          </a:p>
          <a:p>
            <a:r>
              <a:rPr lang="en-US" dirty="0" smtClean="0">
                <a:solidFill>
                  <a:srgbClr val="002060"/>
                </a:solidFill>
              </a:rPr>
              <a:t>Students</a:t>
            </a:r>
          </a:p>
          <a:p>
            <a:r>
              <a:rPr lang="en-US" dirty="0" smtClean="0">
                <a:solidFill>
                  <a:srgbClr val="002060"/>
                </a:solidFill>
              </a:rPr>
              <a:t>Course Development </a:t>
            </a:r>
          </a:p>
          <a:p>
            <a:r>
              <a:rPr lang="en-US" dirty="0" smtClean="0">
                <a:solidFill>
                  <a:srgbClr val="002060"/>
                </a:solidFill>
              </a:rPr>
              <a:t>Current Modules</a:t>
            </a:r>
          </a:p>
          <a:p>
            <a:endParaRPr lang="en-US" dirty="0" smtClean="0"/>
          </a:p>
          <a:p>
            <a:endParaRPr lang="en-US" dirty="0"/>
          </a:p>
        </p:txBody>
      </p:sp>
      <p:sp>
        <p:nvSpPr>
          <p:cNvPr id="4" name="Footer Placeholder 3"/>
          <p:cNvSpPr>
            <a:spLocks noGrp="1"/>
          </p:cNvSpPr>
          <p:nvPr>
            <p:ph type="ftr" sz="quarter" idx="11"/>
          </p:nvPr>
        </p:nvSpPr>
        <p:spPr/>
        <p:txBody>
          <a:bodyPr/>
          <a:lstStyle/>
          <a:p>
            <a:r>
              <a:rPr lang="en-US" smtClean="0"/>
              <a:t>OSC Basic Concepts and Concept Implementation Course Overview</a:t>
            </a:r>
            <a:endParaRPr lang="en-US" dirty="0"/>
          </a:p>
        </p:txBody>
      </p:sp>
      <p:sp>
        <p:nvSpPr>
          <p:cNvPr id="5" name="Slide Number Placeholder 4"/>
          <p:cNvSpPr>
            <a:spLocks noGrp="1"/>
          </p:cNvSpPr>
          <p:nvPr>
            <p:ph type="sldNum" sz="quarter" idx="12"/>
          </p:nvPr>
        </p:nvSpPr>
        <p:spPr/>
        <p:txBody>
          <a:bodyPr/>
          <a:lstStyle/>
          <a:p>
            <a:fld id="{7532CF54-074D-DA4C-A819-D92E8187F795}" type="slidenum">
              <a:rPr lang="en-US" smtClean="0"/>
              <a:pPr/>
              <a:t>2</a:t>
            </a:fld>
            <a:endParaRPr lang="en-US" dirty="0"/>
          </a:p>
        </p:txBody>
      </p:sp>
      <p:sp>
        <p:nvSpPr>
          <p:cNvPr id="6" name="Title 5"/>
          <p:cNvSpPr>
            <a:spLocks noGrp="1"/>
          </p:cNvSpPr>
          <p:nvPr>
            <p:ph type="title"/>
          </p:nvPr>
        </p:nvSpPr>
        <p:spPr/>
        <p:txBody>
          <a:bodyPr/>
          <a:lstStyle/>
          <a:p>
            <a:r>
              <a:rPr lang="en-US" dirty="0" smtClean="0"/>
              <a:t>Topics</a:t>
            </a:r>
            <a:endParaRPr lang="en-US" dirty="0"/>
          </a:p>
        </p:txBody>
      </p:sp>
    </p:spTree>
    <p:extLst>
      <p:ext uri="{BB962C8B-B14F-4D97-AF65-F5344CB8AC3E}">
        <p14:creationId xmlns:p14="http://schemas.microsoft.com/office/powerpoint/2010/main" val="89660918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228600" y="1212992"/>
            <a:ext cx="3962400" cy="3567113"/>
            <a:chOff x="228600" y="1385887"/>
            <a:chExt cx="3962400" cy="3567113"/>
          </a:xfrm>
        </p:grpSpPr>
        <p:sp>
          <p:nvSpPr>
            <p:cNvPr id="14" name="Right Arrow Callout 13"/>
            <p:cNvSpPr/>
            <p:nvPr/>
          </p:nvSpPr>
          <p:spPr>
            <a:xfrm>
              <a:off x="1828800" y="1385887"/>
              <a:ext cx="2362200" cy="3567113"/>
            </a:xfrm>
            <a:prstGeom prst="rightArrowCallout">
              <a:avLst>
                <a:gd name="adj1" fmla="val 25956"/>
                <a:gd name="adj2" fmla="val 25000"/>
                <a:gd name="adj3" fmla="val 35036"/>
                <a:gd name="adj4" fmla="val 64977"/>
              </a:avLst>
            </a:prstGeom>
            <a:solidFill>
              <a:srgbClr val="009900"/>
            </a:solidFill>
            <a:ln w="9525" cap="flat" cmpd="sng" algn="ctr">
              <a:solidFill>
                <a:schemeClr val="tx1"/>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200" dirty="0" smtClean="0">
                  <a:solidFill>
                    <a:srgbClr val="FFFFFF"/>
                  </a:solidFill>
                  <a:latin typeface="Arial" pitchFamily="34" charset="0"/>
                  <a:ea typeface="ＭＳ Ｐゴシック" pitchFamily="-111" charset="-128"/>
                  <a:cs typeface="Arial" pitchFamily="34" charset="0"/>
                </a:rPr>
                <a:t>Identify legal responsibilities as the “removal response authority”  for HAZMAT “releases or threatened releases” when an Army facility is the sole source  of the releases into the community  or when the release remains on the facility.</a:t>
              </a:r>
              <a:endParaRPr lang="en-US" sz="1200" dirty="0">
                <a:solidFill>
                  <a:srgbClr val="FFFFFF"/>
                </a:solidFill>
                <a:latin typeface="Arial" pitchFamily="34" charset="0"/>
                <a:ea typeface="ＭＳ Ｐゴシック" pitchFamily="-111" charset="-128"/>
                <a:cs typeface="Arial" pitchFamily="34" charset="0"/>
              </a:endParaRPr>
            </a:p>
          </p:txBody>
        </p:sp>
        <p:sp>
          <p:nvSpPr>
            <p:cNvPr id="19459" name="Rectangle 7"/>
            <p:cNvSpPr>
              <a:spLocks noChangeArrowheads="1"/>
            </p:cNvSpPr>
            <p:nvPr/>
          </p:nvSpPr>
          <p:spPr bwMode="auto">
            <a:xfrm>
              <a:off x="228600" y="1385887"/>
              <a:ext cx="1628775" cy="900113"/>
            </a:xfrm>
            <a:prstGeom prst="rect">
              <a:avLst/>
            </a:prstGeom>
            <a:solidFill>
              <a:srgbClr val="0070C0"/>
            </a:solidFill>
            <a:ln w="12700" algn="ctr">
              <a:solidFill>
                <a:schemeClr val="tx1"/>
              </a:solidFill>
              <a:miter lim="800000"/>
              <a:headEnd/>
              <a:tailEnd/>
            </a:ln>
          </p:spPr>
          <p:txBody>
            <a:bodyPr wrap="none" anchor="ctr"/>
            <a:lstStyle/>
            <a:p>
              <a:pPr algn="ctr"/>
              <a:r>
                <a:rPr lang="en-US" sz="2000" b="1" dirty="0">
                  <a:solidFill>
                    <a:schemeClr val="bg1"/>
                  </a:solidFill>
                  <a:latin typeface="Trebuchet MS" pitchFamily="34" charset="0"/>
                  <a:ea typeface="ＭＳ Ｐゴシック"/>
                  <a:cs typeface="ＭＳ Ｐゴシック"/>
                </a:rPr>
                <a:t>NCP</a:t>
              </a:r>
            </a:p>
            <a:p>
              <a:pPr algn="ctr"/>
              <a:r>
                <a:rPr lang="en-US" sz="1400" dirty="0">
                  <a:solidFill>
                    <a:schemeClr val="bg1"/>
                  </a:solidFill>
                  <a:latin typeface="Trebuchet MS" pitchFamily="34" charset="0"/>
                  <a:ea typeface="ＭＳ Ｐゴシック"/>
                  <a:cs typeface="ＭＳ Ｐゴシック"/>
                </a:rPr>
                <a:t>(1968 et seq.)</a:t>
              </a:r>
            </a:p>
          </p:txBody>
        </p:sp>
        <p:sp>
          <p:nvSpPr>
            <p:cNvPr id="19460" name="Rectangle 8"/>
            <p:cNvSpPr>
              <a:spLocks noChangeArrowheads="1"/>
            </p:cNvSpPr>
            <p:nvPr/>
          </p:nvSpPr>
          <p:spPr bwMode="auto">
            <a:xfrm>
              <a:off x="228600" y="2224087"/>
              <a:ext cx="1630363" cy="976313"/>
            </a:xfrm>
            <a:prstGeom prst="rect">
              <a:avLst/>
            </a:prstGeom>
            <a:solidFill>
              <a:srgbClr val="0070C0"/>
            </a:solidFill>
            <a:ln w="9525">
              <a:solidFill>
                <a:schemeClr val="tx1"/>
              </a:solidFill>
              <a:miter lim="800000"/>
              <a:headEnd/>
              <a:tailEnd/>
            </a:ln>
          </p:spPr>
          <p:txBody>
            <a:bodyPr wrap="none" anchor="ctr"/>
            <a:lstStyle/>
            <a:p>
              <a:pPr algn="ctr"/>
              <a:r>
                <a:rPr lang="en-US" sz="1800" b="1">
                  <a:solidFill>
                    <a:schemeClr val="bg1"/>
                  </a:solidFill>
                  <a:latin typeface="Trebuchet MS" pitchFamily="34" charset="0"/>
                  <a:ea typeface="ＭＳ Ｐゴシック"/>
                  <a:cs typeface="ＭＳ Ｐゴシック"/>
                </a:rPr>
                <a:t>CERCLA</a:t>
              </a:r>
            </a:p>
            <a:p>
              <a:pPr algn="ctr"/>
              <a:r>
                <a:rPr lang="en-US" sz="1400">
                  <a:solidFill>
                    <a:schemeClr val="bg1"/>
                  </a:solidFill>
                  <a:latin typeface="Trebuchet MS" pitchFamily="34" charset="0"/>
                  <a:ea typeface="ＭＳ Ｐゴシック"/>
                  <a:cs typeface="ＭＳ Ｐゴシック"/>
                </a:rPr>
                <a:t>(1980)</a:t>
              </a:r>
            </a:p>
          </p:txBody>
        </p:sp>
        <p:sp>
          <p:nvSpPr>
            <p:cNvPr id="19461" name="Rectangle 9"/>
            <p:cNvSpPr>
              <a:spLocks noChangeArrowheads="1"/>
            </p:cNvSpPr>
            <p:nvPr/>
          </p:nvSpPr>
          <p:spPr bwMode="auto">
            <a:xfrm>
              <a:off x="228600" y="3138487"/>
              <a:ext cx="1630363" cy="992188"/>
            </a:xfrm>
            <a:prstGeom prst="rect">
              <a:avLst/>
            </a:prstGeom>
            <a:solidFill>
              <a:srgbClr val="0070C0"/>
            </a:solidFill>
            <a:ln w="9525">
              <a:solidFill>
                <a:schemeClr val="tx1"/>
              </a:solidFill>
              <a:miter lim="800000"/>
              <a:headEnd/>
              <a:tailEnd/>
            </a:ln>
          </p:spPr>
          <p:txBody>
            <a:bodyPr wrap="none" anchor="ctr"/>
            <a:lstStyle/>
            <a:p>
              <a:pPr algn="ctr"/>
              <a:r>
                <a:rPr lang="en-US" sz="1800" b="1" dirty="0" smtClean="0">
                  <a:solidFill>
                    <a:schemeClr val="bg1"/>
                  </a:solidFill>
                  <a:latin typeface="Trebuchet MS" pitchFamily="34" charset="0"/>
                  <a:ea typeface="ＭＳ Ｐゴシック"/>
                  <a:cs typeface="ＭＳ Ｐゴシック"/>
                </a:rPr>
                <a:t>EPCRA</a:t>
              </a:r>
            </a:p>
            <a:p>
              <a:pPr algn="ctr"/>
              <a:r>
                <a:rPr lang="en-US" sz="1800" b="1" dirty="0" smtClean="0">
                  <a:solidFill>
                    <a:schemeClr val="bg1"/>
                  </a:solidFill>
                  <a:latin typeface="Trebuchet MS" pitchFamily="34" charset="0"/>
                  <a:ea typeface="ＭＳ Ｐゴシック"/>
                  <a:cs typeface="ＭＳ Ｐゴシック"/>
                </a:rPr>
                <a:t>(SARA III)</a:t>
              </a:r>
              <a:endParaRPr lang="en-US" sz="1800" b="1" dirty="0">
                <a:solidFill>
                  <a:schemeClr val="bg1"/>
                </a:solidFill>
                <a:latin typeface="Trebuchet MS" pitchFamily="34" charset="0"/>
                <a:ea typeface="ＭＳ Ｐゴシック"/>
                <a:cs typeface="ＭＳ Ｐゴシック"/>
              </a:endParaRPr>
            </a:p>
            <a:p>
              <a:pPr algn="ctr"/>
              <a:r>
                <a:rPr lang="en-US" sz="1400" dirty="0">
                  <a:solidFill>
                    <a:schemeClr val="bg1"/>
                  </a:solidFill>
                  <a:latin typeface="Trebuchet MS" pitchFamily="34" charset="0"/>
                  <a:ea typeface="ＭＳ Ｐゴシック"/>
                  <a:cs typeface="ＭＳ Ｐゴシック"/>
                </a:rPr>
                <a:t>(1986)</a:t>
              </a:r>
            </a:p>
          </p:txBody>
        </p:sp>
        <p:sp>
          <p:nvSpPr>
            <p:cNvPr id="19462" name="Rectangle 10"/>
            <p:cNvSpPr>
              <a:spLocks noChangeArrowheads="1"/>
            </p:cNvSpPr>
            <p:nvPr/>
          </p:nvSpPr>
          <p:spPr bwMode="auto">
            <a:xfrm>
              <a:off x="228600" y="4052887"/>
              <a:ext cx="1630363" cy="900113"/>
            </a:xfrm>
            <a:prstGeom prst="rect">
              <a:avLst/>
            </a:prstGeom>
            <a:solidFill>
              <a:srgbClr val="0070C0"/>
            </a:solidFill>
            <a:ln w="12700" algn="ctr">
              <a:solidFill>
                <a:schemeClr val="tx1"/>
              </a:solidFill>
              <a:miter lim="800000"/>
              <a:headEnd/>
              <a:tailEnd/>
            </a:ln>
          </p:spPr>
          <p:txBody>
            <a:bodyPr wrap="none" anchor="ctr"/>
            <a:lstStyle/>
            <a:p>
              <a:pPr algn="ctr"/>
              <a:r>
                <a:rPr lang="en-US" sz="1800" b="1" dirty="0">
                  <a:solidFill>
                    <a:schemeClr val="bg1"/>
                  </a:solidFill>
                  <a:latin typeface="Trebuchet MS" pitchFamily="34" charset="0"/>
                  <a:ea typeface="ＭＳ Ｐゴシック"/>
                  <a:cs typeface="ＭＳ Ｐゴシック"/>
                </a:rPr>
                <a:t>Executive</a:t>
              </a:r>
            </a:p>
            <a:p>
              <a:pPr algn="ctr"/>
              <a:r>
                <a:rPr lang="en-US" sz="1800" b="1" dirty="0">
                  <a:solidFill>
                    <a:schemeClr val="bg1"/>
                  </a:solidFill>
                  <a:latin typeface="Trebuchet MS" pitchFamily="34" charset="0"/>
                  <a:ea typeface="ＭＳ Ｐゴシック"/>
                  <a:cs typeface="ＭＳ Ｐゴシック"/>
                </a:rPr>
                <a:t>Order 12580</a:t>
              </a:r>
            </a:p>
            <a:p>
              <a:pPr algn="ctr"/>
              <a:r>
                <a:rPr lang="en-US" sz="1400" dirty="0">
                  <a:solidFill>
                    <a:schemeClr val="bg1"/>
                  </a:solidFill>
                  <a:latin typeface="Trebuchet MS" pitchFamily="34" charset="0"/>
                  <a:ea typeface="ＭＳ Ｐゴシック"/>
                  <a:cs typeface="ＭＳ Ｐゴシック"/>
                </a:rPr>
                <a:t>(1987)</a:t>
              </a:r>
            </a:p>
          </p:txBody>
        </p:sp>
      </p:grpSp>
      <p:sp>
        <p:nvSpPr>
          <p:cNvPr id="19463" name="TextBox 12"/>
          <p:cNvSpPr txBox="1">
            <a:spLocks noChangeArrowheads="1"/>
          </p:cNvSpPr>
          <p:nvPr/>
        </p:nvSpPr>
        <p:spPr bwMode="auto">
          <a:xfrm>
            <a:off x="228600" y="4901132"/>
            <a:ext cx="3840480" cy="1569660"/>
          </a:xfrm>
          <a:prstGeom prst="rect">
            <a:avLst/>
          </a:prstGeom>
          <a:noFill/>
          <a:ln w="19050">
            <a:solidFill>
              <a:srgbClr val="0070C0"/>
            </a:solidFill>
            <a:miter lim="800000"/>
            <a:headEnd/>
            <a:tailEnd/>
          </a:ln>
        </p:spPr>
        <p:txBody>
          <a:bodyPr wrap="square">
            <a:spAutoFit/>
          </a:bodyPr>
          <a:lstStyle/>
          <a:p>
            <a:pPr algn="l"/>
            <a:r>
              <a:rPr lang="en-US" sz="1200" b="1" dirty="0">
                <a:latin typeface="Arial" charset="0"/>
              </a:rPr>
              <a:t>NCP:</a:t>
            </a:r>
            <a:r>
              <a:rPr lang="en-US" sz="1200" dirty="0">
                <a:latin typeface="Arial" charset="0"/>
              </a:rPr>
              <a:t> National Oil and Hazardous Substances Pollution Contingency Plan (National Contingency Plan</a:t>
            </a:r>
            <a:r>
              <a:rPr lang="en-US" sz="1200" dirty="0" smtClean="0">
                <a:latin typeface="Arial" charset="0"/>
              </a:rPr>
              <a:t>) (</a:t>
            </a:r>
            <a:r>
              <a:rPr lang="en-US" sz="1200" dirty="0">
                <a:latin typeface="Arial" charset="0"/>
              </a:rPr>
              <a:t>40 CFR 300)</a:t>
            </a:r>
          </a:p>
          <a:p>
            <a:pPr algn="l"/>
            <a:r>
              <a:rPr lang="en-US" sz="1200" b="1" dirty="0">
                <a:latin typeface="Arial" charset="0"/>
              </a:rPr>
              <a:t>CERCLA: </a:t>
            </a:r>
            <a:r>
              <a:rPr lang="en-US" sz="1200" dirty="0">
                <a:latin typeface="Arial" charset="0"/>
              </a:rPr>
              <a:t>Comprehensive Environmental Response Compensation and Liability Act</a:t>
            </a:r>
          </a:p>
          <a:p>
            <a:pPr algn="l"/>
            <a:r>
              <a:rPr lang="en-US" sz="1200" b="1" dirty="0" smtClean="0">
                <a:latin typeface="Arial" charset="0"/>
              </a:rPr>
              <a:t>EPCRA (SARA III):</a:t>
            </a:r>
            <a:r>
              <a:rPr lang="en-US" sz="1200" dirty="0" smtClean="0">
                <a:latin typeface="Arial" charset="0"/>
              </a:rPr>
              <a:t> </a:t>
            </a:r>
            <a:r>
              <a:rPr lang="en-US" sz="1200" dirty="0">
                <a:latin typeface="Arial" charset="0"/>
              </a:rPr>
              <a:t>Superfund Amendments and Reauthorization </a:t>
            </a:r>
            <a:r>
              <a:rPr lang="en-US" sz="1200" dirty="0" smtClean="0">
                <a:latin typeface="Arial" charset="0"/>
              </a:rPr>
              <a:t>Act, Title III (Emergency Planning and Community Right-to-Know)</a:t>
            </a:r>
            <a:endParaRPr lang="en-US" sz="1200" dirty="0">
              <a:latin typeface="Arial" charset="0"/>
            </a:endParaRPr>
          </a:p>
        </p:txBody>
      </p:sp>
      <p:grpSp>
        <p:nvGrpSpPr>
          <p:cNvPr id="4" name="Group 3"/>
          <p:cNvGrpSpPr/>
          <p:nvPr/>
        </p:nvGrpSpPr>
        <p:grpSpPr>
          <a:xfrm>
            <a:off x="4975226" y="1212992"/>
            <a:ext cx="3992563" cy="3571435"/>
            <a:chOff x="4975226" y="1443478"/>
            <a:chExt cx="3992563" cy="3571435"/>
          </a:xfrm>
        </p:grpSpPr>
        <p:sp>
          <p:nvSpPr>
            <p:cNvPr id="13" name="Right Arrow Callout 12"/>
            <p:cNvSpPr/>
            <p:nvPr/>
          </p:nvSpPr>
          <p:spPr>
            <a:xfrm flipH="1">
              <a:off x="4975226" y="1443478"/>
              <a:ext cx="2362200" cy="3567113"/>
            </a:xfrm>
            <a:prstGeom prst="rightArrowCallout">
              <a:avLst>
                <a:gd name="adj1" fmla="val 25000"/>
                <a:gd name="adj2" fmla="val 26434"/>
                <a:gd name="adj3" fmla="val 35992"/>
                <a:gd name="adj4" fmla="val 64977"/>
              </a:avLst>
            </a:prstGeom>
            <a:solidFill>
              <a:srgbClr val="009900"/>
            </a:solidFill>
            <a:ln w="9525" cap="flat" cmpd="sng" algn="ctr">
              <a:solidFill>
                <a:schemeClr val="tx1"/>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l" fontAlgn="auto">
                <a:spcBef>
                  <a:spcPts val="0"/>
                </a:spcBef>
                <a:spcAft>
                  <a:spcPts val="0"/>
                </a:spcAft>
                <a:defRPr/>
              </a:pPr>
              <a:r>
                <a:rPr lang="en-US" sz="1200" dirty="0" smtClean="0">
                  <a:solidFill>
                    <a:srgbClr val="FFFFFF"/>
                  </a:solidFill>
                  <a:latin typeface="Arial" pitchFamily="34" charset="0"/>
                  <a:ea typeface="ＭＳ Ｐゴシック" pitchFamily="-111" charset="-128"/>
                  <a:cs typeface="Arial" pitchFamily="34" charset="0"/>
                </a:rPr>
                <a:t>Provides guidance to the Army (through </a:t>
              </a:r>
              <a:r>
                <a:rPr lang="en-US" sz="1200" dirty="0" err="1" smtClean="0">
                  <a:solidFill>
                    <a:srgbClr val="FFFFFF"/>
                  </a:solidFill>
                  <a:latin typeface="Arial" pitchFamily="34" charset="0"/>
                  <a:ea typeface="ＭＳ Ｐゴシック" pitchFamily="-111" charset="-128"/>
                  <a:cs typeface="Arial" pitchFamily="34" charset="0"/>
                </a:rPr>
                <a:t>DoD</a:t>
              </a:r>
              <a:r>
                <a:rPr lang="en-US" sz="1200" dirty="0" smtClean="0">
                  <a:solidFill>
                    <a:srgbClr val="FFFFFF"/>
                  </a:solidFill>
                  <a:latin typeface="Arial" pitchFamily="34" charset="0"/>
                  <a:ea typeface="ＭＳ Ｐゴシック" pitchFamily="-111" charset="-128"/>
                  <a:cs typeface="Arial" pitchFamily="34" charset="0"/>
                </a:rPr>
                <a:t>) </a:t>
              </a:r>
              <a:r>
                <a:rPr lang="en-US" sz="1200" dirty="0">
                  <a:solidFill>
                    <a:srgbClr val="FFFFFF"/>
                  </a:solidFill>
                  <a:latin typeface="Arial" pitchFamily="34" charset="0"/>
                  <a:ea typeface="ＭＳ Ｐゴシック" pitchFamily="-111" charset="-128"/>
                  <a:cs typeface="Arial" pitchFamily="34" charset="0"/>
                </a:rPr>
                <a:t> </a:t>
              </a:r>
              <a:r>
                <a:rPr lang="en-US" sz="1200" dirty="0" smtClean="0">
                  <a:solidFill>
                    <a:srgbClr val="FFFFFF"/>
                  </a:solidFill>
                  <a:latin typeface="Arial" pitchFamily="34" charset="0"/>
                  <a:ea typeface="ＭＳ Ｐゴシック" pitchFamily="-111" charset="-128"/>
                  <a:cs typeface="Arial" pitchFamily="34" charset="0"/>
                </a:rPr>
                <a:t>of its emergency management roles and responsibilities as a </a:t>
              </a:r>
              <a:r>
                <a:rPr lang="en-US" sz="1200" dirty="0">
                  <a:solidFill>
                    <a:srgbClr val="FFFFFF"/>
                  </a:solidFill>
                  <a:latin typeface="Arial" pitchFamily="34" charset="0"/>
                  <a:ea typeface="ＭＳ Ｐゴシック" pitchFamily="-111" charset="-128"/>
                  <a:cs typeface="Arial" pitchFamily="34" charset="0"/>
                </a:rPr>
                <a:t> </a:t>
              </a:r>
              <a:r>
                <a:rPr lang="en-US" sz="1200" dirty="0" smtClean="0">
                  <a:solidFill>
                    <a:srgbClr val="FFFFFF"/>
                  </a:solidFill>
                  <a:latin typeface="Arial" pitchFamily="34" charset="0"/>
                  <a:ea typeface="ＭＳ Ｐゴシック" pitchFamily="-111" charset="-128"/>
                  <a:cs typeface="Arial" pitchFamily="34" charset="0"/>
                </a:rPr>
                <a:t>department within the Federal government.</a:t>
              </a:r>
              <a:endParaRPr lang="en-US" sz="1200" dirty="0">
                <a:solidFill>
                  <a:srgbClr val="FFFFFF"/>
                </a:solidFill>
                <a:latin typeface="Arial" pitchFamily="34" charset="0"/>
                <a:ea typeface="ＭＳ Ｐゴシック" pitchFamily="-111" charset="-128"/>
                <a:cs typeface="Arial" pitchFamily="34" charset="0"/>
              </a:endParaRPr>
            </a:p>
          </p:txBody>
        </p:sp>
        <p:sp>
          <p:nvSpPr>
            <p:cNvPr id="15" name="Rectangle 7"/>
            <p:cNvSpPr>
              <a:spLocks noChangeArrowheads="1"/>
            </p:cNvSpPr>
            <p:nvPr/>
          </p:nvSpPr>
          <p:spPr bwMode="auto">
            <a:xfrm flipH="1">
              <a:off x="7337426" y="1447800"/>
              <a:ext cx="1628775" cy="900113"/>
            </a:xfrm>
            <a:prstGeom prst="rect">
              <a:avLst/>
            </a:prstGeom>
            <a:solidFill>
              <a:srgbClr val="B90793"/>
            </a:solidFill>
            <a:ln w="12700" algn="ctr">
              <a:solidFill>
                <a:schemeClr val="tx1"/>
              </a:solidFill>
              <a:miter lim="800000"/>
              <a:headEnd/>
              <a:tailEnd/>
            </a:ln>
          </p:spPr>
          <p:txBody>
            <a:bodyPr wrap="none" anchor="ctr"/>
            <a:lstStyle/>
            <a:p>
              <a:pPr algn="l"/>
              <a:r>
                <a:rPr lang="en-US" sz="2000" b="1" dirty="0" smtClean="0">
                  <a:solidFill>
                    <a:schemeClr val="bg1"/>
                  </a:solidFill>
                  <a:latin typeface="Trebuchet MS" pitchFamily="34" charset="0"/>
                  <a:ea typeface="ＭＳ Ｐゴシック"/>
                  <a:cs typeface="ＭＳ Ｐゴシック"/>
                </a:rPr>
                <a:t>HSPDs</a:t>
              </a:r>
              <a:endParaRPr lang="en-US" sz="2000" b="1" dirty="0">
                <a:solidFill>
                  <a:schemeClr val="bg1"/>
                </a:solidFill>
                <a:latin typeface="Trebuchet MS" pitchFamily="34" charset="0"/>
                <a:ea typeface="ＭＳ Ｐゴシック"/>
                <a:cs typeface="ＭＳ Ｐゴシック"/>
              </a:endParaRPr>
            </a:p>
          </p:txBody>
        </p:sp>
        <p:sp>
          <p:nvSpPr>
            <p:cNvPr id="17" name="Rectangle 8"/>
            <p:cNvSpPr>
              <a:spLocks noChangeArrowheads="1"/>
            </p:cNvSpPr>
            <p:nvPr/>
          </p:nvSpPr>
          <p:spPr bwMode="auto">
            <a:xfrm flipH="1">
              <a:off x="7337426" y="2286000"/>
              <a:ext cx="1630363" cy="976313"/>
            </a:xfrm>
            <a:prstGeom prst="rect">
              <a:avLst/>
            </a:prstGeom>
            <a:solidFill>
              <a:srgbClr val="B90793"/>
            </a:solidFill>
            <a:ln w="9525">
              <a:solidFill>
                <a:schemeClr val="tx1"/>
              </a:solidFill>
              <a:miter lim="800000"/>
              <a:headEnd/>
              <a:tailEnd/>
            </a:ln>
          </p:spPr>
          <p:txBody>
            <a:bodyPr wrap="none" anchor="ctr"/>
            <a:lstStyle/>
            <a:p>
              <a:pPr algn="l"/>
              <a:r>
                <a:rPr lang="en-US" sz="2000" b="1" dirty="0" smtClean="0">
                  <a:solidFill>
                    <a:schemeClr val="bg1"/>
                  </a:solidFill>
                  <a:latin typeface="Trebuchet MS" pitchFamily="34" charset="0"/>
                  <a:ea typeface="ＭＳ Ｐゴシック"/>
                  <a:cs typeface="ＭＳ Ｐゴシック"/>
                </a:rPr>
                <a:t>PPD-8</a:t>
              </a:r>
              <a:endParaRPr lang="en-US" sz="2000" dirty="0">
                <a:solidFill>
                  <a:schemeClr val="bg1"/>
                </a:solidFill>
                <a:latin typeface="Trebuchet MS" pitchFamily="34" charset="0"/>
                <a:ea typeface="ＭＳ Ｐゴシック"/>
                <a:cs typeface="ＭＳ Ｐゴシック"/>
              </a:endParaRPr>
            </a:p>
          </p:txBody>
        </p:sp>
        <p:sp>
          <p:nvSpPr>
            <p:cNvPr id="18" name="Rectangle 9"/>
            <p:cNvSpPr>
              <a:spLocks noChangeArrowheads="1"/>
            </p:cNvSpPr>
            <p:nvPr/>
          </p:nvSpPr>
          <p:spPr bwMode="auto">
            <a:xfrm flipH="1">
              <a:off x="7337426" y="3200400"/>
              <a:ext cx="1630363" cy="992188"/>
            </a:xfrm>
            <a:prstGeom prst="rect">
              <a:avLst/>
            </a:prstGeom>
            <a:solidFill>
              <a:srgbClr val="B90793"/>
            </a:solidFill>
            <a:ln w="9525">
              <a:solidFill>
                <a:schemeClr val="tx1"/>
              </a:solidFill>
              <a:miter lim="800000"/>
              <a:headEnd/>
              <a:tailEnd/>
            </a:ln>
          </p:spPr>
          <p:txBody>
            <a:bodyPr wrap="none" anchor="ctr"/>
            <a:lstStyle/>
            <a:p>
              <a:pPr algn="l"/>
              <a:r>
                <a:rPr lang="en-US" sz="2000" b="1" dirty="0" smtClean="0">
                  <a:solidFill>
                    <a:schemeClr val="bg1"/>
                  </a:solidFill>
                  <a:latin typeface="Trebuchet MS" pitchFamily="34" charset="0"/>
                  <a:ea typeface="ＭＳ Ｐゴシック"/>
                  <a:cs typeface="ＭＳ Ｐゴシック"/>
                </a:rPr>
                <a:t>NIMS</a:t>
              </a:r>
              <a:endParaRPr lang="en-US" sz="2000" dirty="0">
                <a:solidFill>
                  <a:schemeClr val="bg1"/>
                </a:solidFill>
                <a:latin typeface="Trebuchet MS" pitchFamily="34" charset="0"/>
                <a:ea typeface="ＭＳ Ｐゴシック"/>
                <a:cs typeface="ＭＳ Ｐゴシック"/>
              </a:endParaRPr>
            </a:p>
          </p:txBody>
        </p:sp>
        <p:sp>
          <p:nvSpPr>
            <p:cNvPr id="19" name="Rectangle 10"/>
            <p:cNvSpPr>
              <a:spLocks noChangeArrowheads="1"/>
            </p:cNvSpPr>
            <p:nvPr/>
          </p:nvSpPr>
          <p:spPr bwMode="auto">
            <a:xfrm flipH="1">
              <a:off x="7337426" y="4114800"/>
              <a:ext cx="1630363" cy="900113"/>
            </a:xfrm>
            <a:prstGeom prst="rect">
              <a:avLst/>
            </a:prstGeom>
            <a:solidFill>
              <a:srgbClr val="B90793"/>
            </a:solidFill>
            <a:ln w="12700" algn="ctr">
              <a:solidFill>
                <a:schemeClr val="tx1"/>
              </a:solidFill>
              <a:miter lim="800000"/>
              <a:headEnd/>
              <a:tailEnd/>
            </a:ln>
          </p:spPr>
          <p:txBody>
            <a:bodyPr wrap="none" anchor="ctr"/>
            <a:lstStyle/>
            <a:p>
              <a:pPr algn="l"/>
              <a:r>
                <a:rPr lang="en-US" sz="2000" b="1" dirty="0" smtClean="0">
                  <a:solidFill>
                    <a:schemeClr val="bg1"/>
                  </a:solidFill>
                  <a:latin typeface="Trebuchet MS" pitchFamily="34" charset="0"/>
                  <a:ea typeface="ＭＳ Ｐゴシック"/>
                  <a:cs typeface="ＭＳ Ｐゴシック"/>
                </a:rPr>
                <a:t>National </a:t>
              </a:r>
            </a:p>
            <a:p>
              <a:pPr algn="l"/>
              <a:r>
                <a:rPr lang="en-US" sz="2000" b="1" dirty="0" smtClean="0">
                  <a:solidFill>
                    <a:schemeClr val="bg1"/>
                  </a:solidFill>
                  <a:latin typeface="Trebuchet MS" pitchFamily="34" charset="0"/>
                  <a:ea typeface="ＭＳ Ｐゴシック"/>
                  <a:cs typeface="ＭＳ Ｐゴシック"/>
                </a:rPr>
                <a:t>Frameworks</a:t>
              </a:r>
              <a:endParaRPr lang="en-US" sz="2000" dirty="0">
                <a:solidFill>
                  <a:schemeClr val="bg1"/>
                </a:solidFill>
                <a:latin typeface="Trebuchet MS" pitchFamily="34" charset="0"/>
                <a:ea typeface="ＭＳ Ｐゴシック"/>
                <a:cs typeface="ＭＳ Ｐゴシック"/>
              </a:endParaRPr>
            </a:p>
          </p:txBody>
        </p:sp>
      </p:grpSp>
      <p:grpSp>
        <p:nvGrpSpPr>
          <p:cNvPr id="5" name="Group 4"/>
          <p:cNvGrpSpPr/>
          <p:nvPr/>
        </p:nvGrpSpPr>
        <p:grpSpPr>
          <a:xfrm>
            <a:off x="3733800" y="1746392"/>
            <a:ext cx="1752600" cy="2511053"/>
            <a:chOff x="3733800" y="1982974"/>
            <a:chExt cx="1752600" cy="2511053"/>
          </a:xfrm>
        </p:grpSpPr>
        <p:sp>
          <p:nvSpPr>
            <p:cNvPr id="20" name="Rectangle 7"/>
            <p:cNvSpPr>
              <a:spLocks noChangeArrowheads="1"/>
            </p:cNvSpPr>
            <p:nvPr/>
          </p:nvSpPr>
          <p:spPr bwMode="auto">
            <a:xfrm>
              <a:off x="3733800" y="1982974"/>
              <a:ext cx="1752600" cy="836426"/>
            </a:xfrm>
            <a:prstGeom prst="rect">
              <a:avLst/>
            </a:prstGeom>
            <a:solidFill>
              <a:schemeClr val="accent1">
                <a:lumMod val="20000"/>
                <a:lumOff val="80000"/>
              </a:schemeClr>
            </a:solidFill>
            <a:ln w="12700" algn="ctr">
              <a:solidFill>
                <a:schemeClr val="tx1"/>
              </a:solidFill>
              <a:miter lim="800000"/>
              <a:headEnd/>
              <a:tailEnd/>
            </a:ln>
          </p:spPr>
          <p:txBody>
            <a:bodyPr wrap="none" anchor="ctr"/>
            <a:lstStyle/>
            <a:p>
              <a:pPr algn="ctr"/>
              <a:r>
                <a:rPr lang="en-US" sz="2000" b="1" dirty="0" smtClean="0">
                  <a:latin typeface="Calibri" panose="020F0502020204030204" pitchFamily="34" charset="0"/>
                  <a:ea typeface="ＭＳ Ｐゴシック"/>
                  <a:cs typeface="ＭＳ Ｐゴシック"/>
                </a:rPr>
                <a:t>AR 50-6</a:t>
              </a:r>
              <a:endParaRPr lang="en-US" sz="2000" dirty="0">
                <a:latin typeface="Calibri" panose="020F0502020204030204" pitchFamily="34" charset="0"/>
                <a:ea typeface="ＭＳ Ｐゴシック"/>
                <a:cs typeface="ＭＳ Ｐゴシック"/>
              </a:endParaRPr>
            </a:p>
          </p:txBody>
        </p:sp>
        <p:sp>
          <p:nvSpPr>
            <p:cNvPr id="21" name="Rectangle 7"/>
            <p:cNvSpPr>
              <a:spLocks noChangeArrowheads="1"/>
            </p:cNvSpPr>
            <p:nvPr/>
          </p:nvSpPr>
          <p:spPr bwMode="auto">
            <a:xfrm>
              <a:off x="3733800" y="3657601"/>
              <a:ext cx="1752600" cy="836426"/>
            </a:xfrm>
            <a:prstGeom prst="rect">
              <a:avLst/>
            </a:prstGeom>
            <a:solidFill>
              <a:schemeClr val="accent1">
                <a:lumMod val="20000"/>
                <a:lumOff val="80000"/>
              </a:schemeClr>
            </a:solidFill>
            <a:ln w="12700" algn="ctr">
              <a:solidFill>
                <a:schemeClr val="tx1"/>
              </a:solidFill>
              <a:miter lim="800000"/>
              <a:headEnd/>
              <a:tailEnd/>
            </a:ln>
          </p:spPr>
          <p:txBody>
            <a:bodyPr wrap="none" anchor="ctr"/>
            <a:lstStyle/>
            <a:p>
              <a:pPr algn="ctr"/>
              <a:r>
                <a:rPr lang="en-US" sz="2000" b="1" dirty="0" smtClean="0">
                  <a:latin typeface="Calibri" panose="020F0502020204030204" pitchFamily="34" charset="0"/>
                  <a:ea typeface="ＭＳ Ｐゴシック"/>
                  <a:cs typeface="ＭＳ Ｐゴシック"/>
                </a:rPr>
                <a:t>AR &amp; DA PAM</a:t>
              </a:r>
            </a:p>
            <a:p>
              <a:pPr algn="ctr"/>
              <a:r>
                <a:rPr lang="en-US" sz="2000" b="1" dirty="0" smtClean="0">
                  <a:latin typeface="Calibri" panose="020F0502020204030204" pitchFamily="34" charset="0"/>
                  <a:ea typeface="ＭＳ Ｐゴシック"/>
                  <a:cs typeface="ＭＳ Ｐゴシック"/>
                </a:rPr>
                <a:t>525-27</a:t>
              </a:r>
              <a:endParaRPr lang="en-US" sz="2000" dirty="0">
                <a:latin typeface="Calibri" panose="020F0502020204030204" pitchFamily="34" charset="0"/>
                <a:ea typeface="ＭＳ Ｐゴシック"/>
                <a:cs typeface="ＭＳ Ｐゴシック"/>
              </a:endParaRPr>
            </a:p>
          </p:txBody>
        </p:sp>
        <p:sp>
          <p:nvSpPr>
            <p:cNvPr id="23" name="Rectangle 7"/>
            <p:cNvSpPr>
              <a:spLocks noChangeArrowheads="1"/>
            </p:cNvSpPr>
            <p:nvPr/>
          </p:nvSpPr>
          <p:spPr bwMode="auto">
            <a:xfrm>
              <a:off x="3733800" y="2821175"/>
              <a:ext cx="1752600" cy="836426"/>
            </a:xfrm>
            <a:prstGeom prst="rect">
              <a:avLst/>
            </a:prstGeom>
            <a:solidFill>
              <a:schemeClr val="accent1">
                <a:lumMod val="20000"/>
                <a:lumOff val="80000"/>
              </a:schemeClr>
            </a:solidFill>
            <a:ln w="12700" algn="ctr">
              <a:solidFill>
                <a:schemeClr val="tx1"/>
              </a:solidFill>
              <a:miter lim="800000"/>
              <a:headEnd/>
              <a:tailEnd/>
            </a:ln>
          </p:spPr>
          <p:txBody>
            <a:bodyPr wrap="none" anchor="ctr"/>
            <a:lstStyle/>
            <a:p>
              <a:pPr algn="ctr"/>
              <a:r>
                <a:rPr lang="en-US" sz="2000" b="1" dirty="0" smtClean="0">
                  <a:latin typeface="Calibri" panose="020F0502020204030204" pitchFamily="34" charset="0"/>
                  <a:ea typeface="ＭＳ Ｐゴシック"/>
                  <a:cs typeface="ＭＳ Ｐゴシック"/>
                </a:rPr>
                <a:t>AR 200-1</a:t>
              </a:r>
              <a:endParaRPr lang="en-US" sz="2000" dirty="0">
                <a:latin typeface="Calibri" panose="020F0502020204030204" pitchFamily="34" charset="0"/>
                <a:ea typeface="ＭＳ Ｐゴシック"/>
                <a:cs typeface="ＭＳ Ｐゴシック"/>
              </a:endParaRPr>
            </a:p>
          </p:txBody>
        </p:sp>
      </p:grpSp>
      <p:sp>
        <p:nvSpPr>
          <p:cNvPr id="22" name="TextBox 12"/>
          <p:cNvSpPr txBox="1">
            <a:spLocks noChangeArrowheads="1"/>
          </p:cNvSpPr>
          <p:nvPr/>
        </p:nvSpPr>
        <p:spPr bwMode="auto">
          <a:xfrm>
            <a:off x="5151120" y="4901132"/>
            <a:ext cx="3840480" cy="1384995"/>
          </a:xfrm>
          <a:prstGeom prst="rect">
            <a:avLst/>
          </a:prstGeom>
          <a:noFill/>
          <a:ln w="19050">
            <a:solidFill>
              <a:srgbClr val="B90793"/>
            </a:solidFill>
            <a:miter lim="800000"/>
            <a:headEnd/>
            <a:tailEnd/>
          </a:ln>
        </p:spPr>
        <p:txBody>
          <a:bodyPr wrap="square">
            <a:spAutoFit/>
          </a:bodyPr>
          <a:lstStyle/>
          <a:p>
            <a:pPr algn="l"/>
            <a:r>
              <a:rPr lang="en-US" sz="1200" b="1" dirty="0" smtClean="0">
                <a:latin typeface="Arial" charset="0"/>
              </a:rPr>
              <a:t>HSPDs: </a:t>
            </a:r>
            <a:r>
              <a:rPr lang="en-US" sz="1200" dirty="0" smtClean="0">
                <a:latin typeface="Arial" charset="0"/>
              </a:rPr>
              <a:t>Homeland Security Presidential Directives</a:t>
            </a:r>
            <a:endParaRPr lang="en-US" sz="1200" dirty="0">
              <a:latin typeface="Arial" charset="0"/>
            </a:endParaRPr>
          </a:p>
          <a:p>
            <a:pPr algn="l"/>
            <a:r>
              <a:rPr lang="en-US" sz="1200" b="1" dirty="0" smtClean="0">
                <a:latin typeface="Arial" charset="0"/>
              </a:rPr>
              <a:t>PPD-8: </a:t>
            </a:r>
            <a:r>
              <a:rPr lang="en-US" sz="1200" dirty="0" smtClean="0">
                <a:latin typeface="Arial" charset="0"/>
              </a:rPr>
              <a:t>Presidential Policy Directive-8 (National Preparedness)</a:t>
            </a:r>
            <a:endParaRPr lang="en-US" sz="1200" dirty="0">
              <a:latin typeface="Arial" charset="0"/>
            </a:endParaRPr>
          </a:p>
          <a:p>
            <a:pPr algn="l"/>
            <a:r>
              <a:rPr lang="en-US" sz="1200" b="1" dirty="0" smtClean="0">
                <a:latin typeface="Arial" charset="0"/>
              </a:rPr>
              <a:t>NIMS:</a:t>
            </a:r>
            <a:r>
              <a:rPr lang="en-US" sz="1200" dirty="0" smtClean="0">
                <a:latin typeface="Arial" charset="0"/>
              </a:rPr>
              <a:t> National Incident </a:t>
            </a:r>
            <a:r>
              <a:rPr lang="en-US" sz="1200" dirty="0">
                <a:latin typeface="Arial" charset="0"/>
              </a:rPr>
              <a:t>M</a:t>
            </a:r>
            <a:r>
              <a:rPr lang="en-US" sz="1200" dirty="0" smtClean="0">
                <a:latin typeface="Arial" charset="0"/>
              </a:rPr>
              <a:t>anagement System</a:t>
            </a:r>
          </a:p>
          <a:p>
            <a:pPr algn="l"/>
            <a:r>
              <a:rPr lang="en-US" sz="1200" b="1" dirty="0" smtClean="0">
                <a:latin typeface="Arial" charset="0"/>
              </a:rPr>
              <a:t>National Frameworks: </a:t>
            </a:r>
            <a:r>
              <a:rPr lang="en-US" sz="1200" dirty="0" smtClean="0">
                <a:latin typeface="Arial" charset="0"/>
              </a:rPr>
              <a:t>One for each for each emergency management phase (response, preparedness, recovery, and mitigation) and planning</a:t>
            </a:r>
            <a:endParaRPr lang="en-US" sz="1200" b="1" dirty="0">
              <a:latin typeface="Arial" charset="0"/>
            </a:endParaRPr>
          </a:p>
        </p:txBody>
      </p:sp>
      <p:sp>
        <p:nvSpPr>
          <p:cNvPr id="10" name="Title 9"/>
          <p:cNvSpPr>
            <a:spLocks noGrp="1"/>
          </p:cNvSpPr>
          <p:nvPr>
            <p:ph type="title"/>
          </p:nvPr>
        </p:nvSpPr>
        <p:spPr/>
        <p:txBody>
          <a:bodyPr/>
          <a:lstStyle/>
          <a:p>
            <a:r>
              <a:rPr lang="en-US" dirty="0"/>
              <a:t>Guiding Authorities and Regulations</a:t>
            </a:r>
            <a:br>
              <a:rPr lang="en-US" dirty="0"/>
            </a:br>
            <a:endParaRPr lang="en-US" dirty="0"/>
          </a:p>
        </p:txBody>
      </p:sp>
      <p:sp>
        <p:nvSpPr>
          <p:cNvPr id="8" name="Footer Placeholder 7"/>
          <p:cNvSpPr>
            <a:spLocks noGrp="1"/>
          </p:cNvSpPr>
          <p:nvPr>
            <p:ph type="ftr" sz="quarter" idx="11"/>
          </p:nvPr>
        </p:nvSpPr>
        <p:spPr/>
        <p:txBody>
          <a:bodyPr/>
          <a:lstStyle/>
          <a:p>
            <a:r>
              <a:rPr lang="en-US" smtClean="0"/>
              <a:t>OSC Basic Concepts and Concept Implementation Course Overview</a:t>
            </a:r>
            <a:endParaRPr lang="en-US" dirty="0"/>
          </a:p>
        </p:txBody>
      </p:sp>
      <p:sp>
        <p:nvSpPr>
          <p:cNvPr id="9" name="Slide Number Placeholder 8"/>
          <p:cNvSpPr>
            <a:spLocks noGrp="1"/>
          </p:cNvSpPr>
          <p:nvPr>
            <p:ph type="sldNum" sz="quarter" idx="12"/>
          </p:nvPr>
        </p:nvSpPr>
        <p:spPr/>
        <p:txBody>
          <a:bodyPr/>
          <a:lstStyle/>
          <a:p>
            <a:fld id="{7532CF54-074D-DA4C-A819-D92E8187F795}" type="slidenum">
              <a:rPr lang="en-US" smtClean="0"/>
              <a:pPr/>
              <a:t>3</a:t>
            </a:fld>
            <a:endParaRPr lang="en-US" dirty="0"/>
          </a:p>
        </p:txBody>
      </p:sp>
    </p:spTree>
    <p:extLst>
      <p:ext uri="{BB962C8B-B14F-4D97-AF65-F5344CB8AC3E}">
        <p14:creationId xmlns:p14="http://schemas.microsoft.com/office/powerpoint/2010/main" val="320454790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49665" y="336217"/>
            <a:ext cx="6444766" cy="490259"/>
          </a:xfrm>
        </p:spPr>
        <p:txBody>
          <a:bodyPr/>
          <a:lstStyle/>
          <a:p>
            <a:r>
              <a:rPr lang="en-US" dirty="0" smtClean="0"/>
              <a:t>NCP Delegations and Responsibilities</a:t>
            </a:r>
            <a:endParaRPr lang="en-US" dirty="0"/>
          </a:p>
        </p:txBody>
      </p:sp>
      <p:sp>
        <p:nvSpPr>
          <p:cNvPr id="3" name="Footer Placeholder 2"/>
          <p:cNvSpPr>
            <a:spLocks noGrp="1"/>
          </p:cNvSpPr>
          <p:nvPr>
            <p:ph type="ftr" sz="quarter" idx="11"/>
          </p:nvPr>
        </p:nvSpPr>
        <p:spPr/>
        <p:txBody>
          <a:bodyPr/>
          <a:lstStyle/>
          <a:p>
            <a:r>
              <a:rPr lang="en-US" smtClean="0">
                <a:solidFill>
                  <a:prstClr val="white"/>
                </a:solidFill>
              </a:rPr>
              <a:t>OSC Basic Concepts and Concept Implementation Course Overview</a:t>
            </a:r>
            <a:endParaRPr lang="en-US" dirty="0">
              <a:solidFill>
                <a:prstClr val="white"/>
              </a:solidFill>
            </a:endParaRPr>
          </a:p>
        </p:txBody>
      </p:sp>
      <p:sp>
        <p:nvSpPr>
          <p:cNvPr id="4" name="Slide Number Placeholder 3"/>
          <p:cNvSpPr>
            <a:spLocks noGrp="1"/>
          </p:cNvSpPr>
          <p:nvPr>
            <p:ph type="sldNum" sz="quarter" idx="12"/>
          </p:nvPr>
        </p:nvSpPr>
        <p:spPr/>
        <p:txBody>
          <a:bodyPr/>
          <a:lstStyle/>
          <a:p>
            <a:fld id="{7532CF54-074D-DA4C-A819-D92E8187F795}" type="slidenum">
              <a:rPr lang="en-US" smtClean="0">
                <a:solidFill>
                  <a:prstClr val="white"/>
                </a:solidFill>
              </a:rPr>
              <a:pPr/>
              <a:t>4</a:t>
            </a:fld>
            <a:endParaRPr lang="en-US" dirty="0">
              <a:solidFill>
                <a:prstClr val="white"/>
              </a:solidFill>
            </a:endParaRPr>
          </a:p>
        </p:txBody>
      </p:sp>
      <p:pic>
        <p:nvPicPr>
          <p:cNvPr id="7" name="Picture 6"/>
          <p:cNvPicPr>
            <a:picLocks noChangeAspect="1"/>
          </p:cNvPicPr>
          <p:nvPr/>
        </p:nvPicPr>
        <p:blipFill>
          <a:blip r:embed="rId3"/>
          <a:stretch>
            <a:fillRect/>
          </a:stretch>
        </p:blipFill>
        <p:spPr>
          <a:xfrm>
            <a:off x="249631" y="1476376"/>
            <a:ext cx="8644737" cy="4514850"/>
          </a:xfrm>
          <a:prstGeom prst="rect">
            <a:avLst/>
          </a:prstGeom>
        </p:spPr>
      </p:pic>
    </p:spTree>
    <p:extLst>
      <p:ext uri="{BB962C8B-B14F-4D97-AF65-F5344CB8AC3E}">
        <p14:creationId xmlns:p14="http://schemas.microsoft.com/office/powerpoint/2010/main" val="365867977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Line 1"/>
          <p:cNvSpPr>
            <a:spLocks noChangeShapeType="1"/>
          </p:cNvSpPr>
          <p:nvPr/>
        </p:nvSpPr>
        <p:spPr bwMode="auto">
          <a:xfrm>
            <a:off x="5253038" y="2474449"/>
            <a:ext cx="728662" cy="557212"/>
          </a:xfrm>
          <a:prstGeom prst="line">
            <a:avLst/>
          </a:prstGeom>
          <a:noFill/>
          <a:ln w="936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8195" name="Line 2"/>
          <p:cNvSpPr>
            <a:spLocks noChangeShapeType="1"/>
          </p:cNvSpPr>
          <p:nvPr/>
        </p:nvSpPr>
        <p:spPr bwMode="auto">
          <a:xfrm>
            <a:off x="4022725" y="2887199"/>
            <a:ext cx="228600" cy="144462"/>
          </a:xfrm>
          <a:prstGeom prst="line">
            <a:avLst/>
          </a:prstGeom>
          <a:noFill/>
          <a:ln w="936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8196" name="Line 3"/>
          <p:cNvSpPr>
            <a:spLocks noChangeShapeType="1"/>
          </p:cNvSpPr>
          <p:nvPr/>
        </p:nvSpPr>
        <p:spPr bwMode="auto">
          <a:xfrm>
            <a:off x="4114800" y="2810999"/>
            <a:ext cx="320675" cy="220662"/>
          </a:xfrm>
          <a:prstGeom prst="line">
            <a:avLst/>
          </a:prstGeom>
          <a:noFill/>
          <a:ln w="936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8197" name="Line 4"/>
          <p:cNvSpPr>
            <a:spLocks noChangeShapeType="1"/>
          </p:cNvSpPr>
          <p:nvPr/>
        </p:nvSpPr>
        <p:spPr bwMode="auto">
          <a:xfrm>
            <a:off x="4175125" y="2734799"/>
            <a:ext cx="441325" cy="296862"/>
          </a:xfrm>
          <a:prstGeom prst="line">
            <a:avLst/>
          </a:prstGeom>
          <a:noFill/>
          <a:ln w="936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8198" name="Line 5"/>
          <p:cNvSpPr>
            <a:spLocks noChangeShapeType="1"/>
          </p:cNvSpPr>
          <p:nvPr/>
        </p:nvSpPr>
        <p:spPr bwMode="auto">
          <a:xfrm>
            <a:off x="4251325" y="2669711"/>
            <a:ext cx="511175" cy="361950"/>
          </a:xfrm>
          <a:prstGeom prst="line">
            <a:avLst/>
          </a:prstGeom>
          <a:noFill/>
          <a:ln w="936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8199" name="Line 6"/>
          <p:cNvSpPr>
            <a:spLocks noChangeShapeType="1"/>
          </p:cNvSpPr>
          <p:nvPr/>
        </p:nvSpPr>
        <p:spPr bwMode="auto">
          <a:xfrm>
            <a:off x="4316413" y="2614149"/>
            <a:ext cx="577850" cy="415925"/>
          </a:xfrm>
          <a:prstGeom prst="line">
            <a:avLst/>
          </a:prstGeom>
          <a:noFill/>
          <a:ln w="936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8200" name="Line 7"/>
          <p:cNvSpPr>
            <a:spLocks noChangeShapeType="1"/>
          </p:cNvSpPr>
          <p:nvPr/>
        </p:nvSpPr>
        <p:spPr bwMode="auto">
          <a:xfrm>
            <a:off x="4435475" y="2561761"/>
            <a:ext cx="636588" cy="469900"/>
          </a:xfrm>
          <a:prstGeom prst="line">
            <a:avLst/>
          </a:prstGeom>
          <a:noFill/>
          <a:ln w="936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8201" name="Line 8"/>
          <p:cNvSpPr>
            <a:spLocks noChangeShapeType="1"/>
          </p:cNvSpPr>
          <p:nvPr/>
        </p:nvSpPr>
        <p:spPr bwMode="auto">
          <a:xfrm>
            <a:off x="4522788" y="2517311"/>
            <a:ext cx="719137" cy="514350"/>
          </a:xfrm>
          <a:prstGeom prst="line">
            <a:avLst/>
          </a:prstGeom>
          <a:noFill/>
          <a:ln w="936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8202" name="Line 9"/>
          <p:cNvSpPr>
            <a:spLocks noChangeShapeType="1"/>
          </p:cNvSpPr>
          <p:nvPr/>
        </p:nvSpPr>
        <p:spPr bwMode="auto">
          <a:xfrm>
            <a:off x="4614863" y="2474449"/>
            <a:ext cx="750887" cy="557212"/>
          </a:xfrm>
          <a:prstGeom prst="line">
            <a:avLst/>
          </a:prstGeom>
          <a:noFill/>
          <a:ln w="936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8203" name="Line 10"/>
          <p:cNvSpPr>
            <a:spLocks noChangeShapeType="1"/>
          </p:cNvSpPr>
          <p:nvPr/>
        </p:nvSpPr>
        <p:spPr bwMode="auto">
          <a:xfrm>
            <a:off x="4708525" y="2423649"/>
            <a:ext cx="806450" cy="606425"/>
          </a:xfrm>
          <a:prstGeom prst="line">
            <a:avLst/>
          </a:prstGeom>
          <a:noFill/>
          <a:ln w="936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8204" name="Line 11"/>
          <p:cNvSpPr>
            <a:spLocks noChangeShapeType="1"/>
          </p:cNvSpPr>
          <p:nvPr/>
        </p:nvSpPr>
        <p:spPr bwMode="auto">
          <a:xfrm>
            <a:off x="4892675" y="2423649"/>
            <a:ext cx="806450" cy="606425"/>
          </a:xfrm>
          <a:prstGeom prst="line">
            <a:avLst/>
          </a:prstGeom>
          <a:noFill/>
          <a:ln w="936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8205" name="Line 12"/>
          <p:cNvSpPr>
            <a:spLocks noChangeShapeType="1"/>
          </p:cNvSpPr>
          <p:nvPr/>
        </p:nvSpPr>
        <p:spPr bwMode="auto">
          <a:xfrm>
            <a:off x="5073650" y="2445874"/>
            <a:ext cx="806450" cy="606425"/>
          </a:xfrm>
          <a:prstGeom prst="line">
            <a:avLst/>
          </a:prstGeom>
          <a:noFill/>
          <a:ln w="936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8206" name="Freeform 13"/>
          <p:cNvSpPr>
            <a:spLocks noChangeArrowheads="1"/>
          </p:cNvSpPr>
          <p:nvPr/>
        </p:nvSpPr>
        <p:spPr bwMode="auto">
          <a:xfrm>
            <a:off x="1695450" y="2423649"/>
            <a:ext cx="6400800" cy="2471737"/>
          </a:xfrm>
          <a:custGeom>
            <a:avLst/>
            <a:gdLst>
              <a:gd name="T0" fmla="*/ 0 w 17781"/>
              <a:gd name="T1" fmla="*/ 2147483647 h 6865"/>
              <a:gd name="T2" fmla="*/ 2147483647 w 17781"/>
              <a:gd name="T3" fmla="*/ 0 h 6865"/>
              <a:gd name="T4" fmla="*/ 2147483647 w 17781"/>
              <a:gd name="T5" fmla="*/ 2147483647 h 6865"/>
              <a:gd name="T6" fmla="*/ 0 w 17781"/>
              <a:gd name="T7" fmla="*/ 2147483647 h 6865"/>
              <a:gd name="T8" fmla="*/ 0 60000 65536"/>
              <a:gd name="T9" fmla="*/ 0 60000 65536"/>
              <a:gd name="T10" fmla="*/ 0 60000 65536"/>
              <a:gd name="T11" fmla="*/ 0 60000 65536"/>
              <a:gd name="T12" fmla="*/ 0 w 17781"/>
              <a:gd name="T13" fmla="*/ 0 h 6865"/>
              <a:gd name="T14" fmla="*/ 17781 w 17781"/>
              <a:gd name="T15" fmla="*/ 6865 h 6865"/>
            </a:gdLst>
            <a:ahLst/>
            <a:cxnLst>
              <a:cxn ang="T8">
                <a:pos x="T0" y="T1"/>
              </a:cxn>
              <a:cxn ang="T9">
                <a:pos x="T2" y="T3"/>
              </a:cxn>
              <a:cxn ang="T10">
                <a:pos x="T4" y="T5"/>
              </a:cxn>
              <a:cxn ang="T11">
                <a:pos x="T6" y="T7"/>
              </a:cxn>
            </a:cxnLst>
            <a:rect l="T12" t="T13" r="T14" b="T15"/>
            <a:pathLst>
              <a:path w="17781" h="6865">
                <a:moveTo>
                  <a:pt x="0" y="6864"/>
                </a:moveTo>
                <a:cubicBezTo>
                  <a:pt x="5334" y="4070"/>
                  <a:pt x="6318" y="0"/>
                  <a:pt x="8767" y="0"/>
                </a:cubicBezTo>
                <a:cubicBezTo>
                  <a:pt x="12844" y="0"/>
                  <a:pt x="12954" y="5340"/>
                  <a:pt x="17780" y="6864"/>
                </a:cubicBezTo>
                <a:lnTo>
                  <a:pt x="0" y="6864"/>
                </a:lnTo>
              </a:path>
            </a:pathLst>
          </a:custGeom>
          <a:noFill/>
          <a:ln w="36720" cap="flat">
            <a:solidFill>
              <a:srgbClr val="80808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grpSp>
        <p:nvGrpSpPr>
          <p:cNvPr id="8207" name="Group 14"/>
          <p:cNvGrpSpPr>
            <a:grpSpLocks/>
          </p:cNvGrpSpPr>
          <p:nvPr/>
        </p:nvGrpSpPr>
        <p:grpSpPr bwMode="auto">
          <a:xfrm>
            <a:off x="1695450" y="1693399"/>
            <a:ext cx="6824663" cy="3224213"/>
            <a:chOff x="1068" y="1439"/>
            <a:chExt cx="4299" cy="2031"/>
          </a:xfrm>
        </p:grpSpPr>
        <p:sp>
          <p:nvSpPr>
            <p:cNvPr id="8230" name="Line 15"/>
            <p:cNvSpPr>
              <a:spLocks noChangeShapeType="1"/>
            </p:cNvSpPr>
            <p:nvPr/>
          </p:nvSpPr>
          <p:spPr bwMode="auto">
            <a:xfrm flipV="1">
              <a:off x="1068" y="1439"/>
              <a:ext cx="0" cy="2014"/>
            </a:xfrm>
            <a:prstGeom prst="line">
              <a:avLst/>
            </a:prstGeom>
            <a:noFill/>
            <a:ln w="54720" cap="sq">
              <a:solidFill>
                <a:srgbClr val="000000"/>
              </a:solidFill>
              <a:miter lim="800000"/>
              <a:headEnd/>
              <a:tailEnd type="triangle"/>
            </a:ln>
            <a:extLst>
              <a:ext uri="{909E8E84-426E-40DD-AFC4-6F175D3DCCD1}">
                <a14:hiddenFill xmlns:a14="http://schemas.microsoft.com/office/drawing/2010/main">
                  <a:noFill/>
                </a14:hiddenFill>
              </a:ext>
            </a:extLst>
          </p:spPr>
          <p:txBody>
            <a:bodyPr/>
            <a:lstStyle/>
            <a:p>
              <a:endParaRPr lang="en-US"/>
            </a:p>
          </p:txBody>
        </p:sp>
        <p:sp>
          <p:nvSpPr>
            <p:cNvPr id="8231" name="Line 16"/>
            <p:cNvSpPr>
              <a:spLocks noChangeShapeType="1"/>
            </p:cNvSpPr>
            <p:nvPr/>
          </p:nvSpPr>
          <p:spPr bwMode="auto">
            <a:xfrm>
              <a:off x="1068" y="3453"/>
              <a:ext cx="4299" cy="17"/>
            </a:xfrm>
            <a:prstGeom prst="line">
              <a:avLst/>
            </a:prstGeom>
            <a:noFill/>
            <a:ln w="54720" cap="sq">
              <a:solidFill>
                <a:srgbClr val="000000"/>
              </a:solidFill>
              <a:miter lim="800000"/>
              <a:headEnd/>
              <a:tailEnd type="triangle"/>
            </a:ln>
            <a:extLst>
              <a:ext uri="{909E8E84-426E-40DD-AFC4-6F175D3DCCD1}">
                <a14:hiddenFill xmlns:a14="http://schemas.microsoft.com/office/drawing/2010/main">
                  <a:noFill/>
                </a14:hiddenFill>
              </a:ext>
            </a:extLst>
          </p:spPr>
          <p:txBody>
            <a:bodyPr/>
            <a:lstStyle/>
            <a:p>
              <a:endParaRPr lang="en-US"/>
            </a:p>
          </p:txBody>
        </p:sp>
      </p:grpSp>
      <p:sp>
        <p:nvSpPr>
          <p:cNvPr id="8209" name="Freeform 18"/>
          <p:cNvSpPr>
            <a:spLocks noChangeArrowheads="1"/>
          </p:cNvSpPr>
          <p:nvPr/>
        </p:nvSpPr>
        <p:spPr bwMode="auto">
          <a:xfrm>
            <a:off x="1695450" y="1777536"/>
            <a:ext cx="6400800" cy="3117850"/>
          </a:xfrm>
          <a:custGeom>
            <a:avLst/>
            <a:gdLst>
              <a:gd name="T0" fmla="*/ 0 w 17781"/>
              <a:gd name="T1" fmla="*/ 2147483647 h 8662"/>
              <a:gd name="T2" fmla="*/ 2147483647 w 17781"/>
              <a:gd name="T3" fmla="*/ 0 h 8662"/>
              <a:gd name="T4" fmla="*/ 2147483647 w 17781"/>
              <a:gd name="T5" fmla="*/ 2147483647 h 8662"/>
              <a:gd name="T6" fmla="*/ 0 w 17781"/>
              <a:gd name="T7" fmla="*/ 2147483647 h 8662"/>
              <a:gd name="T8" fmla="*/ 0 60000 65536"/>
              <a:gd name="T9" fmla="*/ 0 60000 65536"/>
              <a:gd name="T10" fmla="*/ 0 60000 65536"/>
              <a:gd name="T11" fmla="*/ 0 60000 65536"/>
              <a:gd name="T12" fmla="*/ 0 w 17781"/>
              <a:gd name="T13" fmla="*/ 0 h 8662"/>
              <a:gd name="T14" fmla="*/ 17781 w 17781"/>
              <a:gd name="T15" fmla="*/ 8662 h 8662"/>
            </a:gdLst>
            <a:ahLst/>
            <a:cxnLst>
              <a:cxn ang="T8">
                <a:pos x="T0" y="T1"/>
              </a:cxn>
              <a:cxn ang="T9">
                <a:pos x="T2" y="T3"/>
              </a:cxn>
              <a:cxn ang="T10">
                <a:pos x="T4" y="T5"/>
              </a:cxn>
              <a:cxn ang="T11">
                <a:pos x="T6" y="T7"/>
              </a:cxn>
            </a:cxnLst>
            <a:rect l="T12" t="T13" r="T14" b="T15"/>
            <a:pathLst>
              <a:path w="17781" h="8662">
                <a:moveTo>
                  <a:pt x="0" y="8661"/>
                </a:moveTo>
                <a:cubicBezTo>
                  <a:pt x="2198" y="7423"/>
                  <a:pt x="2602" y="0"/>
                  <a:pt x="3815" y="0"/>
                </a:cubicBezTo>
                <a:cubicBezTo>
                  <a:pt x="5799" y="0"/>
                  <a:pt x="2860" y="5255"/>
                  <a:pt x="17780" y="8661"/>
                </a:cubicBezTo>
                <a:lnTo>
                  <a:pt x="0" y="8661"/>
                </a:lnTo>
              </a:path>
            </a:pathLst>
          </a:custGeom>
          <a:noFill/>
          <a:ln w="18360" cap="flat">
            <a:solidFill>
              <a:srgbClr val="808080"/>
            </a:solidFill>
            <a:prstDash val="sysDot"/>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8210" name="Line 19"/>
          <p:cNvSpPr>
            <a:spLocks noChangeShapeType="1"/>
          </p:cNvSpPr>
          <p:nvPr/>
        </p:nvSpPr>
        <p:spPr bwMode="auto">
          <a:xfrm flipV="1">
            <a:off x="1732232" y="3025311"/>
            <a:ext cx="5053013" cy="34925"/>
          </a:xfrm>
          <a:prstGeom prst="line">
            <a:avLst/>
          </a:prstGeom>
          <a:noFill/>
          <a:ln w="36720" cap="sq">
            <a:solidFill>
              <a:srgbClr val="2323DC"/>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8211" name="Text Box 20"/>
          <p:cNvSpPr txBox="1">
            <a:spLocks noChangeArrowheads="1"/>
          </p:cNvSpPr>
          <p:nvPr/>
        </p:nvSpPr>
        <p:spPr bwMode="auto">
          <a:xfrm>
            <a:off x="407988" y="2706224"/>
            <a:ext cx="1177925" cy="1243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117360" tIns="72360" rIns="117360" bIns="72360"/>
          <a:lstStyle>
            <a:lvl1pPr algn="l" eaLnBrk="0" hangingPunct="0">
              <a:spcBef>
                <a:spcPts val="6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rebuchet MS" pitchFamily="32" charset="0"/>
                <a:ea typeface="Microsoft YaHei" charset="-122"/>
              </a:defRPr>
            </a:lvl1pPr>
            <a:lvl2pPr algn="l" eaLnBrk="0" hangingPunct="0">
              <a:spcBef>
                <a:spcPts val="5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Trebuchet MS" pitchFamily="32" charset="0"/>
                <a:ea typeface="Microsoft YaHei" charset="-122"/>
              </a:defRPr>
            </a:lvl2pPr>
            <a:lvl3pPr algn="l" eaLnBrk="0" hangingPunct="0">
              <a:spcBef>
                <a:spcPts val="5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Trebuchet MS" pitchFamily="32" charset="0"/>
                <a:ea typeface="Microsoft YaHei" charset="-122"/>
              </a:defRPr>
            </a:lvl3pPr>
            <a:lvl4pPr algn="l" eaLnBrk="0" hangingPunct="0">
              <a:spcBef>
                <a:spcPts val="5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Trebuchet MS" pitchFamily="32" charset="0"/>
                <a:ea typeface="Microsoft YaHei" charset="-122"/>
              </a:defRPr>
            </a:lvl4pPr>
            <a:lvl5pPr algn="l" eaLnBrk="0" hangingPunct="0">
              <a:spcBef>
                <a:spcPts val="5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Trebuchet MS" pitchFamily="32" charset="0"/>
                <a:ea typeface="Microsoft YaHei" charset="-122"/>
              </a:defRPr>
            </a:lvl5pPr>
            <a:lvl6pPr marL="2514600" indent="-228600" defTabSz="457200" eaLnBrk="0" fontAlgn="base" hangingPunct="0">
              <a:spcBef>
                <a:spcPts val="50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Trebuchet MS" pitchFamily="32" charset="0"/>
                <a:ea typeface="Microsoft YaHei" charset="-122"/>
              </a:defRPr>
            </a:lvl6pPr>
            <a:lvl7pPr marL="2971800" indent="-228600" defTabSz="457200" eaLnBrk="0" fontAlgn="base" hangingPunct="0">
              <a:spcBef>
                <a:spcPts val="50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Trebuchet MS" pitchFamily="32" charset="0"/>
                <a:ea typeface="Microsoft YaHei" charset="-122"/>
              </a:defRPr>
            </a:lvl7pPr>
            <a:lvl8pPr marL="3429000" indent="-228600" defTabSz="457200" eaLnBrk="0" fontAlgn="base" hangingPunct="0">
              <a:spcBef>
                <a:spcPts val="50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Trebuchet MS" pitchFamily="32" charset="0"/>
                <a:ea typeface="Microsoft YaHei" charset="-122"/>
              </a:defRPr>
            </a:lvl8pPr>
            <a:lvl9pPr marL="3886200" indent="-228600" defTabSz="457200" eaLnBrk="0" fontAlgn="base" hangingPunct="0">
              <a:spcBef>
                <a:spcPts val="50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Trebuchet MS" pitchFamily="32" charset="0"/>
                <a:ea typeface="Microsoft YaHei" charset="-122"/>
              </a:defRPr>
            </a:lvl9pPr>
          </a:lstStyle>
          <a:p>
            <a:pPr algn="ctr" eaLnBrk="1" hangingPunct="1">
              <a:spcBef>
                <a:spcPct val="0"/>
              </a:spcBef>
              <a:buClrTx/>
              <a:buFontTx/>
              <a:buNone/>
            </a:pPr>
            <a:endParaRPr lang="en-US" altLang="en-US" sz="1800" b="1" dirty="0"/>
          </a:p>
          <a:p>
            <a:pPr algn="ctr" eaLnBrk="1" hangingPunct="1">
              <a:spcBef>
                <a:spcPct val="0"/>
              </a:spcBef>
              <a:buClrTx/>
              <a:buFontTx/>
              <a:buNone/>
            </a:pPr>
            <a:r>
              <a:rPr lang="en-US" altLang="en-US" sz="1800" b="1" dirty="0"/>
              <a:t>Incident</a:t>
            </a:r>
          </a:p>
          <a:p>
            <a:pPr algn="ctr" eaLnBrk="1" hangingPunct="1">
              <a:spcBef>
                <a:spcPct val="0"/>
              </a:spcBef>
              <a:buClrTx/>
              <a:buFontTx/>
              <a:buNone/>
            </a:pPr>
            <a:r>
              <a:rPr lang="en-US" altLang="en-US" sz="1800" b="1" dirty="0"/>
              <a:t>Severity</a:t>
            </a:r>
          </a:p>
        </p:txBody>
      </p:sp>
      <p:sp>
        <p:nvSpPr>
          <p:cNvPr id="8212" name="Text Box 21"/>
          <p:cNvSpPr txBox="1">
            <a:spLocks noChangeArrowheads="1"/>
          </p:cNvSpPr>
          <p:nvPr/>
        </p:nvSpPr>
        <p:spPr bwMode="auto">
          <a:xfrm>
            <a:off x="3978275" y="4895386"/>
            <a:ext cx="749300" cy="41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117360" tIns="72360" rIns="117360" bIns="72360"/>
          <a:lstStyle>
            <a:lvl1pPr algn="l" eaLnBrk="0" hangingPunct="0">
              <a:spcBef>
                <a:spcPts val="6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rebuchet MS" pitchFamily="32" charset="0"/>
                <a:ea typeface="Microsoft YaHei" charset="-122"/>
              </a:defRPr>
            </a:lvl1pPr>
            <a:lvl2pPr algn="l" eaLnBrk="0" hangingPunct="0">
              <a:spcBef>
                <a:spcPts val="5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Trebuchet MS" pitchFamily="32" charset="0"/>
                <a:ea typeface="Microsoft YaHei" charset="-122"/>
              </a:defRPr>
            </a:lvl2pPr>
            <a:lvl3pPr algn="l" eaLnBrk="0" hangingPunct="0">
              <a:spcBef>
                <a:spcPts val="5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Trebuchet MS" pitchFamily="32" charset="0"/>
                <a:ea typeface="Microsoft YaHei" charset="-122"/>
              </a:defRPr>
            </a:lvl3pPr>
            <a:lvl4pPr algn="l" eaLnBrk="0" hangingPunct="0">
              <a:spcBef>
                <a:spcPts val="5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Trebuchet MS" pitchFamily="32" charset="0"/>
                <a:ea typeface="Microsoft YaHei" charset="-122"/>
              </a:defRPr>
            </a:lvl4pPr>
            <a:lvl5pPr algn="l" eaLnBrk="0" hangingPunct="0">
              <a:spcBef>
                <a:spcPts val="5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Trebuchet MS" pitchFamily="32" charset="0"/>
                <a:ea typeface="Microsoft YaHei" charset="-122"/>
              </a:defRPr>
            </a:lvl5pPr>
            <a:lvl6pPr marL="2514600" indent="-228600" defTabSz="457200" eaLnBrk="0" fontAlgn="base" hangingPunct="0">
              <a:spcBef>
                <a:spcPts val="50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Trebuchet MS" pitchFamily="32" charset="0"/>
                <a:ea typeface="Microsoft YaHei" charset="-122"/>
              </a:defRPr>
            </a:lvl6pPr>
            <a:lvl7pPr marL="2971800" indent="-228600" defTabSz="457200" eaLnBrk="0" fontAlgn="base" hangingPunct="0">
              <a:spcBef>
                <a:spcPts val="50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Trebuchet MS" pitchFamily="32" charset="0"/>
                <a:ea typeface="Microsoft YaHei" charset="-122"/>
              </a:defRPr>
            </a:lvl7pPr>
            <a:lvl8pPr marL="3429000" indent="-228600" defTabSz="457200" eaLnBrk="0" fontAlgn="base" hangingPunct="0">
              <a:spcBef>
                <a:spcPts val="50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Trebuchet MS" pitchFamily="32" charset="0"/>
                <a:ea typeface="Microsoft YaHei" charset="-122"/>
              </a:defRPr>
            </a:lvl8pPr>
            <a:lvl9pPr marL="3886200" indent="-228600" defTabSz="457200" eaLnBrk="0" fontAlgn="base" hangingPunct="0">
              <a:spcBef>
                <a:spcPts val="50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Trebuchet MS" pitchFamily="32" charset="0"/>
                <a:ea typeface="Microsoft YaHei" charset="-122"/>
              </a:defRPr>
            </a:lvl9pPr>
          </a:lstStyle>
          <a:p>
            <a:pPr algn="ctr" eaLnBrk="1" hangingPunct="1">
              <a:spcBef>
                <a:spcPct val="0"/>
              </a:spcBef>
              <a:buClrTx/>
              <a:buFontTx/>
              <a:buNone/>
            </a:pPr>
            <a:r>
              <a:rPr lang="en-US" altLang="en-US" sz="1800"/>
              <a:t>Time</a:t>
            </a:r>
          </a:p>
        </p:txBody>
      </p:sp>
      <p:sp>
        <p:nvSpPr>
          <p:cNvPr id="8213" name="Text Box 22"/>
          <p:cNvSpPr txBox="1">
            <a:spLocks noChangeArrowheads="1"/>
          </p:cNvSpPr>
          <p:nvPr/>
        </p:nvSpPr>
        <p:spPr bwMode="auto">
          <a:xfrm>
            <a:off x="6550025" y="2537949"/>
            <a:ext cx="1409700" cy="996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117360" tIns="72360" rIns="117360" bIns="72360"/>
          <a:lstStyle>
            <a:lvl1pPr algn="l" eaLnBrk="0" hangingPunct="0">
              <a:spcBef>
                <a:spcPts val="6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rebuchet MS" pitchFamily="32" charset="0"/>
                <a:ea typeface="Microsoft YaHei" charset="-122"/>
              </a:defRPr>
            </a:lvl1pPr>
            <a:lvl2pPr algn="l" eaLnBrk="0" hangingPunct="0">
              <a:spcBef>
                <a:spcPts val="5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Trebuchet MS" pitchFamily="32" charset="0"/>
                <a:ea typeface="Microsoft YaHei" charset="-122"/>
              </a:defRPr>
            </a:lvl2pPr>
            <a:lvl3pPr algn="l" eaLnBrk="0" hangingPunct="0">
              <a:spcBef>
                <a:spcPts val="5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Trebuchet MS" pitchFamily="32" charset="0"/>
                <a:ea typeface="Microsoft YaHei" charset="-122"/>
              </a:defRPr>
            </a:lvl3pPr>
            <a:lvl4pPr algn="l" eaLnBrk="0" hangingPunct="0">
              <a:spcBef>
                <a:spcPts val="5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Trebuchet MS" pitchFamily="32" charset="0"/>
                <a:ea typeface="Microsoft YaHei" charset="-122"/>
              </a:defRPr>
            </a:lvl4pPr>
            <a:lvl5pPr algn="l" eaLnBrk="0" hangingPunct="0">
              <a:spcBef>
                <a:spcPts val="5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Trebuchet MS" pitchFamily="32" charset="0"/>
                <a:ea typeface="Microsoft YaHei" charset="-122"/>
              </a:defRPr>
            </a:lvl5pPr>
            <a:lvl6pPr marL="2514600" indent="-228600" defTabSz="457200" eaLnBrk="0" fontAlgn="base" hangingPunct="0">
              <a:spcBef>
                <a:spcPts val="50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Trebuchet MS" pitchFamily="32" charset="0"/>
                <a:ea typeface="Microsoft YaHei" charset="-122"/>
              </a:defRPr>
            </a:lvl6pPr>
            <a:lvl7pPr marL="2971800" indent="-228600" defTabSz="457200" eaLnBrk="0" fontAlgn="base" hangingPunct="0">
              <a:spcBef>
                <a:spcPts val="50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Trebuchet MS" pitchFamily="32" charset="0"/>
                <a:ea typeface="Microsoft YaHei" charset="-122"/>
              </a:defRPr>
            </a:lvl7pPr>
            <a:lvl8pPr marL="3429000" indent="-228600" defTabSz="457200" eaLnBrk="0" fontAlgn="base" hangingPunct="0">
              <a:spcBef>
                <a:spcPts val="50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Trebuchet MS" pitchFamily="32" charset="0"/>
                <a:ea typeface="Microsoft YaHei" charset="-122"/>
              </a:defRPr>
            </a:lvl8pPr>
            <a:lvl9pPr marL="3886200" indent="-228600" defTabSz="457200" eaLnBrk="0" fontAlgn="base" hangingPunct="0">
              <a:spcBef>
                <a:spcPts val="50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Trebuchet MS" pitchFamily="32" charset="0"/>
                <a:ea typeface="Microsoft YaHei" charset="-122"/>
              </a:defRPr>
            </a:lvl9pPr>
          </a:lstStyle>
          <a:p>
            <a:pPr algn="ctr" eaLnBrk="1" hangingPunct="1">
              <a:spcBef>
                <a:spcPct val="0"/>
              </a:spcBef>
              <a:buClrTx/>
              <a:buFontTx/>
              <a:buNone/>
            </a:pPr>
            <a:r>
              <a:rPr lang="en-US" altLang="en-US" sz="1400" dirty="0" smtClean="0">
                <a:solidFill>
                  <a:srgbClr val="2300DC"/>
                </a:solidFill>
              </a:rPr>
              <a:t>Depot/Activity</a:t>
            </a:r>
            <a:endParaRPr lang="en-US" altLang="en-US" sz="1400" dirty="0">
              <a:solidFill>
                <a:srgbClr val="2300DC"/>
              </a:solidFill>
            </a:endParaRPr>
          </a:p>
          <a:p>
            <a:pPr algn="ctr" eaLnBrk="1" hangingPunct="1">
              <a:spcBef>
                <a:spcPct val="0"/>
              </a:spcBef>
              <a:buClrTx/>
              <a:buFontTx/>
              <a:buNone/>
            </a:pPr>
            <a:r>
              <a:rPr lang="en-US" altLang="en-US" sz="1400" dirty="0">
                <a:solidFill>
                  <a:srgbClr val="2300DC"/>
                </a:solidFill>
              </a:rPr>
              <a:t>Capability</a:t>
            </a:r>
          </a:p>
          <a:p>
            <a:pPr algn="ctr" eaLnBrk="1" hangingPunct="1">
              <a:spcBef>
                <a:spcPct val="0"/>
              </a:spcBef>
              <a:buClrTx/>
              <a:buFontTx/>
              <a:buNone/>
            </a:pPr>
            <a:r>
              <a:rPr lang="en-US" altLang="en-US" sz="1400" dirty="0">
                <a:solidFill>
                  <a:srgbClr val="2300DC"/>
                </a:solidFill>
              </a:rPr>
              <a:t>&amp;</a:t>
            </a:r>
          </a:p>
          <a:p>
            <a:pPr algn="ctr" eaLnBrk="1" hangingPunct="1">
              <a:spcBef>
                <a:spcPct val="0"/>
              </a:spcBef>
              <a:buClrTx/>
              <a:buFontTx/>
              <a:buNone/>
            </a:pPr>
            <a:r>
              <a:rPr lang="en-US" altLang="en-US" sz="1400" dirty="0">
                <a:solidFill>
                  <a:srgbClr val="2300DC"/>
                </a:solidFill>
              </a:rPr>
              <a:t>Capacity</a:t>
            </a:r>
          </a:p>
        </p:txBody>
      </p:sp>
      <p:sp>
        <p:nvSpPr>
          <p:cNvPr id="8214" name="Text Box 23"/>
          <p:cNvSpPr txBox="1">
            <a:spLocks noChangeArrowheads="1"/>
          </p:cNvSpPr>
          <p:nvPr/>
        </p:nvSpPr>
        <p:spPr bwMode="auto">
          <a:xfrm>
            <a:off x="3446462" y="1117136"/>
            <a:ext cx="3441051" cy="48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117360" tIns="72360" rIns="117360" bIns="72360"/>
          <a:lstStyle>
            <a:lvl1pPr algn="l" eaLnBrk="0" hangingPunct="0">
              <a:spcBef>
                <a:spcPts val="6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rebuchet MS" pitchFamily="32" charset="0"/>
                <a:ea typeface="Microsoft YaHei" charset="-122"/>
              </a:defRPr>
            </a:lvl1pPr>
            <a:lvl2pPr algn="l" eaLnBrk="0" hangingPunct="0">
              <a:spcBef>
                <a:spcPts val="5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Trebuchet MS" pitchFamily="32" charset="0"/>
                <a:ea typeface="Microsoft YaHei" charset="-122"/>
              </a:defRPr>
            </a:lvl2pPr>
            <a:lvl3pPr algn="l" eaLnBrk="0" hangingPunct="0">
              <a:spcBef>
                <a:spcPts val="5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Trebuchet MS" pitchFamily="32" charset="0"/>
                <a:ea typeface="Microsoft YaHei" charset="-122"/>
              </a:defRPr>
            </a:lvl3pPr>
            <a:lvl4pPr algn="l" eaLnBrk="0" hangingPunct="0">
              <a:spcBef>
                <a:spcPts val="5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Trebuchet MS" pitchFamily="32" charset="0"/>
                <a:ea typeface="Microsoft YaHei" charset="-122"/>
              </a:defRPr>
            </a:lvl4pPr>
            <a:lvl5pPr algn="l" eaLnBrk="0" hangingPunct="0">
              <a:spcBef>
                <a:spcPts val="5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Trebuchet MS" pitchFamily="32" charset="0"/>
                <a:ea typeface="Microsoft YaHei" charset="-122"/>
              </a:defRPr>
            </a:lvl5pPr>
            <a:lvl6pPr marL="2514600" indent="-228600" defTabSz="457200" eaLnBrk="0" fontAlgn="base" hangingPunct="0">
              <a:spcBef>
                <a:spcPts val="50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Trebuchet MS" pitchFamily="32" charset="0"/>
                <a:ea typeface="Microsoft YaHei" charset="-122"/>
              </a:defRPr>
            </a:lvl6pPr>
            <a:lvl7pPr marL="2971800" indent="-228600" defTabSz="457200" eaLnBrk="0" fontAlgn="base" hangingPunct="0">
              <a:spcBef>
                <a:spcPts val="50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Trebuchet MS" pitchFamily="32" charset="0"/>
                <a:ea typeface="Microsoft YaHei" charset="-122"/>
              </a:defRPr>
            </a:lvl7pPr>
            <a:lvl8pPr marL="3429000" indent="-228600" defTabSz="457200" eaLnBrk="0" fontAlgn="base" hangingPunct="0">
              <a:spcBef>
                <a:spcPts val="50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Trebuchet MS" pitchFamily="32" charset="0"/>
                <a:ea typeface="Microsoft YaHei" charset="-122"/>
              </a:defRPr>
            </a:lvl8pPr>
            <a:lvl9pPr marL="3886200" indent="-228600" defTabSz="457200" eaLnBrk="0" fontAlgn="base" hangingPunct="0">
              <a:spcBef>
                <a:spcPts val="50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Trebuchet MS" pitchFamily="32" charset="0"/>
                <a:ea typeface="Microsoft YaHei" charset="-122"/>
              </a:defRPr>
            </a:lvl9pPr>
          </a:lstStyle>
          <a:p>
            <a:pPr algn="ctr" eaLnBrk="1" hangingPunct="1">
              <a:spcBef>
                <a:spcPct val="0"/>
              </a:spcBef>
              <a:buClrTx/>
              <a:buFontTx/>
              <a:buNone/>
            </a:pPr>
            <a:r>
              <a:rPr lang="en-US" altLang="en-US" sz="1600" dirty="0" smtClean="0"/>
              <a:t>OSC (Coordinating Army and other Federal Support)</a:t>
            </a:r>
            <a:endParaRPr lang="en-US" altLang="en-US" sz="1600" dirty="0"/>
          </a:p>
        </p:txBody>
      </p:sp>
      <p:sp>
        <p:nvSpPr>
          <p:cNvPr id="8215" name="Line 24"/>
          <p:cNvSpPr>
            <a:spLocks noChangeShapeType="1"/>
          </p:cNvSpPr>
          <p:nvPr/>
        </p:nvSpPr>
        <p:spPr bwMode="auto">
          <a:xfrm flipH="1">
            <a:off x="3033713" y="1598149"/>
            <a:ext cx="1463675" cy="963612"/>
          </a:xfrm>
          <a:prstGeom prst="line">
            <a:avLst/>
          </a:prstGeom>
          <a:noFill/>
          <a:ln w="54720" cap="sq">
            <a:solidFill>
              <a:srgbClr val="000000"/>
            </a:solidFill>
            <a:miter lim="800000"/>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8216" name="Line 25"/>
          <p:cNvSpPr>
            <a:spLocks noChangeShapeType="1"/>
          </p:cNvSpPr>
          <p:nvPr/>
        </p:nvSpPr>
        <p:spPr bwMode="auto">
          <a:xfrm>
            <a:off x="4491038" y="1598149"/>
            <a:ext cx="522287" cy="1144587"/>
          </a:xfrm>
          <a:prstGeom prst="line">
            <a:avLst/>
          </a:prstGeom>
          <a:noFill/>
          <a:ln w="54720" cap="sq">
            <a:solidFill>
              <a:srgbClr val="000000"/>
            </a:solidFill>
            <a:miter lim="800000"/>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8217" name="Line 26"/>
          <p:cNvSpPr>
            <a:spLocks noChangeShapeType="1"/>
          </p:cNvSpPr>
          <p:nvPr/>
        </p:nvSpPr>
        <p:spPr bwMode="auto">
          <a:xfrm flipV="1">
            <a:off x="2609850" y="2217274"/>
            <a:ext cx="836613" cy="522287"/>
          </a:xfrm>
          <a:prstGeom prst="line">
            <a:avLst/>
          </a:prstGeom>
          <a:noFill/>
          <a:ln w="936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8218" name="Line 27"/>
          <p:cNvSpPr>
            <a:spLocks noChangeShapeType="1"/>
          </p:cNvSpPr>
          <p:nvPr/>
        </p:nvSpPr>
        <p:spPr bwMode="auto">
          <a:xfrm flipV="1">
            <a:off x="2682875" y="2090274"/>
            <a:ext cx="696913" cy="427037"/>
          </a:xfrm>
          <a:prstGeom prst="line">
            <a:avLst/>
          </a:prstGeom>
          <a:noFill/>
          <a:ln w="936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8219" name="Line 28"/>
          <p:cNvSpPr>
            <a:spLocks noChangeShapeType="1"/>
          </p:cNvSpPr>
          <p:nvPr/>
        </p:nvSpPr>
        <p:spPr bwMode="auto">
          <a:xfrm flipV="1">
            <a:off x="2720975" y="1982324"/>
            <a:ext cx="614363" cy="377825"/>
          </a:xfrm>
          <a:prstGeom prst="line">
            <a:avLst/>
          </a:prstGeom>
          <a:noFill/>
          <a:ln w="936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8220" name="Line 29"/>
          <p:cNvSpPr>
            <a:spLocks noChangeShapeType="1"/>
          </p:cNvSpPr>
          <p:nvPr/>
        </p:nvSpPr>
        <p:spPr bwMode="auto">
          <a:xfrm flipV="1">
            <a:off x="2770188" y="1890249"/>
            <a:ext cx="511175" cy="306387"/>
          </a:xfrm>
          <a:prstGeom prst="line">
            <a:avLst/>
          </a:prstGeom>
          <a:noFill/>
          <a:ln w="936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8221" name="Line 30"/>
          <p:cNvSpPr>
            <a:spLocks noChangeShapeType="1"/>
          </p:cNvSpPr>
          <p:nvPr/>
        </p:nvSpPr>
        <p:spPr bwMode="auto">
          <a:xfrm flipV="1">
            <a:off x="2841625" y="1804524"/>
            <a:ext cx="365125" cy="223837"/>
          </a:xfrm>
          <a:prstGeom prst="line">
            <a:avLst/>
          </a:prstGeom>
          <a:noFill/>
          <a:ln w="936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8222" name="Line 31"/>
          <p:cNvSpPr>
            <a:spLocks noChangeShapeType="1"/>
          </p:cNvSpPr>
          <p:nvPr/>
        </p:nvSpPr>
        <p:spPr bwMode="auto">
          <a:xfrm flipV="1">
            <a:off x="2609850" y="2347449"/>
            <a:ext cx="868363" cy="530225"/>
          </a:xfrm>
          <a:prstGeom prst="line">
            <a:avLst/>
          </a:prstGeom>
          <a:noFill/>
          <a:ln w="936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8223" name="Line 32"/>
          <p:cNvSpPr>
            <a:spLocks noChangeShapeType="1"/>
          </p:cNvSpPr>
          <p:nvPr/>
        </p:nvSpPr>
        <p:spPr bwMode="auto">
          <a:xfrm flipV="1">
            <a:off x="2609850" y="2450636"/>
            <a:ext cx="949325" cy="587375"/>
          </a:xfrm>
          <a:prstGeom prst="line">
            <a:avLst/>
          </a:prstGeom>
          <a:noFill/>
          <a:ln w="936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8224" name="Line 33"/>
          <p:cNvSpPr>
            <a:spLocks noChangeShapeType="1"/>
          </p:cNvSpPr>
          <p:nvPr/>
        </p:nvSpPr>
        <p:spPr bwMode="auto">
          <a:xfrm flipV="1">
            <a:off x="2863850" y="2587161"/>
            <a:ext cx="766763" cy="473075"/>
          </a:xfrm>
          <a:prstGeom prst="line">
            <a:avLst/>
          </a:prstGeom>
          <a:noFill/>
          <a:ln w="936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8225" name="Line 34"/>
          <p:cNvSpPr>
            <a:spLocks noChangeShapeType="1"/>
          </p:cNvSpPr>
          <p:nvPr/>
        </p:nvSpPr>
        <p:spPr bwMode="auto">
          <a:xfrm flipV="1">
            <a:off x="3124200" y="2701461"/>
            <a:ext cx="552450" cy="358775"/>
          </a:xfrm>
          <a:prstGeom prst="line">
            <a:avLst/>
          </a:prstGeom>
          <a:noFill/>
          <a:ln w="936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8226" name="Line 35"/>
          <p:cNvSpPr>
            <a:spLocks noChangeShapeType="1"/>
          </p:cNvSpPr>
          <p:nvPr/>
        </p:nvSpPr>
        <p:spPr bwMode="auto">
          <a:xfrm flipV="1">
            <a:off x="3402013" y="2815761"/>
            <a:ext cx="379412" cy="244475"/>
          </a:xfrm>
          <a:prstGeom prst="line">
            <a:avLst/>
          </a:prstGeom>
          <a:noFill/>
          <a:ln w="936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8227" name="Line 36"/>
          <p:cNvSpPr>
            <a:spLocks noChangeShapeType="1"/>
          </p:cNvSpPr>
          <p:nvPr/>
        </p:nvSpPr>
        <p:spPr bwMode="auto">
          <a:xfrm flipV="1">
            <a:off x="3676650" y="2945936"/>
            <a:ext cx="209550" cy="114300"/>
          </a:xfrm>
          <a:prstGeom prst="line">
            <a:avLst/>
          </a:prstGeom>
          <a:noFill/>
          <a:ln w="936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8228" name="Text Box 37"/>
          <p:cNvSpPr txBox="1">
            <a:spLocks noChangeArrowheads="1"/>
          </p:cNvSpPr>
          <p:nvPr/>
        </p:nvSpPr>
        <p:spPr bwMode="auto">
          <a:xfrm>
            <a:off x="4518025" y="3066586"/>
            <a:ext cx="1071563"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117360" tIns="72360" rIns="117360" bIns="72360"/>
          <a:lstStyle>
            <a:lvl1pPr algn="l" eaLnBrk="0" hangingPunct="0">
              <a:spcBef>
                <a:spcPts val="6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rebuchet MS" pitchFamily="32" charset="0"/>
                <a:ea typeface="Microsoft YaHei" charset="-122"/>
              </a:defRPr>
            </a:lvl1pPr>
            <a:lvl2pPr algn="l" eaLnBrk="0" hangingPunct="0">
              <a:spcBef>
                <a:spcPts val="5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Trebuchet MS" pitchFamily="32" charset="0"/>
                <a:ea typeface="Microsoft YaHei" charset="-122"/>
              </a:defRPr>
            </a:lvl2pPr>
            <a:lvl3pPr algn="l" eaLnBrk="0" hangingPunct="0">
              <a:spcBef>
                <a:spcPts val="5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Trebuchet MS" pitchFamily="32" charset="0"/>
                <a:ea typeface="Microsoft YaHei" charset="-122"/>
              </a:defRPr>
            </a:lvl3pPr>
            <a:lvl4pPr algn="l" eaLnBrk="0" hangingPunct="0">
              <a:spcBef>
                <a:spcPts val="5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Trebuchet MS" pitchFamily="32" charset="0"/>
                <a:ea typeface="Microsoft YaHei" charset="-122"/>
              </a:defRPr>
            </a:lvl4pPr>
            <a:lvl5pPr algn="l" eaLnBrk="0" hangingPunct="0">
              <a:spcBef>
                <a:spcPts val="5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Trebuchet MS" pitchFamily="32" charset="0"/>
                <a:ea typeface="Microsoft YaHei" charset="-122"/>
              </a:defRPr>
            </a:lvl5pPr>
            <a:lvl6pPr marL="2514600" indent="-228600" defTabSz="457200" eaLnBrk="0" fontAlgn="base" hangingPunct="0">
              <a:spcBef>
                <a:spcPts val="50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Trebuchet MS" pitchFamily="32" charset="0"/>
                <a:ea typeface="Microsoft YaHei" charset="-122"/>
              </a:defRPr>
            </a:lvl6pPr>
            <a:lvl7pPr marL="2971800" indent="-228600" defTabSz="457200" eaLnBrk="0" fontAlgn="base" hangingPunct="0">
              <a:spcBef>
                <a:spcPts val="50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Trebuchet MS" pitchFamily="32" charset="0"/>
                <a:ea typeface="Microsoft YaHei" charset="-122"/>
              </a:defRPr>
            </a:lvl7pPr>
            <a:lvl8pPr marL="3429000" indent="-228600" defTabSz="457200" eaLnBrk="0" fontAlgn="base" hangingPunct="0">
              <a:spcBef>
                <a:spcPts val="50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Trebuchet MS" pitchFamily="32" charset="0"/>
                <a:ea typeface="Microsoft YaHei" charset="-122"/>
              </a:defRPr>
            </a:lvl8pPr>
            <a:lvl9pPr marL="3886200" indent="-228600" defTabSz="457200" eaLnBrk="0" fontAlgn="base" hangingPunct="0">
              <a:spcBef>
                <a:spcPts val="50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Trebuchet MS" pitchFamily="32" charset="0"/>
                <a:ea typeface="Microsoft YaHei" charset="-122"/>
              </a:defRPr>
            </a:lvl9pPr>
          </a:lstStyle>
          <a:p>
            <a:pPr algn="ctr" eaLnBrk="1" hangingPunct="1">
              <a:spcBef>
                <a:spcPct val="0"/>
              </a:spcBef>
              <a:buClrTx/>
              <a:buFontTx/>
              <a:buNone/>
            </a:pPr>
            <a:r>
              <a:rPr lang="en-US" altLang="en-US" sz="1600" dirty="0"/>
              <a:t>Hazard</a:t>
            </a:r>
          </a:p>
          <a:p>
            <a:pPr algn="ctr" eaLnBrk="1" hangingPunct="1">
              <a:spcBef>
                <a:spcPct val="0"/>
              </a:spcBef>
              <a:buClrTx/>
              <a:buFontTx/>
              <a:buNone/>
            </a:pPr>
            <a:r>
              <a:rPr lang="en-US" altLang="en-US" sz="1600" dirty="0"/>
              <a:t>Response</a:t>
            </a:r>
          </a:p>
        </p:txBody>
      </p:sp>
      <p:sp>
        <p:nvSpPr>
          <p:cNvPr id="8229" name="Text Box 38"/>
          <p:cNvSpPr txBox="1">
            <a:spLocks noChangeArrowheads="1"/>
          </p:cNvSpPr>
          <p:nvPr/>
        </p:nvSpPr>
        <p:spPr bwMode="auto">
          <a:xfrm>
            <a:off x="2679700" y="3125324"/>
            <a:ext cx="102235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117360" tIns="72360" rIns="117360" bIns="72360"/>
          <a:lstStyle>
            <a:lvl1pPr algn="l" eaLnBrk="0" hangingPunct="0">
              <a:spcBef>
                <a:spcPts val="6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rebuchet MS" pitchFamily="32" charset="0"/>
                <a:ea typeface="Microsoft YaHei" charset="-122"/>
              </a:defRPr>
            </a:lvl1pPr>
            <a:lvl2pPr algn="l" eaLnBrk="0" hangingPunct="0">
              <a:spcBef>
                <a:spcPts val="5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Trebuchet MS" pitchFamily="32" charset="0"/>
                <a:ea typeface="Microsoft YaHei" charset="-122"/>
              </a:defRPr>
            </a:lvl2pPr>
            <a:lvl3pPr algn="l" eaLnBrk="0" hangingPunct="0">
              <a:spcBef>
                <a:spcPts val="5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Trebuchet MS" pitchFamily="32" charset="0"/>
                <a:ea typeface="Microsoft YaHei" charset="-122"/>
              </a:defRPr>
            </a:lvl3pPr>
            <a:lvl4pPr algn="l" eaLnBrk="0" hangingPunct="0">
              <a:spcBef>
                <a:spcPts val="5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Trebuchet MS" pitchFamily="32" charset="0"/>
                <a:ea typeface="Microsoft YaHei" charset="-122"/>
              </a:defRPr>
            </a:lvl4pPr>
            <a:lvl5pPr algn="l" eaLnBrk="0" hangingPunct="0">
              <a:spcBef>
                <a:spcPts val="5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Trebuchet MS" pitchFamily="32" charset="0"/>
                <a:ea typeface="Microsoft YaHei" charset="-122"/>
              </a:defRPr>
            </a:lvl5pPr>
            <a:lvl6pPr marL="2514600" indent="-228600" defTabSz="457200" eaLnBrk="0" fontAlgn="base" hangingPunct="0">
              <a:spcBef>
                <a:spcPts val="50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Trebuchet MS" pitchFamily="32" charset="0"/>
                <a:ea typeface="Microsoft YaHei" charset="-122"/>
              </a:defRPr>
            </a:lvl6pPr>
            <a:lvl7pPr marL="2971800" indent="-228600" defTabSz="457200" eaLnBrk="0" fontAlgn="base" hangingPunct="0">
              <a:spcBef>
                <a:spcPts val="50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Trebuchet MS" pitchFamily="32" charset="0"/>
                <a:ea typeface="Microsoft YaHei" charset="-122"/>
              </a:defRPr>
            </a:lvl7pPr>
            <a:lvl8pPr marL="3429000" indent="-228600" defTabSz="457200" eaLnBrk="0" fontAlgn="base" hangingPunct="0">
              <a:spcBef>
                <a:spcPts val="50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Trebuchet MS" pitchFamily="32" charset="0"/>
                <a:ea typeface="Microsoft YaHei" charset="-122"/>
              </a:defRPr>
            </a:lvl8pPr>
            <a:lvl9pPr marL="3886200" indent="-228600" defTabSz="457200" eaLnBrk="0" fontAlgn="base" hangingPunct="0">
              <a:spcBef>
                <a:spcPts val="50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Trebuchet MS" pitchFamily="32" charset="0"/>
                <a:ea typeface="Microsoft YaHei" charset="-122"/>
              </a:defRPr>
            </a:lvl9pPr>
          </a:lstStyle>
          <a:p>
            <a:pPr algn="ctr" eaLnBrk="1" hangingPunct="1">
              <a:spcBef>
                <a:spcPct val="0"/>
              </a:spcBef>
              <a:buClrTx/>
              <a:buFontTx/>
              <a:buNone/>
            </a:pPr>
            <a:r>
              <a:rPr lang="en-US" altLang="en-US" sz="1400"/>
              <a:t>Political</a:t>
            </a:r>
          </a:p>
          <a:p>
            <a:pPr algn="ctr" eaLnBrk="1" hangingPunct="1">
              <a:spcBef>
                <a:spcPct val="0"/>
              </a:spcBef>
              <a:buClrTx/>
              <a:buFontTx/>
              <a:buNone/>
            </a:pPr>
            <a:r>
              <a:rPr lang="en-US" altLang="en-US" sz="1400"/>
              <a:t> Response</a:t>
            </a:r>
          </a:p>
        </p:txBody>
      </p:sp>
      <p:sp>
        <p:nvSpPr>
          <p:cNvPr id="3" name="Title 2"/>
          <p:cNvSpPr>
            <a:spLocks noGrp="1"/>
          </p:cNvSpPr>
          <p:nvPr>
            <p:ph type="title"/>
          </p:nvPr>
        </p:nvSpPr>
        <p:spPr>
          <a:xfrm>
            <a:off x="1585913" y="352425"/>
            <a:ext cx="6494156" cy="490259"/>
          </a:xfrm>
        </p:spPr>
        <p:txBody>
          <a:bodyPr/>
          <a:lstStyle/>
          <a:p>
            <a:r>
              <a:rPr lang="en-US" sz="2000" dirty="0" smtClean="0"/>
              <a:t>Hypothetical Model for a CWA Event</a:t>
            </a:r>
            <a:endParaRPr lang="en-US" sz="2000" dirty="0"/>
          </a:p>
        </p:txBody>
      </p:sp>
      <p:sp>
        <p:nvSpPr>
          <p:cNvPr id="6" name="Slide Number Placeholder 5"/>
          <p:cNvSpPr>
            <a:spLocks noGrp="1"/>
          </p:cNvSpPr>
          <p:nvPr>
            <p:ph type="sldNum" sz="quarter" idx="12"/>
          </p:nvPr>
        </p:nvSpPr>
        <p:spPr/>
        <p:txBody>
          <a:bodyPr/>
          <a:lstStyle/>
          <a:p>
            <a:fld id="{7532CF54-074D-DA4C-A819-D92E8187F795}" type="slidenum">
              <a:rPr lang="en-US" smtClean="0"/>
              <a:pPr/>
              <a:t>5</a:t>
            </a:fld>
            <a:endParaRPr lang="en-US" dirty="0"/>
          </a:p>
        </p:txBody>
      </p:sp>
      <p:sp>
        <p:nvSpPr>
          <p:cNvPr id="2" name="Footer Placeholder 1"/>
          <p:cNvSpPr>
            <a:spLocks noGrp="1"/>
          </p:cNvSpPr>
          <p:nvPr>
            <p:ph type="ftr" sz="quarter" idx="11"/>
          </p:nvPr>
        </p:nvSpPr>
        <p:spPr>
          <a:xfrm>
            <a:off x="1745312" y="6546374"/>
            <a:ext cx="5142202" cy="338592"/>
          </a:xfrm>
        </p:spPr>
        <p:txBody>
          <a:bodyPr/>
          <a:lstStyle/>
          <a:p>
            <a:r>
              <a:rPr lang="en-US" smtClean="0"/>
              <a:t>OSC Basic Concepts and Concept Implementation Course Overview</a:t>
            </a:r>
            <a:endParaRPr lang="en-US" dirty="0"/>
          </a:p>
        </p:txBody>
      </p:sp>
    </p:spTree>
    <p:extLst>
      <p:ext uri="{BB962C8B-B14F-4D97-AF65-F5344CB8AC3E}">
        <p14:creationId xmlns:p14="http://schemas.microsoft.com/office/powerpoint/2010/main" val="1960529426"/>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Complex Notification and Coordination</a:t>
            </a:r>
            <a:endParaRPr lang="en-US" dirty="0"/>
          </a:p>
        </p:txBody>
      </p:sp>
      <p:sp>
        <p:nvSpPr>
          <p:cNvPr id="3" name="Footer Placeholder 2"/>
          <p:cNvSpPr>
            <a:spLocks noGrp="1"/>
          </p:cNvSpPr>
          <p:nvPr>
            <p:ph type="ftr" sz="quarter" idx="11"/>
          </p:nvPr>
        </p:nvSpPr>
        <p:spPr/>
        <p:txBody>
          <a:bodyPr/>
          <a:lstStyle/>
          <a:p>
            <a:r>
              <a:rPr lang="en-US" smtClean="0"/>
              <a:t>OSC Basic Concepts and Concept Implementation Course Overview</a:t>
            </a:r>
            <a:endParaRPr lang="en-US" dirty="0"/>
          </a:p>
        </p:txBody>
      </p:sp>
      <p:sp>
        <p:nvSpPr>
          <p:cNvPr id="6" name="Slide Number Placeholder 5"/>
          <p:cNvSpPr>
            <a:spLocks noGrp="1"/>
          </p:cNvSpPr>
          <p:nvPr>
            <p:ph type="sldNum" sz="quarter" idx="12"/>
          </p:nvPr>
        </p:nvSpPr>
        <p:spPr/>
        <p:txBody>
          <a:bodyPr/>
          <a:lstStyle/>
          <a:p>
            <a:fld id="{7532CF54-074D-DA4C-A819-D92E8187F795}" type="slidenum">
              <a:rPr lang="en-US" smtClean="0"/>
              <a:pPr/>
              <a:t>6</a:t>
            </a:fld>
            <a:endParaRPr lang="en-US" dirty="0"/>
          </a:p>
        </p:txBody>
      </p:sp>
      <p:pic>
        <p:nvPicPr>
          <p:cNvPr id="4" name="Content Placeholder 3"/>
          <p:cNvPicPr>
            <a:picLocks noGrp="1" noChangeAspect="1"/>
          </p:cNvPicPr>
          <p:nvPr>
            <p:ph idx="4294967295"/>
          </p:nvPr>
        </p:nvPicPr>
        <p:blipFill>
          <a:blip r:embed="rId3" cstate="print">
            <a:extLst>
              <a:ext uri="{28A0092B-C50C-407E-A947-70E740481C1C}">
                <a14:useLocalDpi xmlns:a14="http://schemas.microsoft.com/office/drawing/2010/main" val="0"/>
              </a:ext>
            </a:extLst>
          </a:blip>
          <a:stretch>
            <a:fillRect/>
          </a:stretch>
        </p:blipFill>
        <p:spPr>
          <a:xfrm>
            <a:off x="1749665" y="973138"/>
            <a:ext cx="6130925" cy="5351462"/>
          </a:xfrm>
          <a:prstGeom prst="rect">
            <a:avLst/>
          </a:prstGeom>
        </p:spPr>
      </p:pic>
    </p:spTree>
    <p:extLst>
      <p:ext uri="{BB962C8B-B14F-4D97-AF65-F5344CB8AC3E}">
        <p14:creationId xmlns:p14="http://schemas.microsoft.com/office/powerpoint/2010/main" val="46403916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r>
              <a:rPr lang="en-US" dirty="0" smtClean="0"/>
              <a:t>Factors more important because “Army”</a:t>
            </a:r>
          </a:p>
        </p:txBody>
      </p:sp>
      <p:grpSp>
        <p:nvGrpSpPr>
          <p:cNvPr id="11267" name="Group 1363"/>
          <p:cNvGrpSpPr>
            <a:grpSpLocks/>
          </p:cNvGrpSpPr>
          <p:nvPr/>
        </p:nvGrpSpPr>
        <p:grpSpPr bwMode="auto">
          <a:xfrm>
            <a:off x="769434" y="1092820"/>
            <a:ext cx="7467462" cy="5252224"/>
            <a:chOff x="720" y="4320"/>
            <a:chExt cx="4224" cy="2886"/>
          </a:xfrm>
        </p:grpSpPr>
        <p:pic>
          <p:nvPicPr>
            <p:cNvPr id="11268" name="Picture 1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0" y="4320"/>
              <a:ext cx="4224" cy="2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sp>
          <p:nvSpPr>
            <p:cNvPr id="11269" name="Rectangle 1354"/>
            <p:cNvSpPr>
              <a:spLocks noChangeArrowheads="1"/>
            </p:cNvSpPr>
            <p:nvPr/>
          </p:nvSpPr>
          <p:spPr bwMode="auto">
            <a:xfrm>
              <a:off x="768" y="4568"/>
              <a:ext cx="1116" cy="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ctr" eaLnBrk="0" hangingPunct="0"/>
              <a:r>
                <a:rPr lang="en-US" sz="2200" b="1" dirty="0"/>
                <a:t>Future Uses</a:t>
              </a:r>
            </a:p>
          </p:txBody>
        </p:sp>
        <p:sp>
          <p:nvSpPr>
            <p:cNvPr id="11270" name="Rectangle 1355"/>
            <p:cNvSpPr>
              <a:spLocks noChangeArrowheads="1"/>
            </p:cNvSpPr>
            <p:nvPr/>
          </p:nvSpPr>
          <p:spPr bwMode="auto">
            <a:xfrm>
              <a:off x="3212" y="4449"/>
              <a:ext cx="1663" cy="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ctr" eaLnBrk="0" hangingPunct="0"/>
              <a:r>
                <a:rPr lang="en-US" sz="2200" b="1" dirty="0"/>
                <a:t>Appropriate  Authority</a:t>
              </a:r>
            </a:p>
          </p:txBody>
        </p:sp>
        <p:sp>
          <p:nvSpPr>
            <p:cNvPr id="11271" name="Rectangle 1356"/>
            <p:cNvSpPr>
              <a:spLocks noChangeArrowheads="1"/>
            </p:cNvSpPr>
            <p:nvPr/>
          </p:nvSpPr>
          <p:spPr bwMode="auto">
            <a:xfrm>
              <a:off x="1872" y="6528"/>
              <a:ext cx="736" cy="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ctr" eaLnBrk="0" hangingPunct="0"/>
              <a:r>
                <a:rPr lang="en-US" sz="2200" b="1"/>
                <a:t> Cost</a:t>
              </a:r>
            </a:p>
          </p:txBody>
        </p:sp>
        <p:sp>
          <p:nvSpPr>
            <p:cNvPr id="11272" name="Rectangle 1357"/>
            <p:cNvSpPr>
              <a:spLocks noChangeArrowheads="1"/>
            </p:cNvSpPr>
            <p:nvPr/>
          </p:nvSpPr>
          <p:spPr bwMode="auto">
            <a:xfrm>
              <a:off x="3773" y="5472"/>
              <a:ext cx="904" cy="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ctr" eaLnBrk="0" hangingPunct="0"/>
              <a:r>
                <a:rPr lang="en-US" sz="2200" b="1" dirty="0"/>
                <a:t>How Clean?</a:t>
              </a:r>
            </a:p>
          </p:txBody>
        </p:sp>
        <p:sp>
          <p:nvSpPr>
            <p:cNvPr id="11273" name="Rectangle 1358"/>
            <p:cNvSpPr>
              <a:spLocks noChangeArrowheads="1"/>
            </p:cNvSpPr>
            <p:nvPr/>
          </p:nvSpPr>
          <p:spPr bwMode="auto">
            <a:xfrm>
              <a:off x="1824" y="4464"/>
              <a:ext cx="1116" cy="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ctr" eaLnBrk="0" hangingPunct="0"/>
              <a:r>
                <a:rPr lang="en-US" sz="2200" b="1" dirty="0"/>
                <a:t> Political Climate</a:t>
              </a:r>
            </a:p>
          </p:txBody>
        </p:sp>
        <p:sp>
          <p:nvSpPr>
            <p:cNvPr id="11274" name="Rectangle 1359"/>
            <p:cNvSpPr>
              <a:spLocks noChangeArrowheads="1"/>
            </p:cNvSpPr>
            <p:nvPr/>
          </p:nvSpPr>
          <p:spPr bwMode="auto">
            <a:xfrm>
              <a:off x="2112" y="5635"/>
              <a:ext cx="1190" cy="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ctr" eaLnBrk="0" hangingPunct="0"/>
              <a:r>
                <a:rPr lang="en-US" sz="2200" b="1" dirty="0"/>
                <a:t>  Community</a:t>
              </a:r>
            </a:p>
          </p:txBody>
        </p:sp>
        <p:sp>
          <p:nvSpPr>
            <p:cNvPr id="11275" name="Rectangle 1360"/>
            <p:cNvSpPr>
              <a:spLocks noChangeArrowheads="1"/>
            </p:cNvSpPr>
            <p:nvPr/>
          </p:nvSpPr>
          <p:spPr bwMode="auto">
            <a:xfrm>
              <a:off x="816" y="6528"/>
              <a:ext cx="795" cy="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ctr" eaLnBrk="0" hangingPunct="0"/>
              <a:r>
                <a:rPr lang="en-US" sz="2200" b="1" dirty="0"/>
                <a:t>Science</a:t>
              </a:r>
            </a:p>
          </p:txBody>
        </p:sp>
        <p:sp>
          <p:nvSpPr>
            <p:cNvPr id="11276" name="Rectangle 1361"/>
            <p:cNvSpPr>
              <a:spLocks noChangeArrowheads="1"/>
            </p:cNvSpPr>
            <p:nvPr/>
          </p:nvSpPr>
          <p:spPr bwMode="auto">
            <a:xfrm>
              <a:off x="3094" y="6528"/>
              <a:ext cx="1662" cy="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ctr" eaLnBrk="0" hangingPunct="0"/>
              <a:r>
                <a:rPr lang="en-US" sz="2200" b="1" dirty="0"/>
                <a:t>Government Partners</a:t>
              </a:r>
            </a:p>
          </p:txBody>
        </p:sp>
        <p:sp>
          <p:nvSpPr>
            <p:cNvPr id="11277" name="Rectangle 1362"/>
            <p:cNvSpPr>
              <a:spLocks noChangeArrowheads="1"/>
            </p:cNvSpPr>
            <p:nvPr/>
          </p:nvSpPr>
          <p:spPr bwMode="auto">
            <a:xfrm>
              <a:off x="720" y="5616"/>
              <a:ext cx="1092" cy="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ctr" eaLnBrk="0" hangingPunct="0"/>
              <a:r>
                <a:rPr lang="en-US" sz="2200" b="1" dirty="0"/>
                <a:t>PRPs</a:t>
              </a:r>
            </a:p>
          </p:txBody>
        </p:sp>
      </p:grpSp>
      <p:sp>
        <p:nvSpPr>
          <p:cNvPr id="5" name="Slide Number Placeholder 4"/>
          <p:cNvSpPr>
            <a:spLocks noGrp="1"/>
          </p:cNvSpPr>
          <p:nvPr>
            <p:ph type="sldNum" sz="quarter" idx="4294967295"/>
          </p:nvPr>
        </p:nvSpPr>
        <p:spPr/>
        <p:txBody>
          <a:bodyPr/>
          <a:lstStyle/>
          <a:p>
            <a:r>
              <a:rPr lang="en-US" smtClean="0"/>
              <a:t>2-</a:t>
            </a:r>
            <a:fld id="{11C1CDDD-26A6-4238-A94D-3281FBF69CDD}" type="slidenum">
              <a:rPr lang="en-US" smtClean="0"/>
              <a:pPr/>
              <a:t>7</a:t>
            </a:fld>
            <a:endParaRPr lang="en-US" dirty="0"/>
          </a:p>
        </p:txBody>
      </p:sp>
      <p:sp>
        <p:nvSpPr>
          <p:cNvPr id="2" name="Footer Placeholder 1"/>
          <p:cNvSpPr>
            <a:spLocks noGrp="1"/>
          </p:cNvSpPr>
          <p:nvPr>
            <p:ph type="ftr" sz="quarter" idx="11"/>
          </p:nvPr>
        </p:nvSpPr>
        <p:spPr/>
        <p:txBody>
          <a:bodyPr/>
          <a:lstStyle/>
          <a:p>
            <a:r>
              <a:rPr lang="en-US" smtClean="0"/>
              <a:t>OSC Basic Concepts and Concept Implementation Course Overview</a:t>
            </a:r>
            <a:endParaRPr lang="en-US" dirty="0"/>
          </a:p>
        </p:txBody>
      </p:sp>
    </p:spTree>
    <p:extLst>
      <p:ext uri="{BB962C8B-B14F-4D97-AF65-F5344CB8AC3E}">
        <p14:creationId xmlns:p14="http://schemas.microsoft.com/office/powerpoint/2010/main" val="426613725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p:cNvSpPr>
            <a:spLocks noGrp="1"/>
          </p:cNvSpPr>
          <p:nvPr>
            <p:ph idx="1"/>
          </p:nvPr>
        </p:nvSpPr>
        <p:spPr/>
        <p:txBody>
          <a:bodyPr/>
          <a:lstStyle/>
          <a:p>
            <a:r>
              <a:rPr lang="en-US" b="1" dirty="0" smtClean="0">
                <a:solidFill>
                  <a:srgbClr val="002060"/>
                </a:solidFill>
              </a:rPr>
              <a:t>PURPOSE</a:t>
            </a:r>
            <a:r>
              <a:rPr lang="en-US" b="1" dirty="0">
                <a:solidFill>
                  <a:srgbClr val="002060"/>
                </a:solidFill>
              </a:rPr>
              <a:t>:</a:t>
            </a:r>
            <a:r>
              <a:rPr lang="en-US" dirty="0">
                <a:solidFill>
                  <a:srgbClr val="002060"/>
                </a:solidFill>
              </a:rPr>
              <a:t> </a:t>
            </a:r>
            <a:endParaRPr lang="en-US" dirty="0" smtClean="0">
              <a:solidFill>
                <a:srgbClr val="002060"/>
              </a:solidFill>
            </a:endParaRPr>
          </a:p>
          <a:p>
            <a:pPr marL="401638" indent="0">
              <a:buNone/>
            </a:pPr>
            <a:r>
              <a:rPr lang="en-US" sz="2000" dirty="0" smtClean="0">
                <a:solidFill>
                  <a:srgbClr val="002060"/>
                </a:solidFill>
              </a:rPr>
              <a:t>To </a:t>
            </a:r>
            <a:r>
              <a:rPr lang="en-US" sz="2000" dirty="0">
                <a:solidFill>
                  <a:srgbClr val="002060"/>
                </a:solidFill>
              </a:rPr>
              <a:t>provide leaders and managers at Army installations with </a:t>
            </a:r>
            <a:r>
              <a:rPr lang="en-US" sz="2000" dirty="0" smtClean="0">
                <a:solidFill>
                  <a:srgbClr val="002060"/>
                </a:solidFill>
              </a:rPr>
              <a:t>the basic knowledge </a:t>
            </a:r>
            <a:r>
              <a:rPr lang="en-US" sz="2000" dirty="0">
                <a:solidFill>
                  <a:srgbClr val="002060"/>
                </a:solidFill>
              </a:rPr>
              <a:t>and skills </a:t>
            </a:r>
            <a:r>
              <a:rPr lang="en-US" sz="2000" dirty="0" smtClean="0">
                <a:solidFill>
                  <a:srgbClr val="002060"/>
                </a:solidFill>
              </a:rPr>
              <a:t>needed for </a:t>
            </a:r>
            <a:r>
              <a:rPr lang="en-US" sz="2000" dirty="0">
                <a:solidFill>
                  <a:srgbClr val="002060"/>
                </a:solidFill>
              </a:rPr>
              <a:t>performing the functions of a federal on-scene coordinator (OSC) in the event of </a:t>
            </a:r>
            <a:r>
              <a:rPr lang="en-US" sz="2000" dirty="0" smtClean="0">
                <a:solidFill>
                  <a:srgbClr val="002060"/>
                </a:solidFill>
              </a:rPr>
              <a:t>the release of a hazardous substance.</a:t>
            </a:r>
            <a:endParaRPr lang="en-US" sz="2000" dirty="0">
              <a:solidFill>
                <a:srgbClr val="002060"/>
              </a:solidFill>
            </a:endParaRPr>
          </a:p>
          <a:p>
            <a:r>
              <a:rPr lang="en-US" b="1" dirty="0">
                <a:solidFill>
                  <a:srgbClr val="002060"/>
                </a:solidFill>
              </a:rPr>
              <a:t>SCOPE:</a:t>
            </a:r>
            <a:r>
              <a:rPr lang="en-US" dirty="0">
                <a:solidFill>
                  <a:srgbClr val="002060"/>
                </a:solidFill>
              </a:rPr>
              <a:t> 	</a:t>
            </a:r>
            <a:endParaRPr lang="en-US" dirty="0" smtClean="0">
              <a:solidFill>
                <a:srgbClr val="002060"/>
              </a:solidFill>
            </a:endParaRPr>
          </a:p>
          <a:p>
            <a:pPr lvl="1"/>
            <a:r>
              <a:rPr lang="en-US" dirty="0" smtClean="0">
                <a:solidFill>
                  <a:srgbClr val="002060"/>
                </a:solidFill>
              </a:rPr>
              <a:t>For Army </a:t>
            </a:r>
            <a:r>
              <a:rPr lang="en-US" dirty="0">
                <a:solidFill>
                  <a:srgbClr val="002060"/>
                </a:solidFill>
              </a:rPr>
              <a:t>personnel </a:t>
            </a:r>
            <a:r>
              <a:rPr lang="en-US" dirty="0" smtClean="0">
                <a:solidFill>
                  <a:srgbClr val="002060"/>
                </a:solidFill>
              </a:rPr>
              <a:t>and </a:t>
            </a:r>
            <a:r>
              <a:rPr lang="en-US" dirty="0">
                <a:solidFill>
                  <a:srgbClr val="002060"/>
                </a:solidFill>
              </a:rPr>
              <a:t>Department of the Army civilians </a:t>
            </a:r>
            <a:r>
              <a:rPr lang="en-US" dirty="0" smtClean="0">
                <a:solidFill>
                  <a:srgbClr val="002060"/>
                </a:solidFill>
              </a:rPr>
              <a:t>who </a:t>
            </a:r>
            <a:r>
              <a:rPr lang="en-US" dirty="0">
                <a:solidFill>
                  <a:srgbClr val="002060"/>
                </a:solidFill>
              </a:rPr>
              <a:t>are assigned </a:t>
            </a:r>
            <a:r>
              <a:rPr lang="en-US" dirty="0" smtClean="0">
                <a:solidFill>
                  <a:srgbClr val="002060"/>
                </a:solidFill>
              </a:rPr>
              <a:t>or </a:t>
            </a:r>
            <a:r>
              <a:rPr lang="en-US" dirty="0">
                <a:solidFill>
                  <a:srgbClr val="002060"/>
                </a:solidFill>
              </a:rPr>
              <a:t>will be assigned </a:t>
            </a:r>
            <a:r>
              <a:rPr lang="en-US" dirty="0" smtClean="0">
                <a:solidFill>
                  <a:srgbClr val="002060"/>
                </a:solidFill>
              </a:rPr>
              <a:t>to positions that may cause them to act as an OSC.</a:t>
            </a:r>
          </a:p>
          <a:p>
            <a:pPr lvl="1"/>
            <a:r>
              <a:rPr lang="en-US" dirty="0" smtClean="0">
                <a:solidFill>
                  <a:srgbClr val="002060"/>
                </a:solidFill>
              </a:rPr>
              <a:t>Course emphasizes critical OSC duties (40CFR300 Subparts A, B, C, and E) in the context of Army response and removal </a:t>
            </a:r>
            <a:r>
              <a:rPr lang="en-US" dirty="0" err="1" smtClean="0">
                <a:solidFill>
                  <a:srgbClr val="002060"/>
                </a:solidFill>
              </a:rPr>
              <a:t>capabilites</a:t>
            </a:r>
            <a:r>
              <a:rPr lang="en-US" dirty="0" smtClean="0">
                <a:solidFill>
                  <a:srgbClr val="002060"/>
                </a:solidFill>
              </a:rPr>
              <a:t>.  </a:t>
            </a:r>
            <a:endParaRPr lang="en-US" dirty="0">
              <a:solidFill>
                <a:srgbClr val="002060"/>
              </a:solidFill>
            </a:endParaRPr>
          </a:p>
        </p:txBody>
      </p:sp>
      <p:sp>
        <p:nvSpPr>
          <p:cNvPr id="3" name="Footer Placeholder 2"/>
          <p:cNvSpPr>
            <a:spLocks noGrp="1"/>
          </p:cNvSpPr>
          <p:nvPr>
            <p:ph type="ftr" sz="quarter" idx="11"/>
          </p:nvPr>
        </p:nvSpPr>
        <p:spPr/>
        <p:txBody>
          <a:bodyPr/>
          <a:lstStyle/>
          <a:p>
            <a:r>
              <a:rPr lang="en-US" smtClean="0"/>
              <a:t>OSC Basic Concepts and Concept Implementation Course Overview</a:t>
            </a:r>
            <a:endParaRPr lang="en-US" dirty="0"/>
          </a:p>
        </p:txBody>
      </p:sp>
      <p:sp>
        <p:nvSpPr>
          <p:cNvPr id="4" name="Slide Number Placeholder 3"/>
          <p:cNvSpPr>
            <a:spLocks noGrp="1"/>
          </p:cNvSpPr>
          <p:nvPr>
            <p:ph type="sldNum" sz="quarter" idx="12"/>
          </p:nvPr>
        </p:nvSpPr>
        <p:spPr/>
        <p:txBody>
          <a:bodyPr/>
          <a:lstStyle/>
          <a:p>
            <a:fld id="{7532CF54-074D-DA4C-A819-D92E8187F795}" type="slidenum">
              <a:rPr lang="en-US" smtClean="0"/>
              <a:pPr/>
              <a:t>8</a:t>
            </a:fld>
            <a:endParaRPr lang="en-US" dirty="0"/>
          </a:p>
        </p:txBody>
      </p:sp>
      <p:sp>
        <p:nvSpPr>
          <p:cNvPr id="7" name="Title 6"/>
          <p:cNvSpPr>
            <a:spLocks noGrp="1"/>
          </p:cNvSpPr>
          <p:nvPr>
            <p:ph type="title"/>
          </p:nvPr>
        </p:nvSpPr>
        <p:spPr/>
        <p:txBody>
          <a:bodyPr/>
          <a:lstStyle/>
          <a:p>
            <a:r>
              <a:rPr lang="en-US" dirty="0" smtClean="0"/>
              <a:t>Course Purpose and Scope</a:t>
            </a:r>
            <a:endParaRPr lang="en-US" dirty="0"/>
          </a:p>
        </p:txBody>
      </p:sp>
    </p:spTree>
    <p:extLst>
      <p:ext uri="{BB962C8B-B14F-4D97-AF65-F5344CB8AC3E}">
        <p14:creationId xmlns:p14="http://schemas.microsoft.com/office/powerpoint/2010/main" val="50922198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57397" y="1219204"/>
            <a:ext cx="8208234" cy="5118222"/>
          </a:xfrm>
        </p:spPr>
        <p:txBody>
          <a:bodyPr/>
          <a:lstStyle/>
          <a:p>
            <a:r>
              <a:rPr lang="en-US" sz="1600" b="1" dirty="0" smtClean="0">
                <a:solidFill>
                  <a:srgbClr val="002060"/>
                </a:solidFill>
              </a:rPr>
              <a:t>Course Manager: </a:t>
            </a:r>
          </a:p>
          <a:p>
            <a:pPr marL="0" indent="0" defTabSz="344488">
              <a:buNone/>
            </a:pPr>
            <a:r>
              <a:rPr lang="en-US" sz="1600" b="1" dirty="0" smtClean="0">
                <a:solidFill>
                  <a:srgbClr val="002060"/>
                </a:solidFill>
              </a:rPr>
              <a:t>	</a:t>
            </a:r>
            <a:r>
              <a:rPr lang="en-US" sz="1600" dirty="0" smtClean="0">
                <a:solidFill>
                  <a:srgbClr val="002060"/>
                </a:solidFill>
              </a:rPr>
              <a:t>Bruce Young, Argonne National Laboratory</a:t>
            </a:r>
          </a:p>
          <a:p>
            <a:pPr defTabSz="344488"/>
            <a:r>
              <a:rPr lang="en-US" sz="1600" b="1" dirty="0" smtClean="0">
                <a:solidFill>
                  <a:srgbClr val="002060"/>
                </a:solidFill>
              </a:rPr>
              <a:t>Instructors:</a:t>
            </a:r>
          </a:p>
          <a:p>
            <a:pPr marL="344488" lvl="1" indent="0" defTabSz="114300">
              <a:buNone/>
            </a:pPr>
            <a:r>
              <a:rPr lang="en-US" sz="1600" dirty="0" smtClean="0">
                <a:solidFill>
                  <a:srgbClr val="002060"/>
                </a:solidFill>
              </a:rPr>
              <a:t>Paul Hewett, Argonne National Laboratory</a:t>
            </a:r>
          </a:p>
          <a:p>
            <a:pPr marL="344488" lvl="1" indent="0" defTabSz="114300">
              <a:buNone/>
            </a:pPr>
            <a:r>
              <a:rPr lang="en-US" sz="1600" dirty="0" smtClean="0">
                <a:solidFill>
                  <a:srgbClr val="002060"/>
                </a:solidFill>
              </a:rPr>
              <a:t>Craig Myers, U.S. Environmental Protection Agency</a:t>
            </a:r>
          </a:p>
          <a:p>
            <a:pPr marL="344488" lvl="1" indent="0" defTabSz="114300">
              <a:buNone/>
            </a:pPr>
            <a:r>
              <a:rPr lang="en-US" sz="1600" dirty="0" smtClean="0">
                <a:solidFill>
                  <a:srgbClr val="002060"/>
                </a:solidFill>
              </a:rPr>
              <a:t>Paul Peronard</a:t>
            </a:r>
            <a:r>
              <a:rPr lang="en-US" sz="1600" dirty="0">
                <a:solidFill>
                  <a:srgbClr val="002060"/>
                </a:solidFill>
              </a:rPr>
              <a:t>, U.S. Environmental Protection Agency</a:t>
            </a:r>
          </a:p>
          <a:p>
            <a:pPr marL="344488" lvl="1" indent="0" defTabSz="114300">
              <a:buNone/>
            </a:pPr>
            <a:r>
              <a:rPr lang="en-US" sz="1600" dirty="0" smtClean="0">
                <a:solidFill>
                  <a:srgbClr val="002060"/>
                </a:solidFill>
              </a:rPr>
              <a:t>Leo Francendese, U.S. </a:t>
            </a:r>
            <a:r>
              <a:rPr lang="en-US" sz="1600" dirty="0">
                <a:solidFill>
                  <a:srgbClr val="002060"/>
                </a:solidFill>
              </a:rPr>
              <a:t>Environmental Protection Agency</a:t>
            </a:r>
            <a:endParaRPr lang="en-US" sz="1600" dirty="0" smtClean="0">
              <a:solidFill>
                <a:srgbClr val="002060"/>
              </a:solidFill>
            </a:endParaRPr>
          </a:p>
          <a:p>
            <a:pPr marL="344488" lvl="1" indent="0" defTabSz="114300">
              <a:buNone/>
            </a:pPr>
            <a:r>
              <a:rPr lang="en-US" sz="1600" dirty="0" smtClean="0">
                <a:solidFill>
                  <a:srgbClr val="002060"/>
                </a:solidFill>
              </a:rPr>
              <a:t>CAPT Verne Gifford, U.S. Coast Guard</a:t>
            </a:r>
          </a:p>
          <a:p>
            <a:pPr marL="344488" lvl="1" indent="0" defTabSz="114300">
              <a:buNone/>
            </a:pPr>
            <a:r>
              <a:rPr lang="en-US" sz="1600" dirty="0" smtClean="0">
                <a:solidFill>
                  <a:srgbClr val="002060"/>
                </a:solidFill>
              </a:rPr>
              <a:t>CAPT (ret) Larry Hewett, U.S. Coast Guard</a:t>
            </a:r>
          </a:p>
          <a:p>
            <a:pPr marL="344488" lvl="1" indent="0" defTabSz="114300">
              <a:buNone/>
            </a:pPr>
            <a:r>
              <a:rPr lang="en-US" sz="1600" dirty="0" smtClean="0">
                <a:solidFill>
                  <a:srgbClr val="002060"/>
                </a:solidFill>
              </a:rPr>
              <a:t>Chris Machenberg, CSX</a:t>
            </a:r>
          </a:p>
          <a:p>
            <a:pPr marL="344488" lvl="1" indent="0" defTabSz="114300">
              <a:buNone/>
            </a:pPr>
            <a:r>
              <a:rPr lang="en-US" sz="1600" dirty="0" smtClean="0">
                <a:solidFill>
                  <a:srgbClr val="002060"/>
                </a:solidFill>
              </a:rPr>
              <a:t>Ryan Prewitt, CSX</a:t>
            </a:r>
          </a:p>
          <a:p>
            <a:pPr marL="344488" lvl="1" indent="0" defTabSz="114300">
              <a:buNone/>
            </a:pPr>
            <a:r>
              <a:rPr lang="en-US" sz="1600" dirty="0" smtClean="0">
                <a:solidFill>
                  <a:srgbClr val="002060"/>
                </a:solidFill>
              </a:rPr>
              <a:t>Holly Hardin, </a:t>
            </a:r>
            <a:r>
              <a:rPr lang="en-US" sz="1600" dirty="0">
                <a:solidFill>
                  <a:srgbClr val="002060"/>
                </a:solidFill>
              </a:rPr>
              <a:t>Argonne National Laboratory</a:t>
            </a:r>
          </a:p>
          <a:p>
            <a:pPr marL="338137" lvl="1" indent="0">
              <a:buNone/>
            </a:pPr>
            <a:r>
              <a:rPr lang="en-US" sz="1600" dirty="0" smtClean="0">
                <a:solidFill>
                  <a:srgbClr val="002060"/>
                </a:solidFill>
              </a:rPr>
              <a:t>Mark </a:t>
            </a:r>
            <a:r>
              <a:rPr lang="en-US" sz="1600" dirty="0">
                <a:solidFill>
                  <a:srgbClr val="002060"/>
                </a:solidFill>
              </a:rPr>
              <a:t>Basnight, Argonne National Laboratory</a:t>
            </a:r>
          </a:p>
          <a:p>
            <a:pPr marL="338137" lvl="1" indent="0">
              <a:buNone/>
            </a:pPr>
            <a:r>
              <a:rPr lang="en-US" sz="1600" dirty="0" smtClean="0">
                <a:solidFill>
                  <a:srgbClr val="002060"/>
                </a:solidFill>
              </a:rPr>
              <a:t>Don </a:t>
            </a:r>
            <a:r>
              <a:rPr lang="en-US" sz="1600" dirty="0">
                <a:solidFill>
                  <a:srgbClr val="002060"/>
                </a:solidFill>
              </a:rPr>
              <a:t>Hanscom, Argonne National </a:t>
            </a:r>
            <a:r>
              <a:rPr lang="en-US" sz="1600" dirty="0" smtClean="0">
                <a:solidFill>
                  <a:srgbClr val="002060"/>
                </a:solidFill>
              </a:rPr>
              <a:t>Laboratory</a:t>
            </a:r>
          </a:p>
          <a:p>
            <a:pPr marL="344488" lvl="1" indent="0" defTabSz="114300">
              <a:buNone/>
            </a:pPr>
            <a:r>
              <a:rPr lang="en-US" sz="1600" dirty="0" smtClean="0">
                <a:solidFill>
                  <a:srgbClr val="002060"/>
                </a:solidFill>
              </a:rPr>
              <a:t>Eric </a:t>
            </a:r>
            <a:r>
              <a:rPr lang="en-US" sz="1600" dirty="0">
                <a:solidFill>
                  <a:srgbClr val="002060"/>
                </a:solidFill>
              </a:rPr>
              <a:t>Singer, Argonne National </a:t>
            </a:r>
            <a:r>
              <a:rPr lang="en-US" sz="1600" dirty="0" smtClean="0">
                <a:solidFill>
                  <a:srgbClr val="002060"/>
                </a:solidFill>
              </a:rPr>
              <a:t>Laboratory</a:t>
            </a:r>
          </a:p>
          <a:p>
            <a:pPr marL="344488" lvl="1" indent="0" defTabSz="114300">
              <a:buNone/>
            </a:pPr>
            <a:r>
              <a:rPr lang="en-US" sz="1600" dirty="0" smtClean="0">
                <a:solidFill>
                  <a:srgbClr val="002060"/>
                </a:solidFill>
              </a:rPr>
              <a:t>Brian </a:t>
            </a:r>
            <a:r>
              <a:rPr lang="en-US" sz="1600" dirty="0">
                <a:solidFill>
                  <a:srgbClr val="002060"/>
                </a:solidFill>
              </a:rPr>
              <a:t>Dahlberg, Argonne National Laboratory</a:t>
            </a:r>
          </a:p>
          <a:p>
            <a:pPr marL="344488" lvl="1" indent="0" defTabSz="114300">
              <a:buNone/>
            </a:pPr>
            <a:endParaRPr lang="en-US" dirty="0" smtClean="0">
              <a:solidFill>
                <a:srgbClr val="002060"/>
              </a:solidFill>
            </a:endParaRPr>
          </a:p>
          <a:p>
            <a:endParaRPr lang="en-US" dirty="0">
              <a:solidFill>
                <a:srgbClr val="002060"/>
              </a:solidFill>
            </a:endParaRPr>
          </a:p>
        </p:txBody>
      </p:sp>
      <p:sp>
        <p:nvSpPr>
          <p:cNvPr id="4" name="Footer Placeholder 3"/>
          <p:cNvSpPr>
            <a:spLocks noGrp="1"/>
          </p:cNvSpPr>
          <p:nvPr>
            <p:ph type="ftr" sz="quarter" idx="11"/>
          </p:nvPr>
        </p:nvSpPr>
        <p:spPr/>
        <p:txBody>
          <a:bodyPr/>
          <a:lstStyle/>
          <a:p>
            <a:r>
              <a:rPr lang="en-US" smtClean="0"/>
              <a:t>OSC Basic Concepts and Concept Implementation Course Overview</a:t>
            </a:r>
            <a:endParaRPr lang="en-US" dirty="0"/>
          </a:p>
        </p:txBody>
      </p:sp>
      <p:sp>
        <p:nvSpPr>
          <p:cNvPr id="5" name="Slide Number Placeholder 4"/>
          <p:cNvSpPr>
            <a:spLocks noGrp="1"/>
          </p:cNvSpPr>
          <p:nvPr>
            <p:ph type="sldNum" sz="quarter" idx="12"/>
          </p:nvPr>
        </p:nvSpPr>
        <p:spPr/>
        <p:txBody>
          <a:bodyPr/>
          <a:lstStyle/>
          <a:p>
            <a:fld id="{7532CF54-074D-DA4C-A819-D92E8187F795}" type="slidenum">
              <a:rPr lang="en-US" smtClean="0"/>
              <a:pPr/>
              <a:t>9</a:t>
            </a:fld>
            <a:endParaRPr lang="en-US" dirty="0"/>
          </a:p>
        </p:txBody>
      </p:sp>
      <p:sp>
        <p:nvSpPr>
          <p:cNvPr id="6" name="Title 5"/>
          <p:cNvSpPr>
            <a:spLocks noGrp="1"/>
          </p:cNvSpPr>
          <p:nvPr>
            <p:ph type="title"/>
          </p:nvPr>
        </p:nvSpPr>
        <p:spPr/>
        <p:txBody>
          <a:bodyPr/>
          <a:lstStyle/>
          <a:p>
            <a:r>
              <a:rPr lang="en-US" dirty="0" smtClean="0"/>
              <a:t>Instructors</a:t>
            </a:r>
            <a:endParaRPr lang="en-US" dirty="0"/>
          </a:p>
        </p:txBody>
      </p:sp>
    </p:spTree>
    <p:extLst>
      <p:ext uri="{BB962C8B-B14F-4D97-AF65-F5344CB8AC3E}">
        <p14:creationId xmlns:p14="http://schemas.microsoft.com/office/powerpoint/2010/main" val="192429173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solidFill>
                  <a:srgbClr val="002060"/>
                </a:solidFill>
              </a:rPr>
              <a:t>Joint Munitions Command (JMC): 14</a:t>
            </a:r>
          </a:p>
          <a:p>
            <a:r>
              <a:rPr lang="en-US" dirty="0" smtClean="0">
                <a:solidFill>
                  <a:srgbClr val="002060"/>
                </a:solidFill>
              </a:rPr>
              <a:t>Chemical Materials Activity (CMA): 4</a:t>
            </a:r>
          </a:p>
          <a:p>
            <a:r>
              <a:rPr lang="en-US" dirty="0" smtClean="0">
                <a:solidFill>
                  <a:srgbClr val="002060"/>
                </a:solidFill>
              </a:rPr>
              <a:t>Tank-Automotive </a:t>
            </a:r>
            <a:r>
              <a:rPr lang="en-US" dirty="0">
                <a:solidFill>
                  <a:srgbClr val="002060"/>
                </a:solidFill>
              </a:rPr>
              <a:t>and Armaments Command (TACOM</a:t>
            </a:r>
            <a:r>
              <a:rPr lang="en-US" dirty="0" smtClean="0">
                <a:solidFill>
                  <a:srgbClr val="002060"/>
                </a:solidFill>
              </a:rPr>
              <a:t>): 3</a:t>
            </a:r>
          </a:p>
          <a:p>
            <a:r>
              <a:rPr lang="en-US" dirty="0">
                <a:solidFill>
                  <a:srgbClr val="002060"/>
                </a:solidFill>
              </a:rPr>
              <a:t>U.S. Army Aviation and Missile </a:t>
            </a:r>
            <a:r>
              <a:rPr lang="en-US" dirty="0" smtClean="0">
                <a:solidFill>
                  <a:srgbClr val="002060"/>
                </a:solidFill>
              </a:rPr>
              <a:t>Command (AMCOM): 2</a:t>
            </a:r>
          </a:p>
          <a:p>
            <a:r>
              <a:rPr lang="en-US" dirty="0" smtClean="0">
                <a:solidFill>
                  <a:srgbClr val="002060"/>
                </a:solidFill>
              </a:rPr>
              <a:t>Surface Deployment and Distribution Command (SDDC): 2</a:t>
            </a:r>
          </a:p>
          <a:p>
            <a:r>
              <a:rPr lang="en-US" dirty="0">
                <a:solidFill>
                  <a:srgbClr val="002060"/>
                </a:solidFill>
              </a:rPr>
              <a:t>Communications-Electronics </a:t>
            </a:r>
            <a:r>
              <a:rPr lang="en-US" dirty="0" smtClean="0">
                <a:solidFill>
                  <a:srgbClr val="002060"/>
                </a:solidFill>
              </a:rPr>
              <a:t>Command (CECOM): 1</a:t>
            </a:r>
          </a:p>
          <a:p>
            <a:r>
              <a:rPr lang="en-US" dirty="0" smtClean="0">
                <a:solidFill>
                  <a:srgbClr val="002060"/>
                </a:solidFill>
              </a:rPr>
              <a:t>Observers;</a:t>
            </a:r>
          </a:p>
          <a:p>
            <a:pPr lvl="1"/>
            <a:r>
              <a:rPr lang="en-US" dirty="0" smtClean="0">
                <a:solidFill>
                  <a:srgbClr val="002060"/>
                </a:solidFill>
              </a:rPr>
              <a:t>US Coast Guard Training Center</a:t>
            </a:r>
          </a:p>
          <a:p>
            <a:pPr lvl="1"/>
            <a:r>
              <a:rPr lang="en-US" dirty="0" smtClean="0">
                <a:solidFill>
                  <a:srgbClr val="002060"/>
                </a:solidFill>
              </a:rPr>
              <a:t>US Navy Facilities and Engineering Command (NAVFAC)</a:t>
            </a:r>
          </a:p>
          <a:p>
            <a:pPr lvl="1"/>
            <a:r>
              <a:rPr lang="en-US" dirty="0" smtClean="0">
                <a:solidFill>
                  <a:srgbClr val="002060"/>
                </a:solidFill>
              </a:rPr>
              <a:t>US Army Installation Management Command (IMCOM)</a:t>
            </a:r>
          </a:p>
          <a:p>
            <a:endParaRPr lang="en-US" dirty="0"/>
          </a:p>
        </p:txBody>
      </p:sp>
      <p:sp>
        <p:nvSpPr>
          <p:cNvPr id="4" name="Footer Placeholder 3"/>
          <p:cNvSpPr>
            <a:spLocks noGrp="1"/>
          </p:cNvSpPr>
          <p:nvPr>
            <p:ph type="ftr" sz="quarter" idx="11"/>
          </p:nvPr>
        </p:nvSpPr>
        <p:spPr/>
        <p:txBody>
          <a:bodyPr/>
          <a:lstStyle/>
          <a:p>
            <a:r>
              <a:rPr lang="en-US" smtClean="0"/>
              <a:t>OSC Basic Concepts and Concept Implementation Course Overview</a:t>
            </a:r>
            <a:endParaRPr lang="en-US" dirty="0"/>
          </a:p>
        </p:txBody>
      </p:sp>
      <p:sp>
        <p:nvSpPr>
          <p:cNvPr id="5" name="Slide Number Placeholder 4"/>
          <p:cNvSpPr>
            <a:spLocks noGrp="1"/>
          </p:cNvSpPr>
          <p:nvPr>
            <p:ph type="sldNum" sz="quarter" idx="12"/>
          </p:nvPr>
        </p:nvSpPr>
        <p:spPr/>
        <p:txBody>
          <a:bodyPr/>
          <a:lstStyle/>
          <a:p>
            <a:fld id="{7532CF54-074D-DA4C-A819-D92E8187F795}" type="slidenum">
              <a:rPr lang="en-US" smtClean="0"/>
              <a:pPr/>
              <a:t>10</a:t>
            </a:fld>
            <a:endParaRPr lang="en-US" dirty="0"/>
          </a:p>
        </p:txBody>
      </p:sp>
      <p:sp>
        <p:nvSpPr>
          <p:cNvPr id="6" name="Title 5"/>
          <p:cNvSpPr>
            <a:spLocks noGrp="1"/>
          </p:cNvSpPr>
          <p:nvPr>
            <p:ph type="title"/>
          </p:nvPr>
        </p:nvSpPr>
        <p:spPr/>
        <p:txBody>
          <a:bodyPr/>
          <a:lstStyle/>
          <a:p>
            <a:r>
              <a:rPr lang="en-US" dirty="0" smtClean="0"/>
              <a:t>Our Students </a:t>
            </a:r>
            <a:endParaRPr lang="en-US" dirty="0"/>
          </a:p>
        </p:txBody>
      </p:sp>
    </p:spTree>
    <p:extLst>
      <p:ext uri="{BB962C8B-B14F-4D97-AF65-F5344CB8AC3E}">
        <p14:creationId xmlns:p14="http://schemas.microsoft.com/office/powerpoint/2010/main" val="321834632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9"/>
          <p:cNvSpPr>
            <a:spLocks noGrp="1"/>
          </p:cNvSpPr>
          <p:nvPr>
            <p:ph idx="1"/>
          </p:nvPr>
        </p:nvSpPr>
        <p:spPr/>
        <p:txBody>
          <a:bodyPr/>
          <a:lstStyle/>
          <a:p>
            <a:r>
              <a:rPr lang="en-US" dirty="0">
                <a:solidFill>
                  <a:srgbClr val="002060"/>
                </a:solidFill>
              </a:rPr>
              <a:t>June 2015 </a:t>
            </a:r>
            <a:r>
              <a:rPr lang="en-US" dirty="0" smtClean="0">
                <a:solidFill>
                  <a:srgbClr val="002060"/>
                </a:solidFill>
              </a:rPr>
              <a:t>OSC Course </a:t>
            </a:r>
            <a:r>
              <a:rPr lang="en-US" i="1" dirty="0" smtClean="0">
                <a:solidFill>
                  <a:srgbClr val="002060"/>
                </a:solidFill>
              </a:rPr>
              <a:t>(beta)</a:t>
            </a:r>
          </a:p>
          <a:p>
            <a:pPr lvl="1"/>
            <a:r>
              <a:rPr lang="en-US" dirty="0" smtClean="0">
                <a:solidFill>
                  <a:srgbClr val="002060"/>
                </a:solidFill>
              </a:rPr>
              <a:t>Focused on challenges of being an OSC for a chemical weapons storage installation</a:t>
            </a:r>
          </a:p>
          <a:p>
            <a:pPr lvl="1"/>
            <a:r>
              <a:rPr lang="en-US" dirty="0" smtClean="0">
                <a:solidFill>
                  <a:srgbClr val="002060"/>
                </a:solidFill>
              </a:rPr>
              <a:t>Held to meet requirements of Army chemical weapons regulations</a:t>
            </a:r>
            <a:endParaRPr lang="en-US" dirty="0">
              <a:solidFill>
                <a:srgbClr val="002060"/>
              </a:solidFill>
            </a:endParaRPr>
          </a:p>
          <a:p>
            <a:r>
              <a:rPr lang="en-US" dirty="0" smtClean="0">
                <a:solidFill>
                  <a:srgbClr val="002060"/>
                </a:solidFill>
              </a:rPr>
              <a:t>October 2016 Course (</a:t>
            </a:r>
            <a:r>
              <a:rPr lang="en-US" i="1" dirty="0" smtClean="0">
                <a:solidFill>
                  <a:srgbClr val="002060"/>
                </a:solidFill>
              </a:rPr>
              <a:t>alpha)</a:t>
            </a:r>
            <a:endParaRPr lang="en-US" dirty="0">
              <a:solidFill>
                <a:srgbClr val="002060"/>
              </a:solidFill>
            </a:endParaRPr>
          </a:p>
          <a:p>
            <a:pPr lvl="1"/>
            <a:r>
              <a:rPr lang="en-US" dirty="0" smtClean="0">
                <a:solidFill>
                  <a:srgbClr val="002060"/>
                </a:solidFill>
              </a:rPr>
              <a:t>Updated beta course modules to meet broader Army needs – focus is on JMC industrial and storage installations</a:t>
            </a:r>
          </a:p>
          <a:p>
            <a:pPr lvl="1"/>
            <a:r>
              <a:rPr lang="en-US" dirty="0" smtClean="0">
                <a:solidFill>
                  <a:srgbClr val="002060"/>
                </a:solidFill>
              </a:rPr>
              <a:t>Established </a:t>
            </a:r>
            <a:r>
              <a:rPr lang="en-US" dirty="0">
                <a:solidFill>
                  <a:srgbClr val="002060"/>
                </a:solidFill>
              </a:rPr>
              <a:t>a </a:t>
            </a:r>
            <a:r>
              <a:rPr lang="en-US" dirty="0" smtClean="0">
                <a:solidFill>
                  <a:srgbClr val="002060"/>
                </a:solidFill>
              </a:rPr>
              <a:t>course web </a:t>
            </a:r>
            <a:r>
              <a:rPr lang="en-US" dirty="0">
                <a:solidFill>
                  <a:srgbClr val="002060"/>
                </a:solidFill>
              </a:rPr>
              <a:t>site for students and i</a:t>
            </a:r>
            <a:r>
              <a:rPr lang="en-US" dirty="0" smtClean="0">
                <a:solidFill>
                  <a:srgbClr val="002060"/>
                </a:solidFill>
              </a:rPr>
              <a:t>nstructors</a:t>
            </a:r>
            <a:endParaRPr lang="en-US" dirty="0">
              <a:solidFill>
                <a:srgbClr val="002060"/>
              </a:solidFill>
            </a:endParaRPr>
          </a:p>
          <a:p>
            <a:pPr lvl="1"/>
            <a:r>
              <a:rPr lang="en-US" dirty="0">
                <a:solidFill>
                  <a:srgbClr val="002060"/>
                </a:solidFill>
              </a:rPr>
              <a:t>Added a social media component </a:t>
            </a:r>
            <a:r>
              <a:rPr lang="en-US" dirty="0" smtClean="0">
                <a:solidFill>
                  <a:srgbClr val="002060"/>
                </a:solidFill>
              </a:rPr>
              <a:t>to the public information and communications modules</a:t>
            </a:r>
          </a:p>
          <a:p>
            <a:pPr lvl="1"/>
            <a:r>
              <a:rPr lang="en-US" dirty="0" smtClean="0">
                <a:solidFill>
                  <a:srgbClr val="002060"/>
                </a:solidFill>
              </a:rPr>
              <a:t>Developed </a:t>
            </a:r>
            <a:r>
              <a:rPr lang="en-US" dirty="0">
                <a:solidFill>
                  <a:srgbClr val="002060"/>
                </a:solidFill>
              </a:rPr>
              <a:t>new </a:t>
            </a:r>
            <a:r>
              <a:rPr lang="en-US" dirty="0" smtClean="0">
                <a:solidFill>
                  <a:srgbClr val="002060"/>
                </a:solidFill>
              </a:rPr>
              <a:t>practical exercises</a:t>
            </a:r>
          </a:p>
          <a:p>
            <a:pPr lvl="1"/>
            <a:r>
              <a:rPr lang="en-US" dirty="0" smtClean="0">
                <a:solidFill>
                  <a:srgbClr val="002060"/>
                </a:solidFill>
              </a:rPr>
              <a:t>Expanded </a:t>
            </a:r>
            <a:r>
              <a:rPr lang="en-US" dirty="0">
                <a:solidFill>
                  <a:srgbClr val="002060"/>
                </a:solidFill>
              </a:rPr>
              <a:t>Instructor </a:t>
            </a:r>
            <a:r>
              <a:rPr lang="en-US" dirty="0" smtClean="0">
                <a:solidFill>
                  <a:srgbClr val="002060"/>
                </a:solidFill>
              </a:rPr>
              <a:t>pool, added SMEs to support practical exercise</a:t>
            </a:r>
            <a:endParaRPr lang="en-US" dirty="0">
              <a:solidFill>
                <a:srgbClr val="002060"/>
              </a:solidFill>
            </a:endParaRPr>
          </a:p>
          <a:p>
            <a:endParaRPr lang="en-US" dirty="0">
              <a:solidFill>
                <a:srgbClr val="002060"/>
              </a:solidFill>
            </a:endParaRPr>
          </a:p>
        </p:txBody>
      </p:sp>
      <p:sp>
        <p:nvSpPr>
          <p:cNvPr id="3" name="Footer Placeholder 2"/>
          <p:cNvSpPr>
            <a:spLocks noGrp="1"/>
          </p:cNvSpPr>
          <p:nvPr>
            <p:ph type="ftr" sz="quarter" idx="11"/>
          </p:nvPr>
        </p:nvSpPr>
        <p:spPr/>
        <p:txBody>
          <a:bodyPr/>
          <a:lstStyle/>
          <a:p>
            <a:r>
              <a:rPr lang="en-US" smtClean="0"/>
              <a:t>OSC Basic Concepts and Concept Implementation Course Overview</a:t>
            </a:r>
            <a:endParaRPr lang="en-US" dirty="0"/>
          </a:p>
        </p:txBody>
      </p:sp>
      <p:sp>
        <p:nvSpPr>
          <p:cNvPr id="4" name="Slide Number Placeholder 3"/>
          <p:cNvSpPr>
            <a:spLocks noGrp="1"/>
          </p:cNvSpPr>
          <p:nvPr>
            <p:ph type="sldNum" sz="quarter" idx="12"/>
          </p:nvPr>
        </p:nvSpPr>
        <p:spPr/>
        <p:txBody>
          <a:bodyPr/>
          <a:lstStyle/>
          <a:p>
            <a:fld id="{7532CF54-074D-DA4C-A819-D92E8187F795}" type="slidenum">
              <a:rPr lang="en-US" smtClean="0"/>
              <a:pPr/>
              <a:t>11</a:t>
            </a:fld>
            <a:endParaRPr lang="en-US" dirty="0"/>
          </a:p>
        </p:txBody>
      </p:sp>
      <p:sp>
        <p:nvSpPr>
          <p:cNvPr id="5" name="Title 4"/>
          <p:cNvSpPr>
            <a:spLocks noGrp="1"/>
          </p:cNvSpPr>
          <p:nvPr>
            <p:ph type="title"/>
          </p:nvPr>
        </p:nvSpPr>
        <p:spPr/>
        <p:txBody>
          <a:bodyPr/>
          <a:lstStyle/>
          <a:p>
            <a:r>
              <a:rPr lang="en-US" dirty="0" smtClean="0"/>
              <a:t>Course Development</a:t>
            </a:r>
            <a:endParaRPr lang="en-US" dirty="0"/>
          </a:p>
        </p:txBody>
      </p:sp>
    </p:spTree>
    <p:extLst>
      <p:ext uri="{BB962C8B-B14F-4D97-AF65-F5344CB8AC3E}">
        <p14:creationId xmlns:p14="http://schemas.microsoft.com/office/powerpoint/2010/main" val="88219501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3169" y="1185751"/>
            <a:ext cx="8208234" cy="4809063"/>
          </a:xfrm>
        </p:spPr>
        <p:txBody>
          <a:bodyPr/>
          <a:lstStyle/>
          <a:p>
            <a:pPr lvl="0"/>
            <a:r>
              <a:rPr lang="en-US" sz="2400" dirty="0">
                <a:solidFill>
                  <a:srgbClr val="002060"/>
                </a:solidFill>
              </a:rPr>
              <a:t>Students must be assigned or will be assigned to positions as noted in the Eligibility Requirements. </a:t>
            </a:r>
            <a:endParaRPr lang="en-US" sz="2000" dirty="0">
              <a:solidFill>
                <a:srgbClr val="002060"/>
              </a:solidFill>
            </a:endParaRPr>
          </a:p>
          <a:p>
            <a:pPr lvl="0"/>
            <a:r>
              <a:rPr lang="en-US" sz="2400" dirty="0">
                <a:solidFill>
                  <a:srgbClr val="002060"/>
                </a:solidFill>
              </a:rPr>
              <a:t>Familiarity with chemical accident or incident response and assistance (CAIRA) operations is mandatory for personnel assigned to a chemical weapons storage installation.</a:t>
            </a:r>
            <a:endParaRPr lang="en-US" sz="2000" dirty="0">
              <a:solidFill>
                <a:srgbClr val="002060"/>
              </a:solidFill>
            </a:endParaRPr>
          </a:p>
          <a:p>
            <a:pPr lvl="0"/>
            <a:r>
              <a:rPr lang="en-US" sz="2400" dirty="0">
                <a:solidFill>
                  <a:srgbClr val="002060"/>
                </a:solidFill>
              </a:rPr>
              <a:t>Successful completion of Incident Command System (ICS) and National Incident Management System (NIMS) courses listed below:</a:t>
            </a:r>
            <a:endParaRPr lang="en-US" sz="2000" dirty="0">
              <a:solidFill>
                <a:srgbClr val="002060"/>
              </a:solidFill>
            </a:endParaRPr>
          </a:p>
          <a:p>
            <a:pPr lvl="1"/>
            <a:r>
              <a:rPr lang="en-US" dirty="0" smtClean="0">
                <a:solidFill>
                  <a:srgbClr val="002060"/>
                </a:solidFill>
              </a:rPr>
              <a:t>ICS 100 through 400 </a:t>
            </a:r>
            <a:endParaRPr lang="en-US" sz="1800" dirty="0">
              <a:solidFill>
                <a:srgbClr val="002060"/>
              </a:solidFill>
            </a:endParaRPr>
          </a:p>
          <a:p>
            <a:pPr lvl="1"/>
            <a:r>
              <a:rPr lang="en-US" dirty="0" smtClean="0">
                <a:solidFill>
                  <a:srgbClr val="002060"/>
                </a:solidFill>
              </a:rPr>
              <a:t>IS-700 (NIMS) and 800 (NRF)</a:t>
            </a:r>
            <a:endParaRPr lang="en-US" sz="1800" dirty="0">
              <a:solidFill>
                <a:srgbClr val="002060"/>
              </a:solidFill>
            </a:endParaRPr>
          </a:p>
          <a:p>
            <a:pPr lvl="0"/>
            <a:r>
              <a:rPr lang="en-US" sz="2400" dirty="0" smtClean="0">
                <a:solidFill>
                  <a:srgbClr val="002060"/>
                </a:solidFill>
              </a:rPr>
              <a:t>Completion </a:t>
            </a:r>
            <a:r>
              <a:rPr lang="en-US" sz="2400" dirty="0">
                <a:solidFill>
                  <a:srgbClr val="002060"/>
                </a:solidFill>
              </a:rPr>
              <a:t>of </a:t>
            </a:r>
            <a:r>
              <a:rPr lang="en-US" sz="2400" dirty="0" smtClean="0">
                <a:solidFill>
                  <a:srgbClr val="002060"/>
                </a:solidFill>
              </a:rPr>
              <a:t>pre-course reading assignment.</a:t>
            </a:r>
            <a:endParaRPr lang="en-US" sz="2000" dirty="0">
              <a:solidFill>
                <a:srgbClr val="002060"/>
              </a:solidFill>
            </a:endParaRPr>
          </a:p>
          <a:p>
            <a:endParaRPr lang="en-US" dirty="0">
              <a:solidFill>
                <a:srgbClr val="002060"/>
              </a:solidFill>
            </a:endParaRPr>
          </a:p>
        </p:txBody>
      </p:sp>
      <p:sp>
        <p:nvSpPr>
          <p:cNvPr id="3" name="Footer Placeholder 2"/>
          <p:cNvSpPr>
            <a:spLocks noGrp="1"/>
          </p:cNvSpPr>
          <p:nvPr>
            <p:ph type="ftr" sz="quarter" idx="11"/>
          </p:nvPr>
        </p:nvSpPr>
        <p:spPr/>
        <p:txBody>
          <a:bodyPr/>
          <a:lstStyle/>
          <a:p>
            <a:r>
              <a:rPr lang="en-US" smtClean="0"/>
              <a:t>OSC Basic Concepts and Concept Implementation Course Overview</a:t>
            </a:r>
            <a:endParaRPr lang="en-US" dirty="0"/>
          </a:p>
        </p:txBody>
      </p:sp>
      <p:sp>
        <p:nvSpPr>
          <p:cNvPr id="4" name="Slide Number Placeholder 3"/>
          <p:cNvSpPr>
            <a:spLocks noGrp="1"/>
          </p:cNvSpPr>
          <p:nvPr>
            <p:ph type="sldNum" sz="quarter" idx="12"/>
          </p:nvPr>
        </p:nvSpPr>
        <p:spPr/>
        <p:txBody>
          <a:bodyPr/>
          <a:lstStyle/>
          <a:p>
            <a:fld id="{7532CF54-074D-DA4C-A819-D92E8187F795}" type="slidenum">
              <a:rPr lang="en-US" smtClean="0"/>
              <a:pPr/>
              <a:t>12</a:t>
            </a:fld>
            <a:endParaRPr lang="en-US" dirty="0"/>
          </a:p>
        </p:txBody>
      </p:sp>
      <p:sp>
        <p:nvSpPr>
          <p:cNvPr id="5" name="Title 4"/>
          <p:cNvSpPr>
            <a:spLocks noGrp="1"/>
          </p:cNvSpPr>
          <p:nvPr>
            <p:ph type="title"/>
          </p:nvPr>
        </p:nvSpPr>
        <p:spPr/>
        <p:txBody>
          <a:bodyPr/>
          <a:lstStyle/>
          <a:p>
            <a:r>
              <a:rPr lang="en-US" dirty="0" smtClean="0"/>
              <a:t>Student Prerequisites</a:t>
            </a:r>
            <a:endParaRPr lang="en-US" dirty="0"/>
          </a:p>
        </p:txBody>
      </p:sp>
    </p:spTree>
    <p:extLst>
      <p:ext uri="{BB962C8B-B14F-4D97-AF65-F5344CB8AC3E}">
        <p14:creationId xmlns:p14="http://schemas.microsoft.com/office/powerpoint/2010/main" val="146662668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71831" y="1129003"/>
            <a:ext cx="8208234" cy="5225143"/>
          </a:xfrm>
        </p:spPr>
        <p:txBody>
          <a:bodyPr/>
          <a:lstStyle/>
          <a:p>
            <a:pPr marL="338137" lvl="1" indent="0">
              <a:buNone/>
            </a:pPr>
            <a:endParaRPr lang="en-US" dirty="0" smtClean="0">
              <a:solidFill>
                <a:srgbClr val="002060"/>
              </a:solidFill>
            </a:endParaRPr>
          </a:p>
          <a:p>
            <a:pPr marL="0" indent="0">
              <a:buNone/>
            </a:pPr>
            <a:endParaRPr lang="en-US" dirty="0">
              <a:solidFill>
                <a:srgbClr val="002060"/>
              </a:solidFill>
            </a:endParaRPr>
          </a:p>
        </p:txBody>
      </p:sp>
      <p:sp>
        <p:nvSpPr>
          <p:cNvPr id="9" name="Footer Placeholder 8"/>
          <p:cNvSpPr>
            <a:spLocks noGrp="1"/>
          </p:cNvSpPr>
          <p:nvPr>
            <p:ph type="ftr" sz="quarter" idx="11"/>
          </p:nvPr>
        </p:nvSpPr>
        <p:spPr/>
        <p:txBody>
          <a:bodyPr/>
          <a:lstStyle/>
          <a:p>
            <a:r>
              <a:rPr lang="en-US" smtClean="0"/>
              <a:t>OSC Basic Concepts and Concept Implementation Course Overview</a:t>
            </a:r>
            <a:endParaRPr lang="en-US" dirty="0"/>
          </a:p>
        </p:txBody>
      </p:sp>
      <p:sp>
        <p:nvSpPr>
          <p:cNvPr id="10" name="Slide Number Placeholder 9"/>
          <p:cNvSpPr>
            <a:spLocks noGrp="1"/>
          </p:cNvSpPr>
          <p:nvPr>
            <p:ph type="sldNum" sz="quarter" idx="12"/>
          </p:nvPr>
        </p:nvSpPr>
        <p:spPr/>
        <p:txBody>
          <a:bodyPr/>
          <a:lstStyle/>
          <a:p>
            <a:fld id="{7532CF54-074D-DA4C-A819-D92E8187F795}" type="slidenum">
              <a:rPr lang="en-US" smtClean="0"/>
              <a:pPr/>
              <a:t>13</a:t>
            </a:fld>
            <a:endParaRPr lang="en-US" dirty="0"/>
          </a:p>
        </p:txBody>
      </p:sp>
      <p:sp>
        <p:nvSpPr>
          <p:cNvPr id="2" name="Title 1"/>
          <p:cNvSpPr>
            <a:spLocks noGrp="1"/>
          </p:cNvSpPr>
          <p:nvPr>
            <p:ph type="title"/>
          </p:nvPr>
        </p:nvSpPr>
        <p:spPr/>
        <p:txBody>
          <a:bodyPr/>
          <a:lstStyle/>
          <a:p>
            <a:r>
              <a:rPr lang="en-US" dirty="0" smtClean="0"/>
              <a:t>Current Course Modules</a:t>
            </a:r>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2527111848"/>
              </p:ext>
            </p:extLst>
          </p:nvPr>
        </p:nvGraphicFramePr>
        <p:xfrm>
          <a:off x="724830" y="1129000"/>
          <a:ext cx="8051180" cy="4841294"/>
        </p:xfrm>
        <a:graphic>
          <a:graphicData uri="http://schemas.openxmlformats.org/drawingml/2006/table">
            <a:tbl>
              <a:tblPr>
                <a:tableStyleId>{5C22544A-7EE6-4342-B048-85BDC9FD1C3A}</a:tableStyleId>
              </a:tblPr>
              <a:tblGrid>
                <a:gridCol w="543917">
                  <a:extLst>
                    <a:ext uri="{9D8B030D-6E8A-4147-A177-3AD203B41FA5}">
                      <a16:colId xmlns:a16="http://schemas.microsoft.com/office/drawing/2014/main" val="20000"/>
                    </a:ext>
                  </a:extLst>
                </a:gridCol>
                <a:gridCol w="5028653">
                  <a:extLst>
                    <a:ext uri="{9D8B030D-6E8A-4147-A177-3AD203B41FA5}">
                      <a16:colId xmlns:a16="http://schemas.microsoft.com/office/drawing/2014/main" val="20001"/>
                    </a:ext>
                  </a:extLst>
                </a:gridCol>
                <a:gridCol w="1006935">
                  <a:extLst>
                    <a:ext uri="{9D8B030D-6E8A-4147-A177-3AD203B41FA5}">
                      <a16:colId xmlns:a16="http://schemas.microsoft.com/office/drawing/2014/main" val="20002"/>
                    </a:ext>
                  </a:extLst>
                </a:gridCol>
                <a:gridCol w="1471675">
                  <a:extLst>
                    <a:ext uri="{9D8B030D-6E8A-4147-A177-3AD203B41FA5}">
                      <a16:colId xmlns:a16="http://schemas.microsoft.com/office/drawing/2014/main" val="20003"/>
                    </a:ext>
                  </a:extLst>
                </a:gridCol>
              </a:tblGrid>
              <a:tr h="543683">
                <a:tc>
                  <a:txBody>
                    <a:bodyPr/>
                    <a:lstStyle/>
                    <a:p>
                      <a:pPr marL="0" marR="0" algn="ctr">
                        <a:lnSpc>
                          <a:spcPct val="107000"/>
                        </a:lnSpc>
                        <a:spcBef>
                          <a:spcPts val="0"/>
                        </a:spcBef>
                        <a:spcAft>
                          <a:spcPts val="0"/>
                        </a:spcAft>
                      </a:pPr>
                      <a:r>
                        <a:rPr lang="en-US" sz="1400" b="1" dirty="0">
                          <a:effectLst/>
                        </a:rPr>
                        <a:t>Unit</a:t>
                      </a:r>
                      <a:endParaRPr lang="en-US"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400" b="1" dirty="0">
                          <a:effectLst/>
                        </a:rPr>
                        <a:t>Topic</a:t>
                      </a:r>
                      <a:endParaRPr lang="en-US"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400" b="1">
                          <a:effectLst/>
                        </a:rPr>
                        <a:t>Time</a:t>
                      </a:r>
                    </a:p>
                    <a:p>
                      <a:pPr marL="0" marR="0" algn="ctr">
                        <a:lnSpc>
                          <a:spcPct val="107000"/>
                        </a:lnSpc>
                        <a:spcBef>
                          <a:spcPts val="0"/>
                        </a:spcBef>
                        <a:spcAft>
                          <a:spcPts val="0"/>
                        </a:spcAft>
                      </a:pPr>
                      <a:r>
                        <a:rPr lang="en-US" sz="1400" b="1">
                          <a:effectLst/>
                        </a:rPr>
                        <a:t>(hours)</a:t>
                      </a:r>
                      <a:endParaRPr lang="en-US" sz="14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400" b="1">
                          <a:effectLst/>
                        </a:rPr>
                        <a:t>Percent of Total Instruction</a:t>
                      </a:r>
                      <a:endParaRPr lang="en-US" sz="14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0"/>
                  </a:ext>
                </a:extLst>
              </a:tr>
              <a:tr h="249854">
                <a:tc>
                  <a:txBody>
                    <a:bodyPr/>
                    <a:lstStyle/>
                    <a:p>
                      <a:pPr marL="0" marR="0">
                        <a:lnSpc>
                          <a:spcPct val="107000"/>
                        </a:lnSpc>
                        <a:spcBef>
                          <a:spcPts val="0"/>
                        </a:spcBef>
                        <a:spcAft>
                          <a:spcPts val="0"/>
                        </a:spcAft>
                      </a:pPr>
                      <a:r>
                        <a:rPr lang="en-US" sz="1400" b="1">
                          <a:effectLst/>
                        </a:rPr>
                        <a:t>1</a:t>
                      </a:r>
                      <a:endParaRPr lang="en-US" sz="14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400" b="1" dirty="0">
                          <a:effectLst/>
                        </a:rPr>
                        <a:t>Introduction and Course Overview</a:t>
                      </a:r>
                      <a:endParaRPr lang="en-US"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400" b="1">
                          <a:effectLst/>
                        </a:rPr>
                        <a:t>0.5 </a:t>
                      </a:r>
                      <a:endParaRPr lang="en-US" sz="14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400" b="1">
                          <a:effectLst/>
                        </a:rPr>
                        <a:t>1.25</a:t>
                      </a:r>
                      <a:endParaRPr lang="en-US" sz="14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1"/>
                  </a:ext>
                </a:extLst>
              </a:tr>
              <a:tr h="249854">
                <a:tc>
                  <a:txBody>
                    <a:bodyPr/>
                    <a:lstStyle/>
                    <a:p>
                      <a:pPr marL="0" marR="0">
                        <a:lnSpc>
                          <a:spcPct val="107000"/>
                        </a:lnSpc>
                        <a:spcBef>
                          <a:spcPts val="0"/>
                        </a:spcBef>
                        <a:spcAft>
                          <a:spcPts val="0"/>
                        </a:spcAft>
                      </a:pPr>
                      <a:r>
                        <a:rPr lang="en-US" sz="1400" b="1">
                          <a:effectLst/>
                        </a:rPr>
                        <a:t>2</a:t>
                      </a:r>
                      <a:endParaRPr lang="en-US" sz="14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400" b="1" dirty="0">
                          <a:effectLst/>
                        </a:rPr>
                        <a:t>Regulatory and Statutory Authorities</a:t>
                      </a:r>
                      <a:endParaRPr lang="en-US"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400" b="1">
                          <a:effectLst/>
                        </a:rPr>
                        <a:t>1.0</a:t>
                      </a:r>
                      <a:endParaRPr lang="en-US" sz="14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400" b="1">
                          <a:effectLst/>
                        </a:rPr>
                        <a:t>2.5</a:t>
                      </a:r>
                      <a:endParaRPr lang="en-US" sz="14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2"/>
                  </a:ext>
                </a:extLst>
              </a:tr>
              <a:tr h="249854">
                <a:tc>
                  <a:txBody>
                    <a:bodyPr/>
                    <a:lstStyle/>
                    <a:p>
                      <a:pPr marL="0" marR="0">
                        <a:lnSpc>
                          <a:spcPct val="107000"/>
                        </a:lnSpc>
                        <a:spcBef>
                          <a:spcPts val="0"/>
                        </a:spcBef>
                        <a:spcAft>
                          <a:spcPts val="0"/>
                        </a:spcAft>
                      </a:pPr>
                      <a:r>
                        <a:rPr lang="en-US" sz="1400" b="1">
                          <a:effectLst/>
                        </a:rPr>
                        <a:t>3</a:t>
                      </a:r>
                      <a:endParaRPr lang="en-US" sz="14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400" b="1" dirty="0">
                          <a:effectLst/>
                        </a:rPr>
                        <a:t>The National Response System</a:t>
                      </a:r>
                      <a:endParaRPr lang="en-US"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400" b="1">
                          <a:effectLst/>
                        </a:rPr>
                        <a:t>2.0</a:t>
                      </a:r>
                      <a:endParaRPr lang="en-US" sz="14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400" b="1">
                          <a:effectLst/>
                        </a:rPr>
                        <a:t>5</a:t>
                      </a:r>
                      <a:endParaRPr lang="en-US" sz="14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3"/>
                  </a:ext>
                </a:extLst>
              </a:tr>
              <a:tr h="249854">
                <a:tc>
                  <a:txBody>
                    <a:bodyPr/>
                    <a:lstStyle/>
                    <a:p>
                      <a:pPr marL="0" marR="0">
                        <a:lnSpc>
                          <a:spcPct val="107000"/>
                        </a:lnSpc>
                        <a:spcBef>
                          <a:spcPts val="0"/>
                        </a:spcBef>
                        <a:spcAft>
                          <a:spcPts val="0"/>
                        </a:spcAft>
                      </a:pPr>
                      <a:r>
                        <a:rPr lang="en-US" sz="1400" b="1">
                          <a:effectLst/>
                        </a:rPr>
                        <a:t>4</a:t>
                      </a:r>
                      <a:endParaRPr lang="en-US" sz="14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400" b="1" dirty="0">
                          <a:effectLst/>
                        </a:rPr>
                        <a:t>The RRT</a:t>
                      </a:r>
                      <a:endParaRPr lang="en-US"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400" b="1">
                          <a:effectLst/>
                        </a:rPr>
                        <a:t>2.0</a:t>
                      </a:r>
                      <a:endParaRPr lang="en-US" sz="14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400" b="1">
                          <a:effectLst/>
                        </a:rPr>
                        <a:t>5</a:t>
                      </a:r>
                      <a:endParaRPr lang="en-US" sz="14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4"/>
                  </a:ext>
                </a:extLst>
              </a:tr>
              <a:tr h="249854">
                <a:tc>
                  <a:txBody>
                    <a:bodyPr/>
                    <a:lstStyle/>
                    <a:p>
                      <a:pPr marL="0" marR="0">
                        <a:lnSpc>
                          <a:spcPct val="107000"/>
                        </a:lnSpc>
                        <a:spcBef>
                          <a:spcPts val="0"/>
                        </a:spcBef>
                        <a:spcAft>
                          <a:spcPts val="0"/>
                        </a:spcAft>
                      </a:pPr>
                      <a:r>
                        <a:rPr lang="en-US" sz="1400" b="1">
                          <a:effectLst/>
                        </a:rPr>
                        <a:t>5</a:t>
                      </a:r>
                      <a:endParaRPr lang="en-US" sz="14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400" b="1" dirty="0">
                          <a:effectLst/>
                        </a:rPr>
                        <a:t>Who is in Charge?</a:t>
                      </a:r>
                      <a:endParaRPr lang="en-US"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400" b="1">
                          <a:effectLst/>
                        </a:rPr>
                        <a:t>0.5</a:t>
                      </a:r>
                      <a:endParaRPr lang="en-US" sz="14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400" b="1">
                          <a:effectLst/>
                        </a:rPr>
                        <a:t>1.25</a:t>
                      </a:r>
                      <a:endParaRPr lang="en-US" sz="14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5"/>
                  </a:ext>
                </a:extLst>
              </a:tr>
              <a:tr h="249854">
                <a:tc>
                  <a:txBody>
                    <a:bodyPr/>
                    <a:lstStyle/>
                    <a:p>
                      <a:pPr marL="0" marR="0">
                        <a:lnSpc>
                          <a:spcPct val="107000"/>
                        </a:lnSpc>
                        <a:spcBef>
                          <a:spcPts val="0"/>
                        </a:spcBef>
                        <a:spcAft>
                          <a:spcPts val="0"/>
                        </a:spcAft>
                      </a:pPr>
                      <a:r>
                        <a:rPr lang="en-US" sz="1400" b="1">
                          <a:effectLst/>
                        </a:rPr>
                        <a:t>6</a:t>
                      </a:r>
                      <a:endParaRPr lang="en-US" sz="14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400" b="1" dirty="0">
                          <a:effectLst/>
                        </a:rPr>
                        <a:t>Incident Assessment</a:t>
                      </a:r>
                      <a:endParaRPr lang="en-US"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400" b="1">
                          <a:effectLst/>
                        </a:rPr>
                        <a:t>2.0</a:t>
                      </a:r>
                      <a:endParaRPr lang="en-US" sz="14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400" b="1">
                          <a:effectLst/>
                        </a:rPr>
                        <a:t>5</a:t>
                      </a:r>
                      <a:endParaRPr lang="en-US" sz="14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6"/>
                  </a:ext>
                </a:extLst>
              </a:tr>
              <a:tr h="249854">
                <a:tc>
                  <a:txBody>
                    <a:bodyPr/>
                    <a:lstStyle/>
                    <a:p>
                      <a:pPr marL="0" marR="0">
                        <a:lnSpc>
                          <a:spcPct val="107000"/>
                        </a:lnSpc>
                        <a:spcBef>
                          <a:spcPts val="0"/>
                        </a:spcBef>
                        <a:spcAft>
                          <a:spcPts val="0"/>
                        </a:spcAft>
                      </a:pPr>
                      <a:r>
                        <a:rPr lang="en-US" sz="1400" b="1">
                          <a:effectLst/>
                        </a:rPr>
                        <a:t>7</a:t>
                      </a:r>
                      <a:endParaRPr lang="en-US" sz="14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400" b="1" dirty="0">
                          <a:effectLst/>
                        </a:rPr>
                        <a:t>Case Study #1: DOD Actions under EO 12580</a:t>
                      </a:r>
                      <a:endParaRPr lang="en-US"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400" b="1">
                          <a:effectLst/>
                        </a:rPr>
                        <a:t>2.0</a:t>
                      </a:r>
                      <a:endParaRPr lang="en-US" sz="14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400" b="1">
                          <a:effectLst/>
                        </a:rPr>
                        <a:t>5</a:t>
                      </a:r>
                      <a:endParaRPr lang="en-US" sz="14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7"/>
                  </a:ext>
                </a:extLst>
              </a:tr>
              <a:tr h="249854">
                <a:tc>
                  <a:txBody>
                    <a:bodyPr/>
                    <a:lstStyle/>
                    <a:p>
                      <a:pPr marL="0" marR="0">
                        <a:lnSpc>
                          <a:spcPct val="107000"/>
                        </a:lnSpc>
                        <a:spcBef>
                          <a:spcPts val="0"/>
                        </a:spcBef>
                        <a:spcAft>
                          <a:spcPts val="0"/>
                        </a:spcAft>
                      </a:pPr>
                      <a:r>
                        <a:rPr lang="en-US" sz="1400" b="1">
                          <a:effectLst/>
                        </a:rPr>
                        <a:t>8</a:t>
                      </a:r>
                      <a:endParaRPr lang="en-US" sz="14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400" b="1" dirty="0">
                          <a:effectLst/>
                        </a:rPr>
                        <a:t>Site Strategy Model</a:t>
                      </a:r>
                      <a:endParaRPr lang="en-US"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400" b="1">
                          <a:effectLst/>
                        </a:rPr>
                        <a:t>2.0</a:t>
                      </a:r>
                      <a:endParaRPr lang="en-US" sz="14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400" b="1">
                          <a:effectLst/>
                        </a:rPr>
                        <a:t>5</a:t>
                      </a:r>
                      <a:endParaRPr lang="en-US" sz="14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8"/>
                  </a:ext>
                </a:extLst>
              </a:tr>
              <a:tr h="249854">
                <a:tc>
                  <a:txBody>
                    <a:bodyPr/>
                    <a:lstStyle/>
                    <a:p>
                      <a:pPr marL="0" marR="0">
                        <a:lnSpc>
                          <a:spcPct val="107000"/>
                        </a:lnSpc>
                        <a:spcBef>
                          <a:spcPts val="0"/>
                        </a:spcBef>
                        <a:spcAft>
                          <a:spcPts val="0"/>
                        </a:spcAft>
                      </a:pPr>
                      <a:r>
                        <a:rPr lang="en-US" sz="1400" b="1">
                          <a:effectLst/>
                        </a:rPr>
                        <a:t>9</a:t>
                      </a:r>
                      <a:endParaRPr lang="en-US" sz="14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400" b="1" dirty="0">
                          <a:effectLst/>
                        </a:rPr>
                        <a:t>OSC Documentation Responsibilities</a:t>
                      </a:r>
                      <a:endParaRPr lang="en-US"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400" b="1">
                          <a:effectLst/>
                        </a:rPr>
                        <a:t>1.0</a:t>
                      </a:r>
                      <a:endParaRPr lang="en-US" sz="14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400" b="1">
                          <a:effectLst/>
                        </a:rPr>
                        <a:t>2.5</a:t>
                      </a:r>
                      <a:endParaRPr lang="en-US" sz="14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9"/>
                  </a:ext>
                </a:extLst>
              </a:tr>
              <a:tr h="249854">
                <a:tc>
                  <a:txBody>
                    <a:bodyPr/>
                    <a:lstStyle/>
                    <a:p>
                      <a:pPr marL="0" marR="0">
                        <a:lnSpc>
                          <a:spcPct val="107000"/>
                        </a:lnSpc>
                        <a:spcBef>
                          <a:spcPts val="0"/>
                        </a:spcBef>
                        <a:spcAft>
                          <a:spcPts val="0"/>
                        </a:spcAft>
                      </a:pPr>
                      <a:r>
                        <a:rPr lang="en-US" sz="1400" b="1">
                          <a:effectLst/>
                        </a:rPr>
                        <a:t>10</a:t>
                      </a:r>
                      <a:endParaRPr lang="en-US" sz="14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400" b="1" dirty="0">
                          <a:effectLst/>
                        </a:rPr>
                        <a:t>Funding, Contracting, Cost Recovery, Claims and Reimbursement</a:t>
                      </a:r>
                      <a:endParaRPr lang="en-US"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400" b="1">
                          <a:effectLst/>
                        </a:rPr>
                        <a:t>0.5</a:t>
                      </a:r>
                      <a:endParaRPr lang="en-US" sz="14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400" b="1">
                          <a:effectLst/>
                        </a:rPr>
                        <a:t>1.25</a:t>
                      </a:r>
                      <a:endParaRPr lang="en-US" sz="14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10"/>
                  </a:ext>
                </a:extLst>
              </a:tr>
              <a:tr h="249854">
                <a:tc>
                  <a:txBody>
                    <a:bodyPr/>
                    <a:lstStyle/>
                    <a:p>
                      <a:pPr marL="0" marR="0">
                        <a:lnSpc>
                          <a:spcPct val="107000"/>
                        </a:lnSpc>
                        <a:spcBef>
                          <a:spcPts val="0"/>
                        </a:spcBef>
                        <a:spcAft>
                          <a:spcPts val="0"/>
                        </a:spcAft>
                      </a:pPr>
                      <a:r>
                        <a:rPr lang="en-US" sz="1400" b="1">
                          <a:effectLst/>
                        </a:rPr>
                        <a:t>11</a:t>
                      </a:r>
                      <a:endParaRPr lang="en-US" sz="14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400" b="1" dirty="0">
                          <a:effectLst/>
                        </a:rPr>
                        <a:t>Case Study #2: Incident Assessment and Site Strategy</a:t>
                      </a:r>
                      <a:endParaRPr lang="en-US"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400" b="1">
                          <a:effectLst/>
                        </a:rPr>
                        <a:t>2.0</a:t>
                      </a:r>
                      <a:endParaRPr lang="en-US" sz="14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400" b="1">
                          <a:effectLst/>
                        </a:rPr>
                        <a:t>5</a:t>
                      </a:r>
                      <a:endParaRPr lang="en-US" sz="14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11"/>
                  </a:ext>
                </a:extLst>
              </a:tr>
              <a:tr h="249854">
                <a:tc>
                  <a:txBody>
                    <a:bodyPr/>
                    <a:lstStyle/>
                    <a:p>
                      <a:pPr marL="0" marR="0">
                        <a:lnSpc>
                          <a:spcPct val="107000"/>
                        </a:lnSpc>
                        <a:spcBef>
                          <a:spcPts val="0"/>
                        </a:spcBef>
                        <a:spcAft>
                          <a:spcPts val="0"/>
                        </a:spcAft>
                      </a:pPr>
                      <a:r>
                        <a:rPr lang="en-US" sz="1400" b="1">
                          <a:effectLst/>
                        </a:rPr>
                        <a:t>12</a:t>
                      </a:r>
                      <a:endParaRPr lang="en-US" sz="14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400" b="1" dirty="0">
                          <a:effectLst/>
                        </a:rPr>
                        <a:t>Transitioning from Removal to Remediation</a:t>
                      </a:r>
                      <a:endParaRPr lang="en-US"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400" b="1">
                          <a:effectLst/>
                        </a:rPr>
                        <a:t>0.5</a:t>
                      </a:r>
                      <a:endParaRPr lang="en-US" sz="14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400" b="1">
                          <a:effectLst/>
                        </a:rPr>
                        <a:t>1.25</a:t>
                      </a:r>
                      <a:endParaRPr lang="en-US" sz="14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12"/>
                  </a:ext>
                </a:extLst>
              </a:tr>
              <a:tr h="249854">
                <a:tc>
                  <a:txBody>
                    <a:bodyPr/>
                    <a:lstStyle/>
                    <a:p>
                      <a:pPr marL="0" marR="0">
                        <a:lnSpc>
                          <a:spcPct val="107000"/>
                        </a:lnSpc>
                        <a:spcBef>
                          <a:spcPts val="0"/>
                        </a:spcBef>
                        <a:spcAft>
                          <a:spcPts val="0"/>
                        </a:spcAft>
                      </a:pPr>
                      <a:r>
                        <a:rPr lang="en-US" sz="1400" b="1">
                          <a:effectLst/>
                        </a:rPr>
                        <a:t>13</a:t>
                      </a:r>
                      <a:endParaRPr lang="en-US" sz="14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400" b="1">
                          <a:effectLst/>
                        </a:rPr>
                        <a:t>Public Information and Communications</a:t>
                      </a:r>
                      <a:endParaRPr lang="en-US" sz="14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400" b="1" dirty="0">
                          <a:effectLst/>
                        </a:rPr>
                        <a:t>12.0</a:t>
                      </a:r>
                      <a:endParaRPr lang="en-US"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400" b="1">
                          <a:effectLst/>
                        </a:rPr>
                        <a:t>30</a:t>
                      </a:r>
                      <a:endParaRPr lang="en-US" sz="14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13"/>
                  </a:ext>
                </a:extLst>
              </a:tr>
              <a:tr h="249854">
                <a:tc>
                  <a:txBody>
                    <a:bodyPr/>
                    <a:lstStyle/>
                    <a:p>
                      <a:pPr marL="0" marR="0">
                        <a:lnSpc>
                          <a:spcPct val="107000"/>
                        </a:lnSpc>
                        <a:spcBef>
                          <a:spcPts val="0"/>
                        </a:spcBef>
                        <a:spcAft>
                          <a:spcPts val="0"/>
                        </a:spcAft>
                      </a:pPr>
                      <a:r>
                        <a:rPr lang="en-US" sz="1400" b="1">
                          <a:effectLst/>
                        </a:rPr>
                        <a:t>14</a:t>
                      </a:r>
                      <a:endParaRPr lang="en-US" sz="14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400" b="1">
                          <a:effectLst/>
                        </a:rPr>
                        <a:t>The OSC as a Spokesperson</a:t>
                      </a:r>
                      <a:endParaRPr lang="en-US" sz="14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400" b="1" dirty="0">
                          <a:effectLst/>
                        </a:rPr>
                        <a:t>8.0</a:t>
                      </a:r>
                      <a:endParaRPr lang="en-US"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400" b="1" dirty="0">
                          <a:effectLst/>
                        </a:rPr>
                        <a:t>20</a:t>
                      </a:r>
                      <a:endParaRPr lang="en-US"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14"/>
                  </a:ext>
                </a:extLst>
              </a:tr>
              <a:tr h="249854">
                <a:tc>
                  <a:txBody>
                    <a:bodyPr/>
                    <a:lstStyle/>
                    <a:p>
                      <a:pPr marL="0" marR="0">
                        <a:lnSpc>
                          <a:spcPct val="107000"/>
                        </a:lnSpc>
                        <a:spcBef>
                          <a:spcPts val="0"/>
                        </a:spcBef>
                        <a:spcAft>
                          <a:spcPts val="0"/>
                        </a:spcAft>
                      </a:pPr>
                      <a:r>
                        <a:rPr lang="en-US" sz="1400" b="1">
                          <a:effectLst/>
                        </a:rPr>
                        <a:t>15</a:t>
                      </a:r>
                      <a:endParaRPr lang="en-US" sz="14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400" b="1">
                          <a:effectLst/>
                        </a:rPr>
                        <a:t>Capstone Practical Exercise</a:t>
                      </a:r>
                      <a:endParaRPr lang="en-US" sz="14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400" b="1">
                          <a:effectLst/>
                        </a:rPr>
                        <a:t>3.5</a:t>
                      </a:r>
                      <a:endParaRPr lang="en-US" sz="14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400" b="1" dirty="0">
                          <a:effectLst/>
                        </a:rPr>
                        <a:t>8.75</a:t>
                      </a:r>
                      <a:endParaRPr lang="en-US"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15"/>
                  </a:ext>
                </a:extLst>
              </a:tr>
              <a:tr h="249854">
                <a:tc>
                  <a:txBody>
                    <a:bodyPr/>
                    <a:lstStyle/>
                    <a:p>
                      <a:pPr marL="0" marR="0">
                        <a:lnSpc>
                          <a:spcPct val="107000"/>
                        </a:lnSpc>
                        <a:spcBef>
                          <a:spcPts val="0"/>
                        </a:spcBef>
                        <a:spcAft>
                          <a:spcPts val="0"/>
                        </a:spcAft>
                      </a:pPr>
                      <a:r>
                        <a:rPr lang="en-US" sz="1400" b="1">
                          <a:effectLst/>
                        </a:rPr>
                        <a:t>16</a:t>
                      </a:r>
                      <a:endParaRPr lang="en-US" sz="14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400" b="1">
                          <a:effectLst/>
                        </a:rPr>
                        <a:t>End of Course Activities</a:t>
                      </a:r>
                      <a:endParaRPr lang="en-US" sz="14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400" b="1">
                          <a:effectLst/>
                        </a:rPr>
                        <a:t>0.5</a:t>
                      </a:r>
                      <a:endParaRPr lang="en-US" sz="14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400" b="1" dirty="0">
                          <a:effectLst/>
                        </a:rPr>
                        <a:t>1.25</a:t>
                      </a:r>
                      <a:endParaRPr lang="en-US"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16"/>
                  </a:ext>
                </a:extLst>
              </a:tr>
              <a:tr h="299947">
                <a:tc>
                  <a:txBody>
                    <a:bodyPr/>
                    <a:lstStyle/>
                    <a:p>
                      <a:pPr marL="0" marR="0">
                        <a:lnSpc>
                          <a:spcPct val="107000"/>
                        </a:lnSpc>
                        <a:spcBef>
                          <a:spcPts val="0"/>
                        </a:spcBef>
                        <a:spcAft>
                          <a:spcPts val="0"/>
                        </a:spcAft>
                      </a:pPr>
                      <a:r>
                        <a:rPr lang="en-US" sz="1400" b="1">
                          <a:effectLst/>
                        </a:rPr>
                        <a:t> </a:t>
                      </a:r>
                      <a:endParaRPr lang="en-US" sz="14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r">
                        <a:lnSpc>
                          <a:spcPct val="107000"/>
                        </a:lnSpc>
                        <a:spcBef>
                          <a:spcPts val="0"/>
                        </a:spcBef>
                        <a:spcAft>
                          <a:spcPts val="0"/>
                        </a:spcAft>
                      </a:pPr>
                      <a:r>
                        <a:rPr lang="en-US" sz="1400" b="1" dirty="0">
                          <a:effectLst/>
                        </a:rPr>
                        <a:t>TOTAL</a:t>
                      </a:r>
                      <a:endParaRPr lang="en-US"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400" b="1">
                          <a:effectLst/>
                        </a:rPr>
                        <a:t>40 Hours</a:t>
                      </a:r>
                      <a:endParaRPr lang="en-US" sz="14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400" b="1" dirty="0">
                          <a:effectLst/>
                        </a:rPr>
                        <a:t>100</a:t>
                      </a:r>
                      <a:endParaRPr lang="en-US"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17"/>
                  </a:ext>
                </a:extLst>
              </a:tr>
            </a:tbl>
          </a:graphicData>
        </a:graphic>
      </p:graphicFrame>
    </p:spTree>
    <p:extLst>
      <p:ext uri="{BB962C8B-B14F-4D97-AF65-F5344CB8AC3E}">
        <p14:creationId xmlns:p14="http://schemas.microsoft.com/office/powerpoint/2010/main" val="219970803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dirty="0" smtClean="0">
                <a:solidFill>
                  <a:srgbClr val="002060"/>
                </a:solidFill>
              </a:rPr>
              <a:t>Without the help and assistance from our partners at EPA Region VIII we could not have developed and executed this Army OSC Course.</a:t>
            </a:r>
          </a:p>
          <a:p>
            <a:endParaRPr lang="en-US" dirty="0">
              <a:solidFill>
                <a:srgbClr val="002060"/>
              </a:solidFill>
            </a:endParaRPr>
          </a:p>
          <a:p>
            <a:endParaRPr lang="en-US" dirty="0" smtClean="0">
              <a:solidFill>
                <a:srgbClr val="002060"/>
              </a:solidFill>
            </a:endParaRPr>
          </a:p>
          <a:p>
            <a:pPr marL="0" indent="0" algn="ctr">
              <a:buNone/>
            </a:pPr>
            <a:r>
              <a:rPr lang="en-US" sz="6000" dirty="0" smtClean="0">
                <a:solidFill>
                  <a:srgbClr val="002060"/>
                </a:solidFill>
              </a:rPr>
              <a:t>Thank You</a:t>
            </a:r>
          </a:p>
          <a:p>
            <a:pPr marL="0" indent="0">
              <a:buNone/>
            </a:pPr>
            <a:endParaRPr lang="en-US" dirty="0"/>
          </a:p>
        </p:txBody>
      </p:sp>
      <p:sp>
        <p:nvSpPr>
          <p:cNvPr id="4" name="Footer Placeholder 3"/>
          <p:cNvSpPr>
            <a:spLocks noGrp="1"/>
          </p:cNvSpPr>
          <p:nvPr>
            <p:ph type="ftr" sz="quarter" idx="11"/>
          </p:nvPr>
        </p:nvSpPr>
        <p:spPr/>
        <p:txBody>
          <a:bodyPr/>
          <a:lstStyle/>
          <a:p>
            <a:r>
              <a:rPr lang="en-US" smtClean="0"/>
              <a:t>OSC Basic Concepts and Concept Implementation Course Overview</a:t>
            </a:r>
            <a:endParaRPr lang="en-US" dirty="0"/>
          </a:p>
        </p:txBody>
      </p:sp>
      <p:sp>
        <p:nvSpPr>
          <p:cNvPr id="5" name="Slide Number Placeholder 4"/>
          <p:cNvSpPr>
            <a:spLocks noGrp="1"/>
          </p:cNvSpPr>
          <p:nvPr>
            <p:ph type="sldNum" sz="quarter" idx="12"/>
          </p:nvPr>
        </p:nvSpPr>
        <p:spPr/>
        <p:txBody>
          <a:bodyPr/>
          <a:lstStyle/>
          <a:p>
            <a:fld id="{7532CF54-074D-DA4C-A819-D92E8187F795}" type="slidenum">
              <a:rPr lang="en-US" smtClean="0"/>
              <a:pPr/>
              <a:t>14</a:t>
            </a:fld>
            <a:endParaRPr lang="en-US" dirty="0"/>
          </a:p>
        </p:txBody>
      </p:sp>
      <p:sp>
        <p:nvSpPr>
          <p:cNvPr id="6" name="Title 5"/>
          <p:cNvSpPr>
            <a:spLocks noGrp="1"/>
          </p:cNvSpPr>
          <p:nvPr>
            <p:ph type="title"/>
          </p:nvPr>
        </p:nvSpPr>
        <p:spPr/>
        <p:txBody>
          <a:bodyPr/>
          <a:lstStyle/>
          <a:p>
            <a:r>
              <a:rPr lang="en-US" dirty="0" smtClean="0"/>
              <a:t>Thanks</a:t>
            </a:r>
            <a:endParaRPr lang="en-US" dirty="0"/>
          </a:p>
        </p:txBody>
      </p:sp>
    </p:spTree>
    <p:extLst>
      <p:ext uri="{BB962C8B-B14F-4D97-AF65-F5344CB8AC3E}">
        <p14:creationId xmlns:p14="http://schemas.microsoft.com/office/powerpoint/2010/main" val="221824312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US" smtClean="0"/>
              <a:t>OSC Basic Concepts and Concept Implementation Course Overview</a:t>
            </a:r>
            <a:endParaRPr lang="en-US" dirty="0"/>
          </a:p>
        </p:txBody>
      </p:sp>
      <p:sp>
        <p:nvSpPr>
          <p:cNvPr id="2" name="Slide Number Placeholder 1"/>
          <p:cNvSpPr>
            <a:spLocks noGrp="1"/>
          </p:cNvSpPr>
          <p:nvPr>
            <p:ph type="sldNum" sz="quarter" idx="12"/>
          </p:nvPr>
        </p:nvSpPr>
        <p:spPr/>
        <p:txBody>
          <a:bodyPr/>
          <a:lstStyle/>
          <a:p>
            <a:fld id="{1B161706-6D0E-4572-B44F-8CFF3D4FDA4D}" type="slidenum">
              <a:rPr lang="en-US" altLang="en-US" smtClean="0"/>
              <a:pPr/>
              <a:t>15</a:t>
            </a:fld>
            <a:endParaRPr lang="en-US" altLang="en-US" dirty="0"/>
          </a:p>
        </p:txBody>
      </p:sp>
      <p:sp>
        <p:nvSpPr>
          <p:cNvPr id="8" name="Title 7"/>
          <p:cNvSpPr>
            <a:spLocks noGrp="1"/>
          </p:cNvSpPr>
          <p:nvPr>
            <p:ph type="title"/>
          </p:nvPr>
        </p:nvSpPr>
        <p:spPr/>
        <p:txBody>
          <a:bodyPr/>
          <a:lstStyle/>
          <a:p>
            <a:r>
              <a:rPr lang="en-US" smtClean="0"/>
              <a:t>Comments/Questions</a:t>
            </a:r>
            <a:endParaRPr lang="en-US" dirty="0"/>
          </a:p>
        </p:txBody>
      </p:sp>
      <p:pic>
        <p:nvPicPr>
          <p:cNvPr id="7" name="Content Placeholder 3"/>
          <p:cNvPicPr>
            <a:picLocks noChangeAspect="1"/>
          </p:cNvPicPr>
          <p:nvPr/>
        </p:nvPicPr>
        <p:blipFill>
          <a:blip r:embed="rId3"/>
          <a:stretch>
            <a:fillRect/>
          </a:stretch>
        </p:blipFill>
        <p:spPr bwMode="auto">
          <a:xfrm>
            <a:off x="2743200" y="1602581"/>
            <a:ext cx="3657600" cy="3652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5709308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age xmlns="e8837756-7028-4614-b5c2-c61f556e1abd">2</Page>
    <Document_x0020_Number xmlns="e8837756-7028-4614-b5c2-c61f556e1abd" xsi:nil="true"/>
    <Date_x0020_of_x0020_Document xmlns="e8837756-7028-4614-b5c2-c61f556e1abd">2014-08-01T13:03:00+00:00</Date_x0020_of_x0020_Document>
    <Section xmlns="e8837756-7028-4614-b5c2-c61f556e1abd">1</Section>
    <Date_x0020_of_x0020_Expiration xmlns="e8837756-7028-4614-b5c2-c61f556e1abd">2014-07-31T04:00:00+00:00</Date_x0020_of_x0020_Expiration>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67BDD428C508B040A87201D8CBE1E283" ma:contentTypeVersion="12" ma:contentTypeDescription="Create a new document." ma:contentTypeScope="" ma:versionID="7d6c6f78384de608403e94aca6c1ffc6">
  <xsd:schema xmlns:xsd="http://www.w3.org/2001/XMLSchema" xmlns:xs="http://www.w3.org/2001/XMLSchema" xmlns:p="http://schemas.microsoft.com/office/2006/metadata/properties" xmlns:ns2="e8837756-7028-4614-b5c2-c61f556e1abd" targetNamespace="http://schemas.microsoft.com/office/2006/metadata/properties" ma:root="true" ma:fieldsID="edad8602a9e6be3727c7a8349cd07cbc" ns2:_="">
    <xsd:import namespace="e8837756-7028-4614-b5c2-c61f556e1abd"/>
    <xsd:element name="properties">
      <xsd:complexType>
        <xsd:sequence>
          <xsd:element name="documentManagement">
            <xsd:complexType>
              <xsd:all>
                <xsd:element ref="ns2:Date_x0020_of_x0020_Document" minOccurs="0"/>
                <xsd:element ref="ns2:Date_x0020_of_x0020_Expiration"/>
                <xsd:element ref="ns2:Page" minOccurs="0"/>
                <xsd:element ref="ns2:Section" minOccurs="0"/>
                <xsd:element ref="ns2:Document_x0020_Numbe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8837756-7028-4614-b5c2-c61f556e1abd" elementFormDefault="qualified">
    <xsd:import namespace="http://schemas.microsoft.com/office/2006/documentManagement/types"/>
    <xsd:import namespace="http://schemas.microsoft.com/office/infopath/2007/PartnerControls"/>
    <xsd:element name="Date_x0020_of_x0020_Document" ma:index="8" nillable="true" ma:displayName="Date of Document" ma:default="[today]" ma:description="The Date of the Document" ma:format="DateTime" ma:internalName="Date_x0020_of_x0020_Document">
      <xsd:simpleType>
        <xsd:restriction base="dms:DateTime"/>
      </xsd:simpleType>
    </xsd:element>
    <xsd:element name="Date_x0020_of_x0020_Expiration" ma:index="9" ma:displayName="Date of Expiration" ma:default="2026-01-01T00:00:00Z" ma:format="DateOnly" ma:internalName="Date_x0020_of_x0020_Expiration">
      <xsd:simpleType>
        <xsd:restriction base="dms:DateTime"/>
      </xsd:simpleType>
    </xsd:element>
    <xsd:element name="Page" ma:index="10" nillable="true" ma:displayName="Page" ma:indexed="true" ma:list="{23655275-2cf5-46cc-969a-cfd08908267a}" ma:internalName="Page" ma:showField="Page">
      <xsd:simpleType>
        <xsd:restriction base="dms:Lookup"/>
      </xsd:simpleType>
    </xsd:element>
    <xsd:element name="Section" ma:index="11" nillable="true" ma:displayName="Section" ma:indexed="true" ma:list="{b84536de-754e-41fc-88f9-534508ce8245}" ma:internalName="Section" ma:showField="Section">
      <xsd:simpleType>
        <xsd:restriction base="dms:Lookup"/>
      </xsd:simpleType>
    </xsd:element>
    <xsd:element name="Document_x0020_Number" ma:index="13" nillable="true" ma:displayName="Doc Num" ma:internalName="Document_x0020_Number" ma:percentage="FALSE">
      <xsd:simpleType>
        <xsd:restriction base="dms:Number"/>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B878885-C0F0-49E1-9E4A-CBFB519F59F6}">
  <ds:schemaRefs>
    <ds:schemaRef ds:uri="http://schemas.microsoft.com/office/2006/documentManagement/types"/>
    <ds:schemaRef ds:uri="http://purl.org/dc/terms/"/>
    <ds:schemaRef ds:uri="http://schemas.openxmlformats.org/package/2006/metadata/core-properties"/>
    <ds:schemaRef ds:uri="http://purl.org/dc/dcmitype/"/>
    <ds:schemaRef ds:uri="http://schemas.microsoft.com/office/infopath/2007/PartnerControls"/>
    <ds:schemaRef ds:uri="http://purl.org/dc/elements/1.1/"/>
    <ds:schemaRef ds:uri="http://schemas.microsoft.com/office/2006/metadata/properties"/>
    <ds:schemaRef ds:uri="e8837756-7028-4614-b5c2-c61f556e1abd"/>
    <ds:schemaRef ds:uri="http://www.w3.org/XML/1998/namespace"/>
  </ds:schemaRefs>
</ds:datastoreItem>
</file>

<file path=customXml/itemProps2.xml><?xml version="1.0" encoding="utf-8"?>
<ds:datastoreItem xmlns:ds="http://schemas.openxmlformats.org/officeDocument/2006/customXml" ds:itemID="{CCC18B14-1FE3-4BF5-8E78-D388EAE6F4CC}">
  <ds:schemaRefs>
    <ds:schemaRef ds:uri="http://schemas.microsoft.com/sharepoint/v3/contenttype/forms"/>
  </ds:schemaRefs>
</ds:datastoreItem>
</file>

<file path=customXml/itemProps3.xml><?xml version="1.0" encoding="utf-8"?>
<ds:datastoreItem xmlns:ds="http://schemas.openxmlformats.org/officeDocument/2006/customXml" ds:itemID="{FC7F97FD-8E3E-40DB-A8C1-A0D9A625963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8837756-7028-4614-b5c2-c61f556e1ab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2672</TotalTime>
  <Words>1123</Words>
  <Application>Microsoft Office PowerPoint</Application>
  <PresentationFormat>On-screen Show (4:3)</PresentationFormat>
  <Paragraphs>239</Paragraphs>
  <Slides>15</Slides>
  <Notes>8</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15</vt:i4>
      </vt:variant>
    </vt:vector>
  </HeadingPairs>
  <TitlesOfParts>
    <vt:vector size="26" baseType="lpstr">
      <vt:lpstr>Microsoft YaHei</vt:lpstr>
      <vt:lpstr>ＭＳ Ｐゴシック</vt:lpstr>
      <vt:lpstr>Arial</vt:lpstr>
      <vt:lpstr>Calibri</vt:lpstr>
      <vt:lpstr>ITC Franklin Gothic Std Book</vt:lpstr>
      <vt:lpstr>Lucida Grande</vt:lpstr>
      <vt:lpstr>Segoe UI</vt:lpstr>
      <vt:lpstr>Times New Roman</vt:lpstr>
      <vt:lpstr>Trebuchet MS</vt:lpstr>
      <vt:lpstr>Wingdings</vt:lpstr>
      <vt:lpstr>Office Theme</vt:lpstr>
      <vt:lpstr> Region VIII RRT Meeting  Army OSC Basic Concepts and Concept Implementation Course Overview </vt:lpstr>
      <vt:lpstr>Topics</vt:lpstr>
      <vt:lpstr>Guiding Authorities and Regulations </vt:lpstr>
      <vt:lpstr>NCP Delegations and Responsibilities</vt:lpstr>
      <vt:lpstr>Hypothetical Model for a CWA Event</vt:lpstr>
      <vt:lpstr>Complex Notification and Coordination</vt:lpstr>
      <vt:lpstr>Factors more important because “Army”</vt:lpstr>
      <vt:lpstr>Course Purpose and Scope</vt:lpstr>
      <vt:lpstr>Instructors</vt:lpstr>
      <vt:lpstr>Our Students </vt:lpstr>
      <vt:lpstr>Course Development</vt:lpstr>
      <vt:lpstr>Student Prerequisites</vt:lpstr>
      <vt:lpstr>Current Course Modules</vt:lpstr>
      <vt:lpstr>Thanks</vt:lpstr>
      <vt:lpstr>Comments/Questions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CMA HQ Briefing Template</dc:title>
  <dc:creator>Janson Communications</dc:creator>
  <cp:lastModifiedBy>Young, Bruce M.</cp:lastModifiedBy>
  <cp:revision>167</cp:revision>
  <dcterms:created xsi:type="dcterms:W3CDTF">2014-07-29T13:53:58Z</dcterms:created>
  <dcterms:modified xsi:type="dcterms:W3CDTF">2016-10-03T23:04:12Z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0x01010067BDD428C508B040A87201D8CBE1E283</vt:lpwstr>
  </property>
  <property fmtid="{D5CDD505-2E9C-101B-9397-08002B2CF9AE}" pid="3" name="_dlc_DocIdItemGuid">
    <vt:lpwstr>af8255ef-719e-40eb-944c-2085a1c7dd28</vt:lpwstr>
  </property>
</Properties>
</file>