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73"/>
    <a:srgbClr val="2D2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A99AC-01EA-480E-AFDF-52759EE4A463}" v="42" dt="2024-02-23T17:45:32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6729" autoAdjust="0"/>
  </p:normalViewPr>
  <p:slideViewPr>
    <p:cSldViewPr snapToGrid="0">
      <p:cViewPr varScale="1">
        <p:scale>
          <a:sx n="64" d="100"/>
          <a:sy n="64" d="100"/>
        </p:scale>
        <p:origin x="16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wald, William Timothy (Tim) Jr CIV USCG LANT STRIKE TEAM (USA)" userId="23541ad4-2483-4412-a7fb-4062ba58f4ad" providerId="ADAL" clId="{266A99AC-01EA-480E-AFDF-52759EE4A463}"/>
    <pc:docChg chg="undo redo custSel addSld delSld modSld">
      <pc:chgData name="Dewald, William Timothy (Tim) Jr CIV USCG LANT STRIKE TEAM (USA)" userId="23541ad4-2483-4412-a7fb-4062ba58f4ad" providerId="ADAL" clId="{266A99AC-01EA-480E-AFDF-52759EE4A463}" dt="2024-02-23T20:34:29.776" v="3290" actId="20577"/>
      <pc:docMkLst>
        <pc:docMk/>
      </pc:docMkLst>
      <pc:sldChg chg="addSp delSp modSp mod modClrScheme chgLayout">
        <pc:chgData name="Dewald, William Timothy (Tim) Jr CIV USCG LANT STRIKE TEAM (USA)" userId="23541ad4-2483-4412-a7fb-4062ba58f4ad" providerId="ADAL" clId="{266A99AC-01EA-480E-AFDF-52759EE4A463}" dt="2024-02-23T17:45:41.428" v="3257" actId="20577"/>
        <pc:sldMkLst>
          <pc:docMk/>
          <pc:sldMk cId="1702966743" sldId="256"/>
        </pc:sldMkLst>
        <pc:spChg chg="add del mod">
          <ac:chgData name="Dewald, William Timothy (Tim) Jr CIV USCG LANT STRIKE TEAM (USA)" userId="23541ad4-2483-4412-a7fb-4062ba58f4ad" providerId="ADAL" clId="{266A99AC-01EA-480E-AFDF-52759EE4A463}" dt="2024-02-23T15:33:53.654" v="258" actId="767"/>
          <ac:spMkLst>
            <pc:docMk/>
            <pc:sldMk cId="1702966743" sldId="256"/>
            <ac:spMk id="2" creationId="{BE5349AF-2831-C645-E12E-C70E93717303}"/>
          </ac:spMkLst>
        </pc:spChg>
        <pc:spChg chg="mod">
          <ac:chgData name="Dewald, William Timothy (Tim) Jr CIV USCG LANT STRIKE TEAM (USA)" userId="23541ad4-2483-4412-a7fb-4062ba58f4ad" providerId="ADAL" clId="{266A99AC-01EA-480E-AFDF-52759EE4A463}" dt="2024-02-23T15:38:39.969" v="327" actId="255"/>
          <ac:spMkLst>
            <pc:docMk/>
            <pc:sldMk cId="1702966743" sldId="256"/>
            <ac:spMk id="3" creationId="{E0D33FA3-9869-1E03-6773-41AFA762EBFB}"/>
          </ac:spMkLst>
        </pc:spChg>
        <pc:spChg chg="mod">
          <ac:chgData name="Dewald, William Timothy (Tim) Jr CIV USCG LANT STRIKE TEAM (USA)" userId="23541ad4-2483-4412-a7fb-4062ba58f4ad" providerId="ADAL" clId="{266A99AC-01EA-480E-AFDF-52759EE4A463}" dt="2024-02-23T17:45:41.428" v="3257" actId="20577"/>
          <ac:spMkLst>
            <pc:docMk/>
            <pc:sldMk cId="1702966743" sldId="256"/>
            <ac:spMk id="4" creationId="{4F18587A-1F7C-55A5-C731-5510E003DB78}"/>
          </ac:spMkLst>
        </pc:spChg>
        <pc:spChg chg="add del mod">
          <ac:chgData name="Dewald, William Timothy (Tim) Jr CIV USCG LANT STRIKE TEAM (USA)" userId="23541ad4-2483-4412-a7fb-4062ba58f4ad" providerId="ADAL" clId="{266A99AC-01EA-480E-AFDF-52759EE4A463}" dt="2024-02-23T15:34:53.838" v="268" actId="767"/>
          <ac:spMkLst>
            <pc:docMk/>
            <pc:sldMk cId="1702966743" sldId="256"/>
            <ac:spMk id="6" creationId="{486A469E-7277-FEEE-BEF3-183510F94BE3}"/>
          </ac:spMkLst>
        </pc:spChg>
        <pc:spChg chg="add del mod">
          <ac:chgData name="Dewald, William Timothy (Tim) Jr CIV USCG LANT STRIKE TEAM (USA)" userId="23541ad4-2483-4412-a7fb-4062ba58f4ad" providerId="ADAL" clId="{266A99AC-01EA-480E-AFDF-52759EE4A463}" dt="2024-02-23T15:34:52.636" v="267" actId="767"/>
          <ac:spMkLst>
            <pc:docMk/>
            <pc:sldMk cId="1702966743" sldId="256"/>
            <ac:spMk id="7" creationId="{45D6E6F9-C9D2-7866-FA65-A52304D38F71}"/>
          </ac:spMkLst>
        </pc:spChg>
        <pc:spChg chg="add del mod">
          <ac:chgData name="Dewald, William Timothy (Tim) Jr CIV USCG LANT STRIKE TEAM (USA)" userId="23541ad4-2483-4412-a7fb-4062ba58f4ad" providerId="ADAL" clId="{266A99AC-01EA-480E-AFDF-52759EE4A463}" dt="2024-02-23T15:35:22.167" v="272" actId="767"/>
          <ac:spMkLst>
            <pc:docMk/>
            <pc:sldMk cId="1702966743" sldId="256"/>
            <ac:spMk id="8" creationId="{71CAFF92-7BE0-86B4-F72E-D00B6ED8F044}"/>
          </ac:spMkLst>
        </pc:spChg>
        <pc:spChg chg="add del mod">
          <ac:chgData name="Dewald, William Timothy (Tim) Jr CIV USCG LANT STRIKE TEAM (USA)" userId="23541ad4-2483-4412-a7fb-4062ba58f4ad" providerId="ADAL" clId="{266A99AC-01EA-480E-AFDF-52759EE4A463}" dt="2024-02-23T15:35:21.649" v="271" actId="767"/>
          <ac:spMkLst>
            <pc:docMk/>
            <pc:sldMk cId="1702966743" sldId="256"/>
            <ac:spMk id="9" creationId="{B4408713-A074-677D-23D2-F444A5D9FBA7}"/>
          </ac:spMkLst>
        </pc:spChg>
        <pc:spChg chg="add del mod ord">
          <ac:chgData name="Dewald, William Timothy (Tim) Jr CIV USCG LANT STRIKE TEAM (USA)" userId="23541ad4-2483-4412-a7fb-4062ba58f4ad" providerId="ADAL" clId="{266A99AC-01EA-480E-AFDF-52759EE4A463}" dt="2024-02-23T15:36:32.373" v="274" actId="700"/>
          <ac:spMkLst>
            <pc:docMk/>
            <pc:sldMk cId="1702966743" sldId="256"/>
            <ac:spMk id="10" creationId="{E70B6558-9390-95FB-09E9-71797F864393}"/>
          </ac:spMkLst>
        </pc:spChg>
        <pc:spChg chg="add del mod ord">
          <ac:chgData name="Dewald, William Timothy (Tim) Jr CIV USCG LANT STRIKE TEAM (USA)" userId="23541ad4-2483-4412-a7fb-4062ba58f4ad" providerId="ADAL" clId="{266A99AC-01EA-480E-AFDF-52759EE4A463}" dt="2024-02-23T15:36:32.373" v="274" actId="700"/>
          <ac:spMkLst>
            <pc:docMk/>
            <pc:sldMk cId="1702966743" sldId="256"/>
            <ac:spMk id="11" creationId="{D1CC0CEE-BAF6-3C42-3C3B-1BABBF1F96AF}"/>
          </ac:spMkLst>
        </pc:spChg>
        <pc:picChg chg="mod">
          <ac:chgData name="Dewald, William Timothy (Tim) Jr CIV USCG LANT STRIKE TEAM (USA)" userId="23541ad4-2483-4412-a7fb-4062ba58f4ad" providerId="ADAL" clId="{266A99AC-01EA-480E-AFDF-52759EE4A463}" dt="2024-02-23T15:40:16.706" v="367" actId="14100"/>
          <ac:picMkLst>
            <pc:docMk/>
            <pc:sldMk cId="1702966743" sldId="256"/>
            <ac:picMk id="5" creationId="{661448B0-EB66-F53A-D5A9-31FD372269FC}"/>
          </ac:picMkLst>
        </pc:picChg>
      </pc:sldChg>
      <pc:sldChg chg="add del">
        <pc:chgData name="Dewald, William Timothy (Tim) Jr CIV USCG LANT STRIKE TEAM (USA)" userId="23541ad4-2483-4412-a7fb-4062ba58f4ad" providerId="ADAL" clId="{266A99AC-01EA-480E-AFDF-52759EE4A463}" dt="2024-02-23T15:47:24.535" v="548" actId="2696"/>
        <pc:sldMkLst>
          <pc:docMk/>
          <pc:sldMk cId="17609509" sldId="257"/>
        </pc:sldMkLst>
      </pc:sldChg>
      <pc:sldChg chg="addSp delSp modSp add mod">
        <pc:chgData name="Dewald, William Timothy (Tim) Jr CIV USCG LANT STRIKE TEAM (USA)" userId="23541ad4-2483-4412-a7fb-4062ba58f4ad" providerId="ADAL" clId="{266A99AC-01EA-480E-AFDF-52759EE4A463}" dt="2024-02-23T17:53:59.770" v="3288" actId="20577"/>
        <pc:sldMkLst>
          <pc:docMk/>
          <pc:sldMk cId="1874344442" sldId="257"/>
        </pc:sldMkLst>
        <pc:spChg chg="add del mod">
          <ac:chgData name="Dewald, William Timothy (Tim) Jr CIV USCG LANT STRIKE TEAM (USA)" userId="23541ad4-2483-4412-a7fb-4062ba58f4ad" providerId="ADAL" clId="{266A99AC-01EA-480E-AFDF-52759EE4A463}" dt="2024-02-23T17:53:59.770" v="3288" actId="20577"/>
          <ac:spMkLst>
            <pc:docMk/>
            <pc:sldMk cId="1874344442" sldId="257"/>
            <ac:spMk id="4" creationId="{4F18587A-1F7C-55A5-C731-5510E003DB78}"/>
          </ac:spMkLst>
        </pc:spChg>
      </pc:sldChg>
      <pc:sldChg chg="new del">
        <pc:chgData name="Dewald, William Timothy (Tim) Jr CIV USCG LANT STRIKE TEAM (USA)" userId="23541ad4-2483-4412-a7fb-4062ba58f4ad" providerId="ADAL" clId="{266A99AC-01EA-480E-AFDF-52759EE4A463}" dt="2024-02-23T15:17:34.066" v="136" actId="680"/>
        <pc:sldMkLst>
          <pc:docMk/>
          <pc:sldMk cId="2018513942" sldId="257"/>
        </pc:sldMkLst>
      </pc:sldChg>
      <pc:sldChg chg="modSp add mod">
        <pc:chgData name="Dewald, William Timothy (Tim) Jr CIV USCG LANT STRIKE TEAM (USA)" userId="23541ad4-2483-4412-a7fb-4062ba58f4ad" providerId="ADAL" clId="{266A99AC-01EA-480E-AFDF-52759EE4A463}" dt="2024-02-23T20:34:29.776" v="3290" actId="20577"/>
        <pc:sldMkLst>
          <pc:docMk/>
          <pc:sldMk cId="3160198585" sldId="258"/>
        </pc:sldMkLst>
        <pc:spChg chg="mod">
          <ac:chgData name="Dewald, William Timothy (Tim) Jr CIV USCG LANT STRIKE TEAM (USA)" userId="23541ad4-2483-4412-a7fb-4062ba58f4ad" providerId="ADAL" clId="{266A99AC-01EA-480E-AFDF-52759EE4A463}" dt="2024-02-23T20:34:29.776" v="3290" actId="20577"/>
          <ac:spMkLst>
            <pc:docMk/>
            <pc:sldMk cId="3160198585" sldId="258"/>
            <ac:spMk id="4" creationId="{4F18587A-1F7C-55A5-C731-5510E003DB78}"/>
          </ac:spMkLst>
        </pc:spChg>
      </pc:sldChg>
      <pc:sldChg chg="modSp add mod">
        <pc:chgData name="Dewald, William Timothy (Tim) Jr CIV USCG LANT STRIKE TEAM (USA)" userId="23541ad4-2483-4412-a7fb-4062ba58f4ad" providerId="ADAL" clId="{266A99AC-01EA-480E-AFDF-52759EE4A463}" dt="2024-02-23T17:36:29.537" v="3076" actId="1076"/>
        <pc:sldMkLst>
          <pc:docMk/>
          <pc:sldMk cId="1228813992" sldId="259"/>
        </pc:sldMkLst>
        <pc:spChg chg="mod">
          <ac:chgData name="Dewald, William Timothy (Tim) Jr CIV USCG LANT STRIKE TEAM (USA)" userId="23541ad4-2483-4412-a7fb-4062ba58f4ad" providerId="ADAL" clId="{266A99AC-01EA-480E-AFDF-52759EE4A463}" dt="2024-02-23T17:36:29.537" v="3076" actId="1076"/>
          <ac:spMkLst>
            <pc:docMk/>
            <pc:sldMk cId="1228813992" sldId="259"/>
            <ac:spMk id="4" creationId="{4F18587A-1F7C-55A5-C731-5510E003DB78}"/>
          </ac:spMkLst>
        </pc:spChg>
      </pc:sldChg>
      <pc:sldChg chg="addSp modSp add mod">
        <pc:chgData name="Dewald, William Timothy (Tim) Jr CIV USCG LANT STRIKE TEAM (USA)" userId="23541ad4-2483-4412-a7fb-4062ba58f4ad" providerId="ADAL" clId="{266A99AC-01EA-480E-AFDF-52759EE4A463}" dt="2024-02-23T17:48:42.738" v="3258" actId="20577"/>
        <pc:sldMkLst>
          <pc:docMk/>
          <pc:sldMk cId="1839503287" sldId="260"/>
        </pc:sldMkLst>
        <pc:spChg chg="mod">
          <ac:chgData name="Dewald, William Timothy (Tim) Jr CIV USCG LANT STRIKE TEAM (USA)" userId="23541ad4-2483-4412-a7fb-4062ba58f4ad" providerId="ADAL" clId="{266A99AC-01EA-480E-AFDF-52759EE4A463}" dt="2024-02-23T17:48:42.738" v="3258" actId="20577"/>
          <ac:spMkLst>
            <pc:docMk/>
            <pc:sldMk cId="1839503287" sldId="260"/>
            <ac:spMk id="4" creationId="{4F18587A-1F7C-55A5-C731-5510E003DB78}"/>
          </ac:spMkLst>
        </pc:spChg>
        <pc:picChg chg="add mod">
          <ac:chgData name="Dewald, William Timothy (Tim) Jr CIV USCG LANT STRIKE TEAM (USA)" userId="23541ad4-2483-4412-a7fb-4062ba58f4ad" providerId="ADAL" clId="{266A99AC-01EA-480E-AFDF-52759EE4A463}" dt="2024-02-23T16:42:33.332" v="2327" actId="1076"/>
          <ac:picMkLst>
            <pc:docMk/>
            <pc:sldMk cId="1839503287" sldId="260"/>
            <ac:picMk id="2" creationId="{6BF445EF-7972-F106-2EE0-E3DCD2A24936}"/>
          </ac:picMkLst>
        </pc:picChg>
        <pc:picChg chg="add mod">
          <ac:chgData name="Dewald, William Timothy (Tim) Jr CIV USCG LANT STRIKE TEAM (USA)" userId="23541ad4-2483-4412-a7fb-4062ba58f4ad" providerId="ADAL" clId="{266A99AC-01EA-480E-AFDF-52759EE4A463}" dt="2024-02-23T16:42:54.417" v="2332" actId="14100"/>
          <ac:picMkLst>
            <pc:docMk/>
            <pc:sldMk cId="1839503287" sldId="260"/>
            <ac:picMk id="6" creationId="{8CA27318-E810-01B6-3D8D-40AEF660495A}"/>
          </ac:picMkLst>
        </pc:picChg>
      </pc:sldChg>
      <pc:sldChg chg="addSp delSp modSp add del mod">
        <pc:chgData name="Dewald, William Timothy (Tim) Jr CIV USCG LANT STRIKE TEAM (USA)" userId="23541ad4-2483-4412-a7fb-4062ba58f4ad" providerId="ADAL" clId="{266A99AC-01EA-480E-AFDF-52759EE4A463}" dt="2024-02-23T17:09:11.875" v="2333" actId="2696"/>
        <pc:sldMkLst>
          <pc:docMk/>
          <pc:sldMk cId="642115812" sldId="261"/>
        </pc:sldMkLst>
        <pc:spChg chg="del mod">
          <ac:chgData name="Dewald, William Timothy (Tim) Jr CIV USCG LANT STRIKE TEAM (USA)" userId="23541ad4-2483-4412-a7fb-4062ba58f4ad" providerId="ADAL" clId="{266A99AC-01EA-480E-AFDF-52759EE4A463}" dt="2024-02-23T16:41:18.704" v="2316"/>
          <ac:spMkLst>
            <pc:docMk/>
            <pc:sldMk cId="642115812" sldId="261"/>
            <ac:spMk id="4" creationId="{4F18587A-1F7C-55A5-C731-5510E003DB78}"/>
          </ac:spMkLst>
        </pc:spChg>
        <pc:picChg chg="add del">
          <ac:chgData name="Dewald, William Timothy (Tim) Jr CIV USCG LANT STRIKE TEAM (USA)" userId="23541ad4-2483-4412-a7fb-4062ba58f4ad" providerId="ADAL" clId="{266A99AC-01EA-480E-AFDF-52759EE4A463}" dt="2024-02-23T16:41:18.700" v="2314"/>
          <ac:picMkLst>
            <pc:docMk/>
            <pc:sldMk cId="642115812" sldId="261"/>
            <ac:picMk id="2" creationId="{3C1AEF15-8B84-9E14-ADF1-064ED331CF09}"/>
          </ac:picMkLst>
        </pc:picChg>
      </pc:sldChg>
      <pc:sldChg chg="addSp delSp modSp mod">
        <pc:chgData name="Dewald, William Timothy (Tim) Jr CIV USCG LANT STRIKE TEAM (USA)" userId="23541ad4-2483-4412-a7fb-4062ba58f4ad" providerId="ADAL" clId="{266A99AC-01EA-480E-AFDF-52759EE4A463}" dt="2024-02-23T17:17:23.292" v="2661"/>
        <pc:sldMkLst>
          <pc:docMk/>
          <pc:sldMk cId="3572854653" sldId="261"/>
        </pc:sldMkLst>
        <pc:spChg chg="mod">
          <ac:chgData name="Dewald, William Timothy (Tim) Jr CIV USCG LANT STRIKE TEAM (USA)" userId="23541ad4-2483-4412-a7fb-4062ba58f4ad" providerId="ADAL" clId="{266A99AC-01EA-480E-AFDF-52759EE4A463}" dt="2024-02-23T17:16:10.903" v="2654" actId="14100"/>
          <ac:spMkLst>
            <pc:docMk/>
            <pc:sldMk cId="3572854653" sldId="261"/>
            <ac:spMk id="4" creationId="{4F18587A-1F7C-55A5-C731-5510E003DB78}"/>
          </ac:spMkLst>
        </pc:spChg>
        <pc:picChg chg="add mod">
          <ac:chgData name="Dewald, William Timothy (Tim) Jr CIV USCG LANT STRIKE TEAM (USA)" userId="23541ad4-2483-4412-a7fb-4062ba58f4ad" providerId="ADAL" clId="{266A99AC-01EA-480E-AFDF-52759EE4A463}" dt="2024-02-23T17:16:16.457" v="2656" actId="1076"/>
          <ac:picMkLst>
            <pc:docMk/>
            <pc:sldMk cId="3572854653" sldId="261"/>
            <ac:picMk id="2" creationId="{81568ECA-0A42-AB20-B2E7-BC4B98B8B72D}"/>
          </ac:picMkLst>
        </pc:picChg>
        <pc:picChg chg="add mod modCrop">
          <ac:chgData name="Dewald, William Timothy (Tim) Jr CIV USCG LANT STRIKE TEAM (USA)" userId="23541ad4-2483-4412-a7fb-4062ba58f4ad" providerId="ADAL" clId="{266A99AC-01EA-480E-AFDF-52759EE4A463}" dt="2024-02-23T17:16:40.024" v="2660" actId="732"/>
          <ac:picMkLst>
            <pc:docMk/>
            <pc:sldMk cId="3572854653" sldId="261"/>
            <ac:picMk id="7" creationId="{85EF4DB5-8E2C-595D-7236-5CA647B49DD9}"/>
          </ac:picMkLst>
        </pc:picChg>
        <pc:picChg chg="del">
          <ac:chgData name="Dewald, William Timothy (Tim) Jr CIV USCG LANT STRIKE TEAM (USA)" userId="23541ad4-2483-4412-a7fb-4062ba58f4ad" providerId="ADAL" clId="{266A99AC-01EA-480E-AFDF-52759EE4A463}" dt="2024-02-23T17:17:23.292" v="2661"/>
          <ac:picMkLst>
            <pc:docMk/>
            <pc:sldMk cId="3572854653" sldId="261"/>
            <ac:picMk id="8" creationId="{D5B9E8E8-2504-287B-0F34-48226D238397}"/>
          </ac:picMkLst>
        </pc:picChg>
      </pc:sldChg>
      <pc:sldChg chg="new del">
        <pc:chgData name="Dewald, William Timothy (Tim) Jr CIV USCG LANT STRIKE TEAM (USA)" userId="23541ad4-2483-4412-a7fb-4062ba58f4ad" providerId="ADAL" clId="{266A99AC-01EA-480E-AFDF-52759EE4A463}" dt="2024-02-23T17:17:46.849" v="2664" actId="47"/>
        <pc:sldMkLst>
          <pc:docMk/>
          <pc:sldMk cId="3099369565" sldId="262"/>
        </pc:sldMkLst>
      </pc:sldChg>
      <pc:sldChg chg="addSp delSp modSp add mod">
        <pc:chgData name="Dewald, William Timothy (Tim) Jr CIV USCG LANT STRIKE TEAM (USA)" userId="23541ad4-2483-4412-a7fb-4062ba58f4ad" providerId="ADAL" clId="{266A99AC-01EA-480E-AFDF-52759EE4A463}" dt="2024-02-23T17:38:54.031" v="3078"/>
        <pc:sldMkLst>
          <pc:docMk/>
          <pc:sldMk cId="2510414943" sldId="263"/>
        </pc:sldMkLst>
        <pc:spChg chg="mod">
          <ac:chgData name="Dewald, William Timothy (Tim) Jr CIV USCG LANT STRIKE TEAM (USA)" userId="23541ad4-2483-4412-a7fb-4062ba58f4ad" providerId="ADAL" clId="{266A99AC-01EA-480E-AFDF-52759EE4A463}" dt="2024-02-23T17:23:04.564" v="2991" actId="20577"/>
          <ac:spMkLst>
            <pc:docMk/>
            <pc:sldMk cId="2510414943" sldId="263"/>
            <ac:spMk id="4" creationId="{4F18587A-1F7C-55A5-C731-5510E003DB78}"/>
          </ac:spMkLst>
        </pc:spChg>
        <pc:picChg chg="add del">
          <ac:chgData name="Dewald, William Timothy (Tim) Jr CIV USCG LANT STRIKE TEAM (USA)" userId="23541ad4-2483-4412-a7fb-4062ba58f4ad" providerId="ADAL" clId="{266A99AC-01EA-480E-AFDF-52759EE4A463}" dt="2024-02-23T17:38:54.031" v="3078"/>
          <ac:picMkLst>
            <pc:docMk/>
            <pc:sldMk cId="2510414943" sldId="263"/>
            <ac:picMk id="2" creationId="{84DCC812-0473-61B5-6744-FF847D32F119}"/>
          </ac:picMkLst>
        </pc:picChg>
      </pc:sldChg>
      <pc:sldChg chg="new del">
        <pc:chgData name="Dewald, William Timothy (Tim) Jr CIV USCG LANT STRIKE TEAM (USA)" userId="23541ad4-2483-4412-a7fb-4062ba58f4ad" providerId="ADAL" clId="{266A99AC-01EA-480E-AFDF-52759EE4A463}" dt="2024-02-23T17:41:16.341" v="3087" actId="47"/>
        <pc:sldMkLst>
          <pc:docMk/>
          <pc:sldMk cId="2425960373" sldId="264"/>
        </pc:sldMkLst>
      </pc:sldChg>
      <pc:sldChg chg="addSp delSp modSp new del mod setBg">
        <pc:chgData name="Dewald, William Timothy (Tim) Jr CIV USCG LANT STRIKE TEAM (USA)" userId="23541ad4-2483-4412-a7fb-4062ba58f4ad" providerId="ADAL" clId="{266A99AC-01EA-480E-AFDF-52759EE4A463}" dt="2024-02-23T17:40:53.608" v="3084" actId="680"/>
        <pc:sldMkLst>
          <pc:docMk/>
          <pc:sldMk cId="3549482781" sldId="264"/>
        </pc:sldMkLst>
        <pc:spChg chg="add del">
          <ac:chgData name="Dewald, William Timothy (Tim) Jr CIV USCG LANT STRIKE TEAM (USA)" userId="23541ad4-2483-4412-a7fb-4062ba58f4ad" providerId="ADAL" clId="{266A99AC-01EA-480E-AFDF-52759EE4A463}" dt="2024-02-23T17:40:48.442" v="3082" actId="26606"/>
          <ac:spMkLst>
            <pc:docMk/>
            <pc:sldMk cId="3549482781" sldId="264"/>
            <ac:spMk id="2" creationId="{1A96979A-B6C6-E566-14EA-DCF4B539EFB6}"/>
          </ac:spMkLst>
        </pc:spChg>
        <pc:spChg chg="add del">
          <ac:chgData name="Dewald, William Timothy (Tim) Jr CIV USCG LANT STRIKE TEAM (USA)" userId="23541ad4-2483-4412-a7fb-4062ba58f4ad" providerId="ADAL" clId="{266A99AC-01EA-480E-AFDF-52759EE4A463}" dt="2024-02-23T17:40:48.442" v="3082" actId="26606"/>
          <ac:spMkLst>
            <pc:docMk/>
            <pc:sldMk cId="3549482781" sldId="264"/>
            <ac:spMk id="3" creationId="{F1249848-C4FD-EE4D-5BD4-529E9C92CBA7}"/>
          </ac:spMkLst>
        </pc:spChg>
        <pc:picChg chg="add del mod">
          <ac:chgData name="Dewald, William Timothy (Tim) Jr CIV USCG LANT STRIKE TEAM (USA)" userId="23541ad4-2483-4412-a7fb-4062ba58f4ad" providerId="ADAL" clId="{266A99AC-01EA-480E-AFDF-52759EE4A463}" dt="2024-02-23T17:40:51.807" v="3083"/>
          <ac:picMkLst>
            <pc:docMk/>
            <pc:sldMk cId="3549482781" sldId="264"/>
            <ac:picMk id="4" creationId="{BB0C6F44-639B-CF01-0450-A8BDDB878BE5}"/>
          </ac:picMkLst>
        </pc:picChg>
      </pc:sldChg>
      <pc:sldChg chg="addSp delSp modSp add mod">
        <pc:chgData name="Dewald, William Timothy (Tim) Jr CIV USCG LANT STRIKE TEAM (USA)" userId="23541ad4-2483-4412-a7fb-4062ba58f4ad" providerId="ADAL" clId="{266A99AC-01EA-480E-AFDF-52759EE4A463}" dt="2024-02-23T17:41:48.115" v="3095" actId="14100"/>
        <pc:sldMkLst>
          <pc:docMk/>
          <pc:sldMk cId="3810686211" sldId="265"/>
        </pc:sldMkLst>
        <pc:spChg chg="del mod">
          <ac:chgData name="Dewald, William Timothy (Tim) Jr CIV USCG LANT STRIKE TEAM (USA)" userId="23541ad4-2483-4412-a7fb-4062ba58f4ad" providerId="ADAL" clId="{266A99AC-01EA-480E-AFDF-52759EE4A463}" dt="2024-02-23T17:41:37.737" v="3090"/>
          <ac:spMkLst>
            <pc:docMk/>
            <pc:sldMk cId="3810686211" sldId="265"/>
            <ac:spMk id="4" creationId="{4F18587A-1F7C-55A5-C731-5510E003DB78}"/>
          </ac:spMkLst>
        </pc:spChg>
        <pc:spChg chg="add del">
          <ac:chgData name="Dewald, William Timothy (Tim) Jr CIV USCG LANT STRIKE TEAM (USA)" userId="23541ad4-2483-4412-a7fb-4062ba58f4ad" providerId="ADAL" clId="{266A99AC-01EA-480E-AFDF-52759EE4A463}" dt="2024-02-23T17:41:41.805" v="3093" actId="22"/>
          <ac:spMkLst>
            <pc:docMk/>
            <pc:sldMk cId="3810686211" sldId="265"/>
            <ac:spMk id="6" creationId="{EC807F64-8C0B-F085-BD17-30E2B727A708}"/>
          </ac:spMkLst>
        </pc:spChg>
        <pc:picChg chg="add mod">
          <ac:chgData name="Dewald, William Timothy (Tim) Jr CIV USCG LANT STRIKE TEAM (USA)" userId="23541ad4-2483-4412-a7fb-4062ba58f4ad" providerId="ADAL" clId="{266A99AC-01EA-480E-AFDF-52759EE4A463}" dt="2024-02-23T17:41:48.115" v="3095" actId="14100"/>
          <ac:picMkLst>
            <pc:docMk/>
            <pc:sldMk cId="3810686211" sldId="265"/>
            <ac:picMk id="7" creationId="{B0C99726-5FD3-E039-D70A-179FA414AAA5}"/>
          </ac:picMkLst>
        </pc:picChg>
      </pc:sldChg>
      <pc:sldChg chg="new del">
        <pc:chgData name="Dewald, William Timothy (Tim) Jr CIV USCG LANT STRIKE TEAM (USA)" userId="23541ad4-2483-4412-a7fb-4062ba58f4ad" providerId="ADAL" clId="{266A99AC-01EA-480E-AFDF-52759EE4A463}" dt="2024-02-23T17:44:36.558" v="3098" actId="47"/>
        <pc:sldMkLst>
          <pc:docMk/>
          <pc:sldMk cId="713056157" sldId="266"/>
        </pc:sldMkLst>
      </pc:sldChg>
      <pc:sldChg chg="del">
        <pc:chgData name="Dewald, William Timothy (Tim) Jr CIV USCG LANT STRIKE TEAM (USA)" userId="23541ad4-2483-4412-a7fb-4062ba58f4ad" providerId="ADAL" clId="{266A99AC-01EA-480E-AFDF-52759EE4A463}" dt="2024-02-23T16:40:09.001" v="2273"/>
        <pc:sldMkLst>
          <pc:docMk/>
          <pc:sldMk cId="1244875634" sldId="266"/>
        </pc:sldMkLst>
      </pc:sldChg>
      <pc:sldChg chg="modSp add mod">
        <pc:chgData name="Dewald, William Timothy (Tim) Jr CIV USCG LANT STRIKE TEAM (USA)" userId="23541ad4-2483-4412-a7fb-4062ba58f4ad" providerId="ADAL" clId="{266A99AC-01EA-480E-AFDF-52759EE4A463}" dt="2024-02-23T17:45:01.835" v="3207" actId="20577"/>
        <pc:sldMkLst>
          <pc:docMk/>
          <pc:sldMk cId="3462091501" sldId="267"/>
        </pc:sldMkLst>
        <pc:spChg chg="mod">
          <ac:chgData name="Dewald, William Timothy (Tim) Jr CIV USCG LANT STRIKE TEAM (USA)" userId="23541ad4-2483-4412-a7fb-4062ba58f4ad" providerId="ADAL" clId="{266A99AC-01EA-480E-AFDF-52759EE4A463}" dt="2024-02-23T17:45:01.835" v="3207" actId="20577"/>
          <ac:spMkLst>
            <pc:docMk/>
            <pc:sldMk cId="3462091501" sldId="267"/>
            <ac:spMk id="4" creationId="{4F18587A-1F7C-55A5-C731-5510E003DB7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C5057-EB13-4AAF-904F-22E81D2C1886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4F421A-2E7F-40DF-83DB-AE777CA1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617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421A-2E7F-40DF-83DB-AE777CA1B3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18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421A-2E7F-40DF-83DB-AE777CA1B3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34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421A-2E7F-40DF-83DB-AE777CA1B3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90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421A-2E7F-40DF-83DB-AE777CA1B3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50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421A-2E7F-40DF-83DB-AE777CA1B3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3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421A-2E7F-40DF-83DB-AE777CA1B3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29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421A-2E7F-40DF-83DB-AE777CA1B3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85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4F421A-2E7F-40DF-83DB-AE777CA1B3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870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4F421A-2E7F-40DF-83DB-AE777CA1B3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82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F87D7-EF98-762F-1FB8-F4CB3A4A6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66B580-3F9E-1A0C-425B-CAB72E287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F47B8-32E7-65D7-7338-ACCED6053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EE892-D95D-AFE6-3AB1-3862F98A9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A6978-43EB-771C-8F4C-F2CEACE21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87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C432-970A-DD64-EA56-00FDACEC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E0152-DEAA-E533-0F57-F11CB538C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B8785-E9BC-DD90-062B-37BB7461C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F9F97-6C82-E362-43BF-C390B588E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1E836-9886-4F5A-E940-936D8ABAB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120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2B8E-BC6E-4F20-1FAB-8BADA3EA0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803B3-38AF-6C3A-5BB9-A7591AC84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940FC-9C7B-A57F-22F8-DE6A3A30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D6334-B3B9-021C-5518-00B6D02D1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9571C-A2BC-D531-0F43-1F22B7D5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68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2EB9C-5DF6-AA76-4E7E-ED7ABEDF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5A074-E502-316E-DCD2-A751285D08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628355-A727-341B-7C50-708D79E9E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E4D87-28AC-9BDD-15BF-C73611538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733817-B4C1-F5FC-FFF6-D560D1FD3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AC98F-D5A5-2A96-228C-671A9982A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94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C164D-2231-EF49-00D0-47F346AC6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F6BC5-C9A4-519D-3C23-B485F510A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39520-DB9D-AB79-E6D7-47B9E0EF2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7DDA1-B12E-125C-556C-B6C4C08C0B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A8A363-B811-F2D5-9D0D-C543E2F97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58DE52-EBBA-6DAF-DB18-A8EA8641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D52786-8202-8E87-4990-40680F0CD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64D535-3E30-9CC9-FF8B-F211EB007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91BE8-304C-8FDA-C9F2-196D613CF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27A186-71F8-F060-CF59-858811D67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FEFA0-063E-BB6B-DC8D-47E0DE386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1614C-8BA3-9143-238B-24BE6694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48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0E9939-1099-B5F0-8354-1F6FFB48B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9FFD10-2065-471F-9506-8F93A3A5D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2CF6E-0494-C547-A408-A4DF35E2F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02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1939D-4FAD-4E8C-361B-5DFFFBA7D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6D318-8B55-44A9-3BBE-1EFBAB43F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82009-FFF7-9DFF-BCD8-C6D93A934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F90113-D63D-E912-043C-2EF1355B0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CE7B6-8FDF-53C5-1973-F02C2A5B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6C7AE-2F7A-FAEB-6C15-2734BF392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1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E8DD4-D6AC-E148-1BF4-2D905F1BA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542829-4FDF-5825-920E-85B707638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BC11A-17CB-441D-0040-001DB9EF6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66C5-B585-C456-67F8-60996FA83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CE7A8-0F9F-7161-F4E4-A1F705342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05B44-8BD7-B123-BFE3-48FAD05E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9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1DA6C-F1A8-2732-36D0-7DEA2389C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0A6FFD-645B-7CA4-0F46-150CD9B1F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425FE-DBCA-E5B9-F835-EBDC407CE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A364F-22F4-04CD-E12C-F79E5108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0AF2C-2A2B-CED7-4485-574E0C011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02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DC65F1-990E-7832-192D-FC5C68AD97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A0E467-94D7-24CA-8B0D-B4ADF5EB9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72BCA-AD96-1038-B33C-CD544BB5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89A-DD44-4F4E-A87B-85150830DF5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401A7-1049-0006-B10A-AF17F3844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46A6A-E56A-AF49-4F07-EC60607B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37EE-D02A-4A4D-9EC4-DF798F24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36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EE620-3371-1009-C20A-28F0194C8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015EC-6322-0A93-8F45-5B4381415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A5792-FA58-316D-35A3-86AC94282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6852089A-DD44-4F4E-A87B-85150830DF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6A7B5-A3C7-6E80-7F9D-8B915F791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55907-54C9-847B-39FD-929D6A4CC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A6DB37EE-D02A-4A4D-9EC4-DF798F24A7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1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William.t.dewald@uscg.mi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</a:rPr>
              <a:t>Wildfire Response Panel Discussion</a:t>
            </a: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4F18587A-1F7C-55A5-C731-5510E003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428" y="2244979"/>
            <a:ext cx="6781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0795" algn="ctr" eaLnBrk="1" hangingPunct="1"/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USCG at Lahaina Harbor</a:t>
            </a:r>
          </a:p>
          <a:p>
            <a:pPr marL="10795" algn="ctr" eaLnBrk="1" hangingPunct="1"/>
            <a:endParaRPr lang="en-US" altLang="en-US" sz="4000" b="1" dirty="0">
              <a:solidFill>
                <a:srgbClr val="00206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  <a:p>
            <a:pPr marL="10795" algn="ctr" eaLnBrk="1" hangingPunct="1"/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W. Timothy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DeWald,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CIH</a:t>
            </a:r>
          </a:p>
          <a:p>
            <a:pPr marL="10795" algn="ctr" eaLnBrk="1" hangingPunct="1"/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Industrial Hygienist</a:t>
            </a:r>
          </a:p>
          <a:p>
            <a:pPr marL="10795" algn="ctr" eaLnBrk="1" hangingPunct="1"/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Atlantic Strike Team</a:t>
            </a:r>
          </a:p>
          <a:p>
            <a:pPr marL="10795" algn="ctr" eaLnBrk="1" hangingPunct="1"/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JBMDL, NJ</a:t>
            </a:r>
          </a:p>
          <a:p>
            <a:pPr marL="10795" algn="ctr" eaLnBrk="1" hangingPunct="1"/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  <a:hlinkClick r:id="rId4"/>
              </a:rPr>
              <a:t>William.t.dewald@uscg.mil</a:t>
            </a:r>
            <a:endParaRPr lang="en-US" altLang="en-US" sz="3200" b="1" dirty="0">
              <a:solidFill>
                <a:srgbClr val="00206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  <a:p>
            <a:pPr marL="10795" algn="ctr" eaLnBrk="1" hangingPunct="1"/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609-351-7148</a:t>
            </a:r>
            <a:endParaRPr lang="en-US" alt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966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</a:rPr>
              <a:t>Wildfire Response Panel Discussion</a:t>
            </a: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4F18587A-1F7C-55A5-C731-5510E003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075" y="2304940"/>
            <a:ext cx="108978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0795" eaLnBrk="1" hangingPunct="1"/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Job Hazard Analysis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USCG work sites involved tasking had low probability in generating hazardous particulates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The harbor benefitted from on-shore winds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Primary routes of exposure identified as wind- swept particulates and work activities in adjacent areas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44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</a:rPr>
              <a:t>Wildfire Response Panel Discussion</a:t>
            </a: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4F18587A-1F7C-55A5-C731-5510E003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075" y="2304940"/>
            <a:ext cx="10897850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0795" eaLnBrk="1" hangingPunct="1"/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Information Gathering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Attend Unified Safety Meetings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Reached out to participating agencies (e.g., FEMA, USACE, EPA, HI DOH, County of Maui, etc.)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Literature Review of Past Responses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19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</a:rPr>
              <a:t>Wildfire Response Panel Discussion</a:t>
            </a: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4F18587A-1F7C-55A5-C731-5510E003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523" y="1933575"/>
            <a:ext cx="108978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0795" eaLnBrk="1" hangingPunct="1"/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Formulate Sampling Plan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Personal Air Sampling 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Asbestos, Lead, Cadmium, Arsenic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Results inform additional sampling as appropriate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Evaluate data utilizing AIHA exposure decision analysis protocols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Real-time Particulate Monitoring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813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</a:rPr>
              <a:t>Wildfire Response Panel Discussion</a:t>
            </a: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4F18587A-1F7C-55A5-C731-5510E003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60" y="1649724"/>
            <a:ext cx="1070047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0795" eaLnBrk="1" hangingPunct="1"/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Data Driven, Risk Based Hazard Controls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F445EF-7972-F106-2EE0-E3DCD2A24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080" y="2308287"/>
            <a:ext cx="5976343" cy="3920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A27318-E810-01B6-3D8D-40AEF6604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423" y="2308287"/>
            <a:ext cx="5853660" cy="392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03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</a:rPr>
              <a:t>Wildfire Response Panel Discussion</a:t>
            </a: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4F18587A-1F7C-55A5-C731-5510E003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075" y="1606714"/>
            <a:ext cx="7267732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0795" eaLnBrk="1" hangingPunct="1"/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Continue Monitoring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Real-time Particulate Monitoring (</a:t>
            </a:r>
            <a:r>
              <a:rPr lang="en-US" altLang="en-US" sz="4000" dirty="0" err="1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Dustrak</a:t>
            </a: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)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Other Agency Monitoring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568ECA-0A42-AB20-B2E7-BC4B98B8B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142" y="4309321"/>
            <a:ext cx="2347163" cy="2316681"/>
          </a:xfrm>
          <a:prstGeom prst="rect">
            <a:avLst/>
          </a:pr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85EF4DB5-8E2C-595D-7236-5CA647B49D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2" b="11097"/>
          <a:stretch/>
        </p:blipFill>
        <p:spPr>
          <a:xfrm>
            <a:off x="7794885" y="1957500"/>
            <a:ext cx="3222885" cy="438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54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</a:rPr>
              <a:t>Wildfire Response Panel Discussion</a:t>
            </a: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4F18587A-1F7C-55A5-C731-5510E003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498" y="1957501"/>
            <a:ext cx="1089785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0795" eaLnBrk="1" hangingPunct="1"/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Exposure Recordkeeping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Establishment of SEG’s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Provide all Responders with exposure data</a:t>
            </a:r>
          </a:p>
          <a:p>
            <a:pPr marL="582295" indent="-571500" eaLnBrk="1" hangingPunct="1">
              <a:buFont typeface="Arial" panose="020B0604020202020204" pitchFamily="34" charset="0"/>
              <a:buChar char="•"/>
            </a:pPr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41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Wildfire Response Panel Discussion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C99726-5FD3-E039-D70A-179FA414A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050" y="1606714"/>
            <a:ext cx="7541900" cy="52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86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448B0-EB66-F53A-D5A9-31FD37226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2151" r="2849" b="4300"/>
          <a:stretch/>
        </p:blipFill>
        <p:spPr>
          <a:xfrm>
            <a:off x="190897" y="0"/>
            <a:ext cx="12001103" cy="160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D33FA3-9869-1E03-6773-41AFA762EBFB}"/>
              </a:ext>
            </a:extLst>
          </p:cNvPr>
          <p:cNvSpPr txBox="1"/>
          <p:nvPr/>
        </p:nvSpPr>
        <p:spPr>
          <a:xfrm>
            <a:off x="1409076" y="563252"/>
            <a:ext cx="9608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Wildfire Response Panel Discussion</a:t>
            </a: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4F18587A-1F7C-55A5-C731-5510E003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428" y="2244979"/>
            <a:ext cx="67818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0795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Questions?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091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767f6f-4d24-4f53-9e26-125455faf939">
      <Terms xmlns="http://schemas.microsoft.com/office/infopath/2007/PartnerControls"/>
    </lcf76f155ced4ddcb4097134ff3c332f>
    <IconOverlay xmlns="http://schemas.microsoft.com/sharepoint/v4" xsi:nil="true"/>
    <TaxCatchAll xmlns="26c40508-7129-49b1-a80b-f4decb9a21c5" xsi:nil="true"/>
    <TypeofDocument xmlns="e3767f6f-4d24-4f53-9e26-125455faf939" xsi:nil="true"/>
    <CaseFile xmlns="e3767f6f-4d24-4f53-9e26-125455faf93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CA11E897F64C4CA0164F30AB7A0BAC" ma:contentTypeVersion="20" ma:contentTypeDescription="Create a new document." ma:contentTypeScope="" ma:versionID="567e73da7be94f533c802a056f738650">
  <xsd:schema xmlns:xsd="http://www.w3.org/2001/XMLSchema" xmlns:xs="http://www.w3.org/2001/XMLSchema" xmlns:p="http://schemas.microsoft.com/office/2006/metadata/properties" xmlns:ns2="e3767f6f-4d24-4f53-9e26-125455faf939" xmlns:ns3="26c40508-7129-49b1-a80b-f4decb9a21c5" xmlns:ns4="http://schemas.microsoft.com/sharepoint/v4" targetNamespace="http://schemas.microsoft.com/office/2006/metadata/properties" ma:root="true" ma:fieldsID="ee4c1c7aa814b3abaa5613b5b4be15ac" ns2:_="" ns3:_="" ns4:_="">
    <xsd:import namespace="e3767f6f-4d24-4f53-9e26-125455faf939"/>
    <xsd:import namespace="26c40508-7129-49b1-a80b-f4decb9a21c5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4:IconOverlay" minOccurs="0"/>
                <xsd:element ref="ns2:MediaServiceObjectDetectorVersions" minOccurs="0"/>
                <xsd:element ref="ns2:TypeofDocument" minOccurs="0"/>
                <xsd:element ref="ns2:CaseFile" minOccurs="0"/>
                <xsd:element ref="ns2:Case_x0020_File_x003a__x0020_Case_x0020_Nam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767f6f-4d24-4f53-9e26-125455faf9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60711c0e-4245-4ab7-b236-62d0b6835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TypeofDocument" ma:index="23" nillable="true" ma:displayName="Type of Document" ma:description="Select which type of document is being added" ma:format="Dropdown" ma:internalName="TypeofDocument">
      <xsd:simpleType>
        <xsd:restriction base="dms:Choice">
          <xsd:enumeration value="Designation Memo"/>
          <xsd:enumeration value="4501"/>
          <xsd:enumeration value="4505"/>
          <xsd:enumeration value="Inventory"/>
          <xsd:enumeration value="Report"/>
        </xsd:restriction>
      </xsd:simpleType>
    </xsd:element>
    <xsd:element name="CaseFile" ma:index="24" nillable="true" ma:displayName="Case File" ma:format="Dropdown" ma:list="4ff36c4b-08d8-4bae-bfe2-23491ebe029c" ma:internalName="CaseFile" ma:showField="Case_x0020_Name">
      <xsd:simpleType>
        <xsd:restriction base="dms:Lookup"/>
      </xsd:simpleType>
    </xsd:element>
    <xsd:element name="Case_x0020_File_x003a__x0020_Case_x0020_Name" ma:index="25" nillable="true" ma:displayName="Case File: Case Name" ma:format="Dropdown" ma:list="4ff36c4b-08d8-4bae-bfe2-23491ebe029c" ma:internalName="Case_x0020_File_x003a__x0020_Case_x0020_Name" ma:readOnly="true" ma:showField="Title">
      <xsd:simpleType>
        <xsd:restriction base="dms:Lookup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c40508-7129-49b1-a80b-f4decb9a21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3f57b3b-f2e9-4124-a076-95c89b8bb223}" ma:internalName="TaxCatchAll" ma:showField="CatchAllData" ma:web="26c40508-7129-49b1-a80b-f4decb9a21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4071A5-42FF-46D8-8566-934B20D54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67C611-5226-4500-A480-EC7D712E5850}">
  <ds:schemaRefs>
    <ds:schemaRef ds:uri="http://schemas.openxmlformats.org/package/2006/metadata/core-properties"/>
    <ds:schemaRef ds:uri="http://www.w3.org/XML/1998/namespace"/>
    <ds:schemaRef ds:uri="f5a6b206-ac1b-4e34-b4cb-7b076f056690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f4a219c9-e70a-4d6b-9f84-c519c4cc4315"/>
    <ds:schemaRef ds:uri="http://schemas.microsoft.com/office/2006/metadata/properties"/>
    <ds:schemaRef ds:uri="http://purl.org/dc/terms/"/>
    <ds:schemaRef ds:uri="e3767f6f-4d24-4f53-9e26-125455faf939"/>
    <ds:schemaRef ds:uri="http://schemas.microsoft.com/sharepoint/v4"/>
    <ds:schemaRef ds:uri="26c40508-7129-49b1-a80b-f4decb9a21c5"/>
  </ds:schemaRefs>
</ds:datastoreItem>
</file>

<file path=customXml/itemProps3.xml><?xml version="1.0" encoding="utf-8"?>
<ds:datastoreItem xmlns:ds="http://schemas.openxmlformats.org/officeDocument/2006/customXml" ds:itemID="{6A1777C0-49D8-4244-A2FC-FE4417759A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767f6f-4d24-4f53-9e26-125455faf939"/>
    <ds:schemaRef ds:uri="26c40508-7129-49b1-a80b-f4decb9a21c5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207</Words>
  <Application>Microsoft Office PowerPoint</Application>
  <PresentationFormat>Widescreen</PresentationFormat>
  <Paragraphs>48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Darryl Aldrich</dc:creator>
  <cp:lastModifiedBy>Dewald, William Timothy (Tim) Jr CIV USCG LANT STRIKE TEAM (USA)</cp:lastModifiedBy>
  <cp:revision>693</cp:revision>
  <dcterms:created xsi:type="dcterms:W3CDTF">2023-01-26T20:08:25Z</dcterms:created>
  <dcterms:modified xsi:type="dcterms:W3CDTF">2024-02-23T20:34:38Z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0x0101009DCA11E897F64C4CA0164F30AB7A0BAC</vt:lpwstr>
  </property>
  <property fmtid="{D5CDD505-2E9C-101B-9397-08002B2CF9AE}" pid="3" name="Order">
    <vt:r8>5600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