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trictFirstAndLastChars="0" saveSubsetFonts="1">
  <p:sldMasterIdLst>
    <p:sldMasterId id="2147483716" r:id="rId5"/>
    <p:sldMasterId id="2147483813" r:id="rId6"/>
    <p:sldMasterId id="2147483825" r:id="rId7"/>
  </p:sldMasterIdLst>
  <p:notesMasterIdLst>
    <p:notesMasterId r:id="rId22"/>
  </p:notesMasterIdLst>
  <p:handoutMasterIdLst>
    <p:handoutMasterId r:id="rId23"/>
  </p:handoutMasterIdLst>
  <p:sldIdLst>
    <p:sldId id="385" r:id="rId8"/>
    <p:sldId id="412" r:id="rId9"/>
    <p:sldId id="421" r:id="rId10"/>
    <p:sldId id="424" r:id="rId11"/>
    <p:sldId id="410" r:id="rId12"/>
    <p:sldId id="408" r:id="rId13"/>
    <p:sldId id="380" r:id="rId14"/>
    <p:sldId id="363" r:id="rId15"/>
    <p:sldId id="365" r:id="rId16"/>
    <p:sldId id="402" r:id="rId17"/>
    <p:sldId id="367" r:id="rId18"/>
    <p:sldId id="405" r:id="rId19"/>
    <p:sldId id="414" r:id="rId20"/>
    <p:sldId id="381" r:id="rId21"/>
  </p:sldIdLst>
  <p:sldSz cx="9144000" cy="6858000" type="screen4x3"/>
  <p:notesSz cx="7010400" cy="92964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1pPr>
    <a:lvl2pPr marL="4572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2pPr>
    <a:lvl3pPr marL="9144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3pPr>
    <a:lvl4pPr marL="13716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4pPr>
    <a:lvl5pPr marL="18288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5pPr>
    <a:lvl6pPr marL="2286000" algn="l" defTabSz="914400" rtl="0" eaLnBrk="1" latinLnBrk="0" hangingPunct="1">
      <a:defRPr sz="2400" kern="1200">
        <a:solidFill>
          <a:schemeClr val="tx1"/>
        </a:solidFill>
        <a:latin typeface="Times New Roman" pitchFamily="18" charset="0"/>
        <a:ea typeface="+mn-ea"/>
        <a:cs typeface="Times New Roman" pitchFamily="18" charset="0"/>
      </a:defRPr>
    </a:lvl6pPr>
    <a:lvl7pPr marL="2743200" algn="l" defTabSz="914400" rtl="0" eaLnBrk="1" latinLnBrk="0" hangingPunct="1">
      <a:defRPr sz="2400" kern="1200">
        <a:solidFill>
          <a:schemeClr val="tx1"/>
        </a:solidFill>
        <a:latin typeface="Times New Roman" pitchFamily="18" charset="0"/>
        <a:ea typeface="+mn-ea"/>
        <a:cs typeface="Times New Roman" pitchFamily="18" charset="0"/>
      </a:defRPr>
    </a:lvl7pPr>
    <a:lvl8pPr marL="3200400" algn="l" defTabSz="914400" rtl="0" eaLnBrk="1" latinLnBrk="0" hangingPunct="1">
      <a:defRPr sz="2400" kern="1200">
        <a:solidFill>
          <a:schemeClr val="tx1"/>
        </a:solidFill>
        <a:latin typeface="Times New Roman" pitchFamily="18" charset="0"/>
        <a:ea typeface="+mn-ea"/>
        <a:cs typeface="Times New Roman" pitchFamily="18" charset="0"/>
      </a:defRPr>
    </a:lvl8pPr>
    <a:lvl9pPr marL="3657600" algn="l" defTabSz="914400" rtl="0" eaLnBrk="1" latinLnBrk="0" hangingPunct="1">
      <a:defRPr sz="2400" kern="1200">
        <a:solidFill>
          <a:schemeClr val="tx1"/>
        </a:solidFill>
        <a:latin typeface="Times New Roman" pitchFamily="18" charset="0"/>
        <a:ea typeface="+mn-ea"/>
        <a:cs typeface="Times New Roman" pitchFamily="18" charset="0"/>
      </a:defRPr>
    </a:lvl9pPr>
  </p:defaultTextStyle>
  <p:extLst>
    <p:ext uri="{EFAFB233-063F-42B5-8137-9DF3F51BA10A}">
      <p15:sldGuideLst xmlns:p15="http://schemas.microsoft.com/office/powerpoint/2012/main">
        <p15:guide id="1" orient="horz" pos="707">
          <p15:clr>
            <a:srgbClr val="A4A3A4"/>
          </p15:clr>
        </p15:guide>
        <p15:guide id="2" pos="4518">
          <p15:clr>
            <a:srgbClr val="A4A3A4"/>
          </p15:clr>
        </p15:guide>
      </p15:sldGuideLst>
    </p:ext>
    <p:ext uri="{2D200454-40CA-4A62-9FC3-DE9A4176ACB9}">
      <p15:notesGuideLst xmlns:p15="http://schemas.microsoft.com/office/powerpoint/2012/main">
        <p15:guide id="1" orient="horz" pos="2927"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70726"/>
    <a:srgbClr val="FFFF99"/>
    <a:srgbClr val="070723"/>
    <a:srgbClr val="000066"/>
    <a:srgbClr val="000099"/>
    <a:srgbClr val="9900CC"/>
    <a:srgbClr val="339966"/>
    <a:srgbClr val="0099CC"/>
    <a:srgbClr val="FFFF00"/>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EED9C70-D7EB-E6E5-B12F-6887EA957A28}" v="86" dt="2024-03-05T21:27:43.93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779" autoAdjust="0"/>
    <p:restoredTop sz="81075" autoAdjust="0"/>
  </p:normalViewPr>
  <p:slideViewPr>
    <p:cSldViewPr snapToGrid="0">
      <p:cViewPr varScale="1">
        <p:scale>
          <a:sx n="92" d="100"/>
          <a:sy n="92" d="100"/>
        </p:scale>
        <p:origin x="2490" y="90"/>
      </p:cViewPr>
      <p:guideLst>
        <p:guide orient="horz" pos="707"/>
        <p:guide pos="451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200" d="100"/>
        <a:sy n="200" d="100"/>
      </p:scale>
      <p:origin x="0" y="-12283"/>
    </p:cViewPr>
  </p:sorterViewPr>
  <p:notesViewPr>
    <p:cSldViewPr snapToGrid="0">
      <p:cViewPr>
        <p:scale>
          <a:sx n="100" d="100"/>
          <a:sy n="100" d="100"/>
        </p:scale>
        <p:origin x="-2112" y="900"/>
      </p:cViewPr>
      <p:guideLst>
        <p:guide orient="horz" pos="2927"/>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4.xml"/><Relationship Id="rId24"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8.xml"/><Relationship Id="rId23" Type="http://schemas.openxmlformats.org/officeDocument/2006/relationships/handoutMaster" Target="handoutMasters/handoutMaster1.xml"/><Relationship Id="rId28" Type="http://schemas.microsoft.com/office/2016/11/relationships/changesInfo" Target="changesInfos/changesInfo1.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onzalez, Arnie" userId="S::0492281141@fema.dhs.gov::042a962e-7eab-4ecf-b621-ea9c7aab1bf8" providerId="AD" clId="Web-{3EED9C70-D7EB-E6E5-B12F-6887EA957A28}"/>
    <pc:docChg chg="addSld delSld modSld sldOrd">
      <pc:chgData name="Gonzalez, Arnie" userId="S::0492281141@fema.dhs.gov::042a962e-7eab-4ecf-b621-ea9c7aab1bf8" providerId="AD" clId="Web-{3EED9C70-D7EB-E6E5-B12F-6887EA957A28}" dt="2024-03-05T21:27:43.936" v="297" actId="20577"/>
      <pc:docMkLst>
        <pc:docMk/>
      </pc:docMkLst>
      <pc:sldChg chg="del">
        <pc:chgData name="Gonzalez, Arnie" userId="S::0492281141@fema.dhs.gov::042a962e-7eab-4ecf-b621-ea9c7aab1bf8" providerId="AD" clId="Web-{3EED9C70-D7EB-E6E5-B12F-6887EA957A28}" dt="2024-03-05T21:00:36.853" v="1"/>
        <pc:sldMkLst>
          <pc:docMk/>
          <pc:sldMk cId="718211397" sldId="353"/>
        </pc:sldMkLst>
      </pc:sldChg>
      <pc:sldChg chg="delSp">
        <pc:chgData name="Gonzalez, Arnie" userId="S::0492281141@fema.dhs.gov::042a962e-7eab-4ecf-b621-ea9c7aab1bf8" providerId="AD" clId="Web-{3EED9C70-D7EB-E6E5-B12F-6887EA957A28}" dt="2024-03-05T21:23:42.859" v="232"/>
        <pc:sldMkLst>
          <pc:docMk/>
          <pc:sldMk cId="0" sldId="363"/>
        </pc:sldMkLst>
        <pc:spChg chg="del">
          <ac:chgData name="Gonzalez, Arnie" userId="S::0492281141@fema.dhs.gov::042a962e-7eab-4ecf-b621-ea9c7aab1bf8" providerId="AD" clId="Web-{3EED9C70-D7EB-E6E5-B12F-6887EA957A28}" dt="2024-03-05T21:23:42.859" v="232"/>
          <ac:spMkLst>
            <pc:docMk/>
            <pc:sldMk cId="0" sldId="363"/>
            <ac:spMk id="9222" creationId="{00000000-0000-0000-0000-000000000000}"/>
          </ac:spMkLst>
        </pc:spChg>
      </pc:sldChg>
      <pc:sldChg chg="delSp">
        <pc:chgData name="Gonzalez, Arnie" userId="S::0492281141@fema.dhs.gov::042a962e-7eab-4ecf-b621-ea9c7aab1bf8" providerId="AD" clId="Web-{3EED9C70-D7EB-E6E5-B12F-6887EA957A28}" dt="2024-03-05T21:24:25.781" v="247"/>
        <pc:sldMkLst>
          <pc:docMk/>
          <pc:sldMk cId="0" sldId="365"/>
        </pc:sldMkLst>
        <pc:spChg chg="del">
          <ac:chgData name="Gonzalez, Arnie" userId="S::0492281141@fema.dhs.gov::042a962e-7eab-4ecf-b621-ea9c7aab1bf8" providerId="AD" clId="Web-{3EED9C70-D7EB-E6E5-B12F-6887EA957A28}" dt="2024-03-05T21:24:25.781" v="247"/>
          <ac:spMkLst>
            <pc:docMk/>
            <pc:sldMk cId="0" sldId="365"/>
            <ac:spMk id="11270" creationId="{00000000-0000-0000-0000-000000000000}"/>
          </ac:spMkLst>
        </pc:spChg>
      </pc:sldChg>
      <pc:sldChg chg="add del ord">
        <pc:chgData name="Gonzalez, Arnie" userId="S::0492281141@fema.dhs.gov::042a962e-7eab-4ecf-b621-ea9c7aab1bf8" providerId="AD" clId="Web-{3EED9C70-D7EB-E6E5-B12F-6887EA957A28}" dt="2024-03-05T21:17:05.518" v="199"/>
        <pc:sldMkLst>
          <pc:docMk/>
          <pc:sldMk cId="0" sldId="375"/>
        </pc:sldMkLst>
      </pc:sldChg>
      <pc:sldChg chg="modSp">
        <pc:chgData name="Gonzalez, Arnie" userId="S::0492281141@fema.dhs.gov::042a962e-7eab-4ecf-b621-ea9c7aab1bf8" providerId="AD" clId="Web-{3EED9C70-D7EB-E6E5-B12F-6887EA957A28}" dt="2024-03-05T21:24:12.078" v="246" actId="20577"/>
        <pc:sldMkLst>
          <pc:docMk/>
          <pc:sldMk cId="0" sldId="380"/>
        </pc:sldMkLst>
        <pc:spChg chg="mod">
          <ac:chgData name="Gonzalez, Arnie" userId="S::0492281141@fema.dhs.gov::042a962e-7eab-4ecf-b621-ea9c7aab1bf8" providerId="AD" clId="Web-{3EED9C70-D7EB-E6E5-B12F-6887EA957A28}" dt="2024-03-05T21:24:12.078" v="246" actId="20577"/>
          <ac:spMkLst>
            <pc:docMk/>
            <pc:sldMk cId="0" sldId="380"/>
            <ac:spMk id="7171" creationId="{00000000-0000-0000-0000-000000000000}"/>
          </ac:spMkLst>
        </pc:spChg>
      </pc:sldChg>
      <pc:sldChg chg="del">
        <pc:chgData name="Gonzalez, Arnie" userId="S::0492281141@fema.dhs.gov::042a962e-7eab-4ecf-b621-ea9c7aab1bf8" providerId="AD" clId="Web-{3EED9C70-D7EB-E6E5-B12F-6887EA957A28}" dt="2024-03-05T21:04:26.023" v="6"/>
        <pc:sldMkLst>
          <pc:docMk/>
          <pc:sldMk cId="0" sldId="386"/>
        </pc:sldMkLst>
      </pc:sldChg>
      <pc:sldChg chg="modSp">
        <pc:chgData name="Gonzalez, Arnie" userId="S::0492281141@fema.dhs.gov::042a962e-7eab-4ecf-b621-ea9c7aab1bf8" providerId="AD" clId="Web-{3EED9C70-D7EB-E6E5-B12F-6887EA957A28}" dt="2024-03-05T21:16:20.034" v="197" actId="20577"/>
        <pc:sldMkLst>
          <pc:docMk/>
          <pc:sldMk cId="3792958532" sldId="402"/>
        </pc:sldMkLst>
        <pc:spChg chg="mod">
          <ac:chgData name="Gonzalez, Arnie" userId="S::0492281141@fema.dhs.gov::042a962e-7eab-4ecf-b621-ea9c7aab1bf8" providerId="AD" clId="Web-{3EED9C70-D7EB-E6E5-B12F-6887EA957A28}" dt="2024-03-05T21:16:20.034" v="197" actId="20577"/>
          <ac:spMkLst>
            <pc:docMk/>
            <pc:sldMk cId="3792958532" sldId="402"/>
            <ac:spMk id="6" creationId="{00000000-0000-0000-0000-000000000000}"/>
          </ac:spMkLst>
        </pc:spChg>
      </pc:sldChg>
      <pc:sldChg chg="del">
        <pc:chgData name="Gonzalez, Arnie" userId="S::0492281141@fema.dhs.gov::042a962e-7eab-4ecf-b621-ea9c7aab1bf8" providerId="AD" clId="Web-{3EED9C70-D7EB-E6E5-B12F-6887EA957A28}" dt="2024-03-05T21:08:42.709" v="124"/>
        <pc:sldMkLst>
          <pc:docMk/>
          <pc:sldMk cId="2735944350" sldId="403"/>
        </pc:sldMkLst>
      </pc:sldChg>
      <pc:sldChg chg="del">
        <pc:chgData name="Gonzalez, Arnie" userId="S::0492281141@fema.dhs.gov::042a962e-7eab-4ecf-b621-ea9c7aab1bf8" providerId="AD" clId="Web-{3EED9C70-D7EB-E6E5-B12F-6887EA957A28}" dt="2024-03-05T21:01:19.024" v="3"/>
        <pc:sldMkLst>
          <pc:docMk/>
          <pc:sldMk cId="2604475841" sldId="404"/>
        </pc:sldMkLst>
      </pc:sldChg>
      <pc:sldChg chg="modSp modNotes">
        <pc:chgData name="Gonzalez, Arnie" userId="S::0492281141@fema.dhs.gov::042a962e-7eab-4ecf-b621-ea9c7aab1bf8" providerId="AD" clId="Web-{3EED9C70-D7EB-E6E5-B12F-6887EA957A28}" dt="2024-03-05T21:18:05.174" v="216"/>
        <pc:sldMkLst>
          <pc:docMk/>
          <pc:sldMk cId="835742136" sldId="405"/>
        </pc:sldMkLst>
        <pc:spChg chg="mod">
          <ac:chgData name="Gonzalez, Arnie" userId="S::0492281141@fema.dhs.gov::042a962e-7eab-4ecf-b621-ea9c7aab1bf8" providerId="AD" clId="Web-{3EED9C70-D7EB-E6E5-B12F-6887EA957A28}" dt="2024-03-05T21:17:15.627" v="200" actId="20577"/>
          <ac:spMkLst>
            <pc:docMk/>
            <pc:sldMk cId="835742136" sldId="405"/>
            <ac:spMk id="6" creationId="{00000000-0000-0000-0000-000000000000}"/>
          </ac:spMkLst>
        </pc:spChg>
        <pc:picChg chg="mod">
          <ac:chgData name="Gonzalez, Arnie" userId="S::0492281141@fema.dhs.gov::042a962e-7eab-4ecf-b621-ea9c7aab1bf8" providerId="AD" clId="Web-{3EED9C70-D7EB-E6E5-B12F-6887EA957A28}" dt="2024-03-05T21:17:23.987" v="201" actId="1076"/>
          <ac:picMkLst>
            <pc:docMk/>
            <pc:sldMk cId="835742136" sldId="405"/>
            <ac:picMk id="9" creationId="{00000000-0000-0000-0000-000000000000}"/>
          </ac:picMkLst>
        </pc:picChg>
      </pc:sldChg>
      <pc:sldChg chg="del">
        <pc:chgData name="Gonzalez, Arnie" userId="S::0492281141@fema.dhs.gov::042a962e-7eab-4ecf-b621-ea9c7aab1bf8" providerId="AD" clId="Web-{3EED9C70-D7EB-E6E5-B12F-6887EA957A28}" dt="2024-03-05T20:58:43.978" v="0"/>
        <pc:sldMkLst>
          <pc:docMk/>
          <pc:sldMk cId="1018959435" sldId="407"/>
        </pc:sldMkLst>
      </pc:sldChg>
      <pc:sldChg chg="addSp delSp modSp">
        <pc:chgData name="Gonzalez, Arnie" userId="S::0492281141@fema.dhs.gov::042a962e-7eab-4ecf-b621-ea9c7aab1bf8" providerId="AD" clId="Web-{3EED9C70-D7EB-E6E5-B12F-6887EA957A28}" dt="2024-03-05T21:15:00.253" v="195" actId="1076"/>
        <pc:sldMkLst>
          <pc:docMk/>
          <pc:sldMk cId="844385327" sldId="410"/>
        </pc:sldMkLst>
        <pc:spChg chg="add del mod">
          <ac:chgData name="Gonzalez, Arnie" userId="S::0492281141@fema.dhs.gov::042a962e-7eab-4ecf-b621-ea9c7aab1bf8" providerId="AD" clId="Web-{3EED9C70-D7EB-E6E5-B12F-6887EA957A28}" dt="2024-03-05T21:14:01.285" v="184"/>
          <ac:spMkLst>
            <pc:docMk/>
            <pc:sldMk cId="844385327" sldId="410"/>
            <ac:spMk id="4" creationId="{3730CB69-9230-96CB-570B-F4B7B126B983}"/>
          </ac:spMkLst>
        </pc:spChg>
        <pc:picChg chg="del">
          <ac:chgData name="Gonzalez, Arnie" userId="S::0492281141@fema.dhs.gov::042a962e-7eab-4ecf-b621-ea9c7aab1bf8" providerId="AD" clId="Web-{3EED9C70-D7EB-E6E5-B12F-6887EA957A28}" dt="2024-03-05T21:13:45.754" v="182"/>
          <ac:picMkLst>
            <pc:docMk/>
            <pc:sldMk cId="844385327" sldId="410"/>
            <ac:picMk id="3" creationId="{00000000-0000-0000-0000-000000000000}"/>
          </ac:picMkLst>
        </pc:picChg>
        <pc:picChg chg="add del mod">
          <ac:chgData name="Gonzalez, Arnie" userId="S::0492281141@fema.dhs.gov::042a962e-7eab-4ecf-b621-ea9c7aab1bf8" providerId="AD" clId="Web-{3EED9C70-D7EB-E6E5-B12F-6887EA957A28}" dt="2024-03-05T21:14:36.831" v="190"/>
          <ac:picMkLst>
            <pc:docMk/>
            <pc:sldMk cId="844385327" sldId="410"/>
            <ac:picMk id="5" creationId="{1C0F28FF-BC90-0551-5536-4515D0631200}"/>
          </ac:picMkLst>
        </pc:picChg>
        <pc:picChg chg="add mod">
          <ac:chgData name="Gonzalez, Arnie" userId="S::0492281141@fema.dhs.gov::042a962e-7eab-4ecf-b621-ea9c7aab1bf8" providerId="AD" clId="Web-{3EED9C70-D7EB-E6E5-B12F-6887EA957A28}" dt="2024-03-05T21:15:00.253" v="195" actId="1076"/>
          <ac:picMkLst>
            <pc:docMk/>
            <pc:sldMk cId="844385327" sldId="410"/>
            <ac:picMk id="6" creationId="{E1FB5DA5-D6AC-AA27-0FE5-F22EB4F38F9B}"/>
          </ac:picMkLst>
        </pc:picChg>
      </pc:sldChg>
      <pc:sldChg chg="del">
        <pc:chgData name="Gonzalez, Arnie" userId="S::0492281141@fema.dhs.gov::042a962e-7eab-4ecf-b621-ea9c7aab1bf8" providerId="AD" clId="Web-{3EED9C70-D7EB-E6E5-B12F-6887EA957A28}" dt="2024-03-05T21:00:57.399" v="2"/>
        <pc:sldMkLst>
          <pc:docMk/>
          <pc:sldMk cId="1235138363" sldId="411"/>
        </pc:sldMkLst>
      </pc:sldChg>
      <pc:sldChg chg="addSp delSp modSp ord modNotes">
        <pc:chgData name="Gonzalez, Arnie" userId="S::0492281141@fema.dhs.gov::042a962e-7eab-4ecf-b621-ea9c7aab1bf8" providerId="AD" clId="Web-{3EED9C70-D7EB-E6E5-B12F-6887EA957A28}" dt="2024-03-05T21:22:12.375" v="230"/>
        <pc:sldMkLst>
          <pc:docMk/>
          <pc:sldMk cId="3548663487" sldId="412"/>
        </pc:sldMkLst>
        <pc:spChg chg="del mod">
          <ac:chgData name="Gonzalez, Arnie" userId="S::0492281141@fema.dhs.gov::042a962e-7eab-4ecf-b621-ea9c7aab1bf8" providerId="AD" clId="Web-{3EED9C70-D7EB-E6E5-B12F-6887EA957A28}" dt="2024-03-05T21:21:34.672" v="227"/>
          <ac:spMkLst>
            <pc:docMk/>
            <pc:sldMk cId="3548663487" sldId="412"/>
            <ac:spMk id="2" creationId="{00000000-0000-0000-0000-000000000000}"/>
          </ac:spMkLst>
        </pc:spChg>
        <pc:spChg chg="add del mod">
          <ac:chgData name="Gonzalez, Arnie" userId="S::0492281141@fema.dhs.gov::042a962e-7eab-4ecf-b621-ea9c7aab1bf8" providerId="AD" clId="Web-{3EED9C70-D7EB-E6E5-B12F-6887EA957A28}" dt="2024-03-05T21:21:39.313" v="228"/>
          <ac:spMkLst>
            <pc:docMk/>
            <pc:sldMk cId="3548663487" sldId="412"/>
            <ac:spMk id="7" creationId="{3AA6BF32-4442-496A-2330-C0FD6DA8C8CA}"/>
          </ac:spMkLst>
        </pc:spChg>
      </pc:sldChg>
      <pc:sldChg chg="modNotes">
        <pc:chgData name="Gonzalez, Arnie" userId="S::0492281141@fema.dhs.gov::042a962e-7eab-4ecf-b621-ea9c7aab1bf8" providerId="AD" clId="Web-{3EED9C70-D7EB-E6E5-B12F-6887EA957A28}" dt="2024-03-05T21:26:38.264" v="275"/>
        <pc:sldMkLst>
          <pc:docMk/>
          <pc:sldMk cId="3631275331" sldId="414"/>
        </pc:sldMkLst>
      </pc:sldChg>
      <pc:sldChg chg="del">
        <pc:chgData name="Gonzalez, Arnie" userId="S::0492281141@fema.dhs.gov::042a962e-7eab-4ecf-b621-ea9c7aab1bf8" providerId="AD" clId="Web-{3EED9C70-D7EB-E6E5-B12F-6887EA957A28}" dt="2024-03-05T21:04:33.070" v="7"/>
        <pc:sldMkLst>
          <pc:docMk/>
          <pc:sldMk cId="1468901783" sldId="418"/>
        </pc:sldMkLst>
      </pc:sldChg>
      <pc:sldChg chg="modSp">
        <pc:chgData name="Gonzalez, Arnie" userId="S::0492281141@fema.dhs.gov::042a962e-7eab-4ecf-b621-ea9c7aab1bf8" providerId="AD" clId="Web-{3EED9C70-D7EB-E6E5-B12F-6887EA957A28}" dt="2024-03-05T21:27:43.936" v="297" actId="20577"/>
        <pc:sldMkLst>
          <pc:docMk/>
          <pc:sldMk cId="592848745" sldId="419"/>
        </pc:sldMkLst>
        <pc:spChg chg="mod">
          <ac:chgData name="Gonzalez, Arnie" userId="S::0492281141@fema.dhs.gov::042a962e-7eab-4ecf-b621-ea9c7aab1bf8" providerId="AD" clId="Web-{3EED9C70-D7EB-E6E5-B12F-6887EA957A28}" dt="2024-03-05T21:26:58.327" v="279" actId="20577"/>
          <ac:spMkLst>
            <pc:docMk/>
            <pc:sldMk cId="592848745" sldId="419"/>
            <ac:spMk id="2" creationId="{00000000-0000-0000-0000-000000000000}"/>
          </ac:spMkLst>
        </pc:spChg>
        <pc:spChg chg="mod">
          <ac:chgData name="Gonzalez, Arnie" userId="S::0492281141@fema.dhs.gov::042a962e-7eab-4ecf-b621-ea9c7aab1bf8" providerId="AD" clId="Web-{3EED9C70-D7EB-E6E5-B12F-6887EA957A28}" dt="2024-03-05T21:27:43.936" v="297" actId="20577"/>
          <ac:spMkLst>
            <pc:docMk/>
            <pc:sldMk cId="592848745" sldId="419"/>
            <ac:spMk id="3" creationId="{00000000-0000-0000-0000-000000000000}"/>
          </ac:spMkLst>
        </pc:spChg>
      </pc:sldChg>
      <pc:sldChg chg="modSp ord">
        <pc:chgData name="Gonzalez, Arnie" userId="S::0492281141@fema.dhs.gov::042a962e-7eab-4ecf-b621-ea9c7aab1bf8" providerId="AD" clId="Web-{3EED9C70-D7EB-E6E5-B12F-6887EA957A28}" dt="2024-03-05T21:22:02.422" v="229"/>
        <pc:sldMkLst>
          <pc:docMk/>
          <pc:sldMk cId="177426595" sldId="421"/>
        </pc:sldMkLst>
        <pc:spChg chg="mod">
          <ac:chgData name="Gonzalez, Arnie" userId="S::0492281141@fema.dhs.gov::042a962e-7eab-4ecf-b621-ea9c7aab1bf8" providerId="AD" clId="Web-{3EED9C70-D7EB-E6E5-B12F-6887EA957A28}" dt="2024-03-05T21:19:29.517" v="221" actId="20577"/>
          <ac:spMkLst>
            <pc:docMk/>
            <pc:sldMk cId="177426595" sldId="421"/>
            <ac:spMk id="8" creationId="{96B31CA6-578F-437E-98F9-92D14375EAFE}"/>
          </ac:spMkLst>
        </pc:spChg>
      </pc:sldChg>
      <pc:sldChg chg="modSp modNotes">
        <pc:chgData name="Gonzalez, Arnie" userId="S::0492281141@fema.dhs.gov::042a962e-7eab-4ecf-b621-ea9c7aab1bf8" providerId="AD" clId="Web-{3EED9C70-D7EB-E6E5-B12F-6887EA957A28}" dt="2024-03-05T21:22:21.344" v="231" actId="20577"/>
        <pc:sldMkLst>
          <pc:docMk/>
          <pc:sldMk cId="1983602344" sldId="424"/>
        </pc:sldMkLst>
        <pc:spChg chg="mod">
          <ac:chgData name="Gonzalez, Arnie" userId="S::0492281141@fema.dhs.gov::042a962e-7eab-4ecf-b621-ea9c7aab1bf8" providerId="AD" clId="Web-{3EED9C70-D7EB-E6E5-B12F-6887EA957A28}" dt="2024-03-05T21:22:21.344" v="231" actId="20577"/>
          <ac:spMkLst>
            <pc:docMk/>
            <pc:sldMk cId="1983602344" sldId="424"/>
            <ac:spMk id="2" creationId="{6675647A-895F-40A5-A2BC-50F49BA4334B}"/>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426" name="Rectangle 2"/>
          <p:cNvSpPr>
            <a:spLocks noGrp="1" noChangeArrowheads="1"/>
          </p:cNvSpPr>
          <p:nvPr>
            <p:ph type="hdr" sz="quarter"/>
          </p:nvPr>
        </p:nvSpPr>
        <p:spPr bwMode="auto">
          <a:xfrm>
            <a:off x="0" y="1"/>
            <a:ext cx="3037840" cy="464980"/>
          </a:xfrm>
          <a:prstGeom prst="rect">
            <a:avLst/>
          </a:prstGeom>
          <a:noFill/>
          <a:ln w="9525">
            <a:noFill/>
            <a:miter lim="800000"/>
            <a:headEnd/>
            <a:tailEnd/>
          </a:ln>
          <a:effectLst/>
        </p:spPr>
        <p:txBody>
          <a:bodyPr vert="horz" wrap="square" lIns="92647" tIns="46324" rIns="92647" bIns="46324" numCol="1" anchor="t" anchorCtr="0" compatLnSpc="1">
            <a:prstTxWarp prst="textNoShape">
              <a:avLst/>
            </a:prstTxWarp>
          </a:bodyPr>
          <a:lstStyle>
            <a:lvl1pPr eaLnBrk="0" hangingPunct="0">
              <a:defRPr sz="1200" b="1">
                <a:latin typeface="Tahoma" charset="0"/>
              </a:defRPr>
            </a:lvl1pPr>
          </a:lstStyle>
          <a:p>
            <a:pPr>
              <a:defRPr/>
            </a:pPr>
            <a:endParaRPr lang="en-US" dirty="0"/>
          </a:p>
        </p:txBody>
      </p:sp>
      <p:sp>
        <p:nvSpPr>
          <p:cNvPr id="103427" name="Rectangle 3"/>
          <p:cNvSpPr>
            <a:spLocks noGrp="1" noChangeArrowheads="1"/>
          </p:cNvSpPr>
          <p:nvPr>
            <p:ph type="dt" sz="quarter" idx="1"/>
          </p:nvPr>
        </p:nvSpPr>
        <p:spPr bwMode="auto">
          <a:xfrm>
            <a:off x="3972560" y="1"/>
            <a:ext cx="3037840" cy="464980"/>
          </a:xfrm>
          <a:prstGeom prst="rect">
            <a:avLst/>
          </a:prstGeom>
          <a:noFill/>
          <a:ln w="9525">
            <a:noFill/>
            <a:miter lim="800000"/>
            <a:headEnd/>
            <a:tailEnd/>
          </a:ln>
          <a:effectLst/>
        </p:spPr>
        <p:txBody>
          <a:bodyPr vert="horz" wrap="square" lIns="92647" tIns="46324" rIns="92647" bIns="46324" numCol="1" anchor="t" anchorCtr="0" compatLnSpc="1">
            <a:prstTxWarp prst="textNoShape">
              <a:avLst/>
            </a:prstTxWarp>
          </a:bodyPr>
          <a:lstStyle>
            <a:lvl1pPr algn="r" eaLnBrk="0" hangingPunct="0">
              <a:defRPr sz="1200" b="1">
                <a:latin typeface="Tahoma" charset="0"/>
              </a:defRPr>
            </a:lvl1pPr>
          </a:lstStyle>
          <a:p>
            <a:pPr>
              <a:defRPr/>
            </a:pPr>
            <a:endParaRPr lang="en-US" dirty="0"/>
          </a:p>
        </p:txBody>
      </p:sp>
      <p:sp>
        <p:nvSpPr>
          <p:cNvPr id="103428" name="Rectangle 4"/>
          <p:cNvSpPr>
            <a:spLocks noGrp="1" noChangeArrowheads="1"/>
          </p:cNvSpPr>
          <p:nvPr>
            <p:ph type="ftr" sz="quarter" idx="2"/>
          </p:nvPr>
        </p:nvSpPr>
        <p:spPr bwMode="auto">
          <a:xfrm>
            <a:off x="0" y="8831421"/>
            <a:ext cx="3037840" cy="464979"/>
          </a:xfrm>
          <a:prstGeom prst="rect">
            <a:avLst/>
          </a:prstGeom>
          <a:noFill/>
          <a:ln w="9525">
            <a:noFill/>
            <a:miter lim="800000"/>
            <a:headEnd/>
            <a:tailEnd/>
          </a:ln>
          <a:effectLst/>
        </p:spPr>
        <p:txBody>
          <a:bodyPr vert="horz" wrap="square" lIns="92647" tIns="46324" rIns="92647" bIns="46324" numCol="1" anchor="b" anchorCtr="0" compatLnSpc="1">
            <a:prstTxWarp prst="textNoShape">
              <a:avLst/>
            </a:prstTxWarp>
          </a:bodyPr>
          <a:lstStyle>
            <a:lvl1pPr eaLnBrk="0" hangingPunct="0">
              <a:defRPr sz="1200" b="1">
                <a:latin typeface="Tahoma" charset="0"/>
              </a:defRPr>
            </a:lvl1pPr>
          </a:lstStyle>
          <a:p>
            <a:pPr>
              <a:defRPr/>
            </a:pPr>
            <a:endParaRPr lang="en-US" dirty="0"/>
          </a:p>
        </p:txBody>
      </p:sp>
      <p:sp>
        <p:nvSpPr>
          <p:cNvPr id="103429" name="Rectangle 5"/>
          <p:cNvSpPr>
            <a:spLocks noGrp="1" noChangeArrowheads="1"/>
          </p:cNvSpPr>
          <p:nvPr>
            <p:ph type="sldNum" sz="quarter" idx="3"/>
          </p:nvPr>
        </p:nvSpPr>
        <p:spPr bwMode="auto">
          <a:xfrm>
            <a:off x="3972560" y="8831421"/>
            <a:ext cx="3037840" cy="464979"/>
          </a:xfrm>
          <a:prstGeom prst="rect">
            <a:avLst/>
          </a:prstGeom>
          <a:noFill/>
          <a:ln w="9525">
            <a:noFill/>
            <a:miter lim="800000"/>
            <a:headEnd/>
            <a:tailEnd/>
          </a:ln>
          <a:effectLst/>
        </p:spPr>
        <p:txBody>
          <a:bodyPr vert="horz" wrap="square" lIns="92647" tIns="46324" rIns="92647" bIns="46324" numCol="1" anchor="b" anchorCtr="0" compatLnSpc="1">
            <a:prstTxWarp prst="textNoShape">
              <a:avLst/>
            </a:prstTxWarp>
          </a:bodyPr>
          <a:lstStyle>
            <a:lvl1pPr algn="r" eaLnBrk="0" hangingPunct="0">
              <a:defRPr sz="1200" b="1">
                <a:latin typeface="Tahoma" charset="0"/>
              </a:defRPr>
            </a:lvl1pPr>
          </a:lstStyle>
          <a:p>
            <a:pPr>
              <a:defRPr/>
            </a:pPr>
            <a:fld id="{5E6B685F-B782-4CB7-B33A-B3158DE7E144}" type="slidenum">
              <a:rPr lang="en-US"/>
              <a:pPr>
                <a:defRPr/>
              </a:pPr>
              <a:t>‹#›</a:t>
            </a:fld>
            <a:endParaRPr lang="en-US" dirty="0"/>
          </a:p>
        </p:txBody>
      </p:sp>
    </p:spTree>
    <p:extLst>
      <p:ext uri="{BB962C8B-B14F-4D97-AF65-F5344CB8AC3E}">
        <p14:creationId xmlns:p14="http://schemas.microsoft.com/office/powerpoint/2010/main" val="14726171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6498" name="Rectangle 2"/>
          <p:cNvSpPr>
            <a:spLocks noGrp="1" noChangeArrowheads="1"/>
          </p:cNvSpPr>
          <p:nvPr>
            <p:ph type="hdr" sz="quarter"/>
          </p:nvPr>
        </p:nvSpPr>
        <p:spPr bwMode="auto">
          <a:xfrm>
            <a:off x="0" y="0"/>
            <a:ext cx="3037840" cy="466578"/>
          </a:xfrm>
          <a:prstGeom prst="rect">
            <a:avLst/>
          </a:prstGeom>
          <a:noFill/>
          <a:ln w="9525">
            <a:noFill/>
            <a:miter lim="800000"/>
            <a:headEnd/>
            <a:tailEnd/>
          </a:ln>
          <a:effectLst/>
        </p:spPr>
        <p:txBody>
          <a:bodyPr vert="horz" wrap="square" lIns="92647" tIns="46324" rIns="92647" bIns="46324" numCol="1" anchor="t" anchorCtr="0" compatLnSpc="1">
            <a:prstTxWarp prst="textNoShape">
              <a:avLst/>
            </a:prstTxWarp>
          </a:bodyPr>
          <a:lstStyle>
            <a:lvl1pPr eaLnBrk="0" hangingPunct="0">
              <a:defRPr sz="1200" b="1">
                <a:latin typeface="Tahoma" charset="0"/>
              </a:defRPr>
            </a:lvl1pPr>
          </a:lstStyle>
          <a:p>
            <a:pPr>
              <a:defRPr/>
            </a:pPr>
            <a:endParaRPr lang="en-US" dirty="0"/>
          </a:p>
        </p:txBody>
      </p:sp>
      <p:sp>
        <p:nvSpPr>
          <p:cNvPr id="106499" name="Rectangle 3"/>
          <p:cNvSpPr>
            <a:spLocks noGrp="1" noChangeArrowheads="1"/>
          </p:cNvSpPr>
          <p:nvPr>
            <p:ph type="dt" idx="1"/>
          </p:nvPr>
        </p:nvSpPr>
        <p:spPr bwMode="auto">
          <a:xfrm>
            <a:off x="3972560" y="0"/>
            <a:ext cx="3037840" cy="466578"/>
          </a:xfrm>
          <a:prstGeom prst="rect">
            <a:avLst/>
          </a:prstGeom>
          <a:noFill/>
          <a:ln w="9525">
            <a:noFill/>
            <a:miter lim="800000"/>
            <a:headEnd/>
            <a:tailEnd/>
          </a:ln>
          <a:effectLst/>
        </p:spPr>
        <p:txBody>
          <a:bodyPr vert="horz" wrap="square" lIns="92647" tIns="46324" rIns="92647" bIns="46324" numCol="1" anchor="t" anchorCtr="0" compatLnSpc="1">
            <a:prstTxWarp prst="textNoShape">
              <a:avLst/>
            </a:prstTxWarp>
          </a:bodyPr>
          <a:lstStyle>
            <a:lvl1pPr algn="r" eaLnBrk="0" hangingPunct="0">
              <a:defRPr sz="1200" b="1">
                <a:latin typeface="Tahoma" charset="0"/>
              </a:defRPr>
            </a:lvl1pPr>
          </a:lstStyle>
          <a:p>
            <a:pPr>
              <a:defRPr/>
            </a:pPr>
            <a:endParaRPr lang="en-US" dirty="0"/>
          </a:p>
        </p:txBody>
      </p:sp>
      <p:sp>
        <p:nvSpPr>
          <p:cNvPr id="21508" name="Rectangle 4"/>
          <p:cNvSpPr>
            <a:spLocks noGrp="1" noRot="1" noChangeAspect="1" noChangeArrowheads="1" noTextEdit="1"/>
          </p:cNvSpPr>
          <p:nvPr>
            <p:ph type="sldImg" idx="2"/>
          </p:nvPr>
        </p:nvSpPr>
        <p:spPr bwMode="auto">
          <a:xfrm>
            <a:off x="1174750" y="700088"/>
            <a:ext cx="4660900" cy="3495675"/>
          </a:xfrm>
          <a:prstGeom prst="rect">
            <a:avLst/>
          </a:prstGeom>
          <a:noFill/>
          <a:ln w="9525">
            <a:solidFill>
              <a:srgbClr val="000000"/>
            </a:solidFill>
            <a:miter lim="800000"/>
            <a:headEnd/>
            <a:tailEnd/>
          </a:ln>
        </p:spPr>
      </p:sp>
      <p:sp>
        <p:nvSpPr>
          <p:cNvPr id="106501" name="Rectangle 5"/>
          <p:cNvSpPr>
            <a:spLocks noGrp="1" noChangeArrowheads="1"/>
          </p:cNvSpPr>
          <p:nvPr>
            <p:ph type="body" sz="quarter" idx="3"/>
          </p:nvPr>
        </p:nvSpPr>
        <p:spPr bwMode="auto">
          <a:xfrm>
            <a:off x="934720" y="4429293"/>
            <a:ext cx="5140960" cy="4196003"/>
          </a:xfrm>
          <a:prstGeom prst="rect">
            <a:avLst/>
          </a:prstGeom>
          <a:noFill/>
          <a:ln w="9525">
            <a:noFill/>
            <a:miter lim="800000"/>
            <a:headEnd/>
            <a:tailEnd/>
          </a:ln>
          <a:effectLst/>
        </p:spPr>
        <p:txBody>
          <a:bodyPr vert="horz" wrap="square" lIns="92647" tIns="46324" rIns="92647" bIns="46324"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6502" name="Rectangle 6"/>
          <p:cNvSpPr>
            <a:spLocks noGrp="1" noChangeArrowheads="1"/>
          </p:cNvSpPr>
          <p:nvPr>
            <p:ph type="ftr" sz="quarter" idx="4"/>
          </p:nvPr>
        </p:nvSpPr>
        <p:spPr bwMode="auto">
          <a:xfrm>
            <a:off x="0" y="8856986"/>
            <a:ext cx="3037840" cy="466578"/>
          </a:xfrm>
          <a:prstGeom prst="rect">
            <a:avLst/>
          </a:prstGeom>
          <a:noFill/>
          <a:ln w="9525">
            <a:noFill/>
            <a:miter lim="800000"/>
            <a:headEnd/>
            <a:tailEnd/>
          </a:ln>
          <a:effectLst/>
        </p:spPr>
        <p:txBody>
          <a:bodyPr vert="horz" wrap="square" lIns="92647" tIns="46324" rIns="92647" bIns="46324" numCol="1" anchor="b" anchorCtr="0" compatLnSpc="1">
            <a:prstTxWarp prst="textNoShape">
              <a:avLst/>
            </a:prstTxWarp>
          </a:bodyPr>
          <a:lstStyle>
            <a:lvl1pPr eaLnBrk="0" hangingPunct="0">
              <a:defRPr sz="1200" b="1">
                <a:latin typeface="Tahoma" charset="0"/>
              </a:defRPr>
            </a:lvl1pPr>
          </a:lstStyle>
          <a:p>
            <a:pPr>
              <a:defRPr/>
            </a:pPr>
            <a:endParaRPr lang="en-US" dirty="0"/>
          </a:p>
        </p:txBody>
      </p:sp>
      <p:sp>
        <p:nvSpPr>
          <p:cNvPr id="106503" name="Rectangle 7"/>
          <p:cNvSpPr>
            <a:spLocks noGrp="1" noChangeArrowheads="1"/>
          </p:cNvSpPr>
          <p:nvPr>
            <p:ph type="sldNum" sz="quarter" idx="5"/>
          </p:nvPr>
        </p:nvSpPr>
        <p:spPr bwMode="auto">
          <a:xfrm>
            <a:off x="3972560" y="8856986"/>
            <a:ext cx="3037840" cy="466578"/>
          </a:xfrm>
          <a:prstGeom prst="rect">
            <a:avLst/>
          </a:prstGeom>
          <a:noFill/>
          <a:ln w="9525">
            <a:noFill/>
            <a:miter lim="800000"/>
            <a:headEnd/>
            <a:tailEnd/>
          </a:ln>
          <a:effectLst/>
        </p:spPr>
        <p:txBody>
          <a:bodyPr vert="horz" wrap="square" lIns="92647" tIns="46324" rIns="92647" bIns="46324" numCol="1" anchor="b" anchorCtr="0" compatLnSpc="1">
            <a:prstTxWarp prst="textNoShape">
              <a:avLst/>
            </a:prstTxWarp>
          </a:bodyPr>
          <a:lstStyle>
            <a:lvl1pPr algn="r" eaLnBrk="0" hangingPunct="0">
              <a:defRPr sz="1200" b="1">
                <a:latin typeface="Tahoma" charset="0"/>
              </a:defRPr>
            </a:lvl1pPr>
          </a:lstStyle>
          <a:p>
            <a:pPr>
              <a:defRPr/>
            </a:pPr>
            <a:fld id="{A40544EC-0A17-48A4-9E5C-E98B87994E01}" type="slidenum">
              <a:rPr lang="en-US"/>
              <a:pPr>
                <a:defRPr/>
              </a:pPr>
              <a:t>‹#›</a:t>
            </a:fld>
            <a:endParaRPr lang="en-US" dirty="0"/>
          </a:p>
        </p:txBody>
      </p:sp>
    </p:spTree>
    <p:extLst>
      <p:ext uri="{BB962C8B-B14F-4D97-AF65-F5344CB8AC3E}">
        <p14:creationId xmlns:p14="http://schemas.microsoft.com/office/powerpoint/2010/main" val="274862578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fld id="{16F21EFC-7F71-428C-BDA9-4183630B5332}" type="slidenum">
              <a:rPr lang="en-US" altLang="en-US" smtClean="0">
                <a:latin typeface="Times" pitchFamily="18" charset="0"/>
              </a:rPr>
              <a:pPr/>
              <a:t>0</a:t>
            </a:fld>
            <a:endParaRPr lang="en-US" altLang="en-US" dirty="0">
              <a:latin typeface="Times" pitchFamily="18" charset="0"/>
            </a:endParaRPr>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p:spPr>
        <p:txBody>
          <a:bodyPr/>
          <a:lstStyle/>
          <a:p>
            <a:pPr eaLnBrk="1" hangingPunct="1"/>
            <a:endParaRPr lang="en-US" dirty="0">
              <a:latin typeface="Times" pitchFamily="18" charset="0"/>
            </a:endParaRPr>
          </a:p>
        </p:txBody>
      </p:sp>
    </p:spTree>
    <p:extLst>
      <p:ext uri="{BB962C8B-B14F-4D97-AF65-F5344CB8AC3E}">
        <p14:creationId xmlns:p14="http://schemas.microsoft.com/office/powerpoint/2010/main" val="27751494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a:cs typeface="Times New Roman"/>
              </a:rPr>
              <a:t>FUN FACT – Since 2005, FEMA has issued over 30 mission assignments to OSHA to provide personnel for various OSHA related needs. Like support and assistance to provide specialized safety and health expertise and technical assistance for Worker Safety and Health. </a:t>
            </a:r>
          </a:p>
          <a:p>
            <a:endParaRPr lang="en-US" dirty="0">
              <a:latin typeface="Times New Roman"/>
              <a:cs typeface="Times New Roman"/>
            </a:endParaRPr>
          </a:p>
          <a:p>
            <a:endParaRPr lang="en-US" dirty="0"/>
          </a:p>
          <a:p>
            <a:r>
              <a:rPr lang="en-US"/>
              <a:t>What is an MA:</a:t>
            </a:r>
            <a:endParaRPr lang="en-US" dirty="0"/>
          </a:p>
          <a:p>
            <a:r>
              <a:rPr lang="en-US" dirty="0"/>
              <a:t>Presidential Directive </a:t>
            </a:r>
          </a:p>
          <a:p>
            <a:r>
              <a:rPr lang="en-US"/>
              <a:t>Authorized by National Response Framework, Robert T. Stafford Act, 44 CFR</a:t>
            </a:r>
            <a:endParaRPr lang="en-US" dirty="0"/>
          </a:p>
          <a:p>
            <a:r>
              <a:rPr lang="en-US"/>
              <a:t>Unique – Response Mechanism – directive vs. award - No acceptance</a:t>
            </a:r>
            <a:endParaRPr lang="en-US" dirty="0"/>
          </a:p>
          <a:p>
            <a:r>
              <a:rPr lang="en-US"/>
              <a:t>ORR Leads – not OCPO</a:t>
            </a:r>
            <a:endParaRPr lang="en-US" dirty="0"/>
          </a:p>
          <a:p>
            <a:r>
              <a:rPr lang="en-US"/>
              <a:t>With or without reimbursement</a:t>
            </a:r>
            <a:endParaRPr lang="en-US" dirty="0"/>
          </a:p>
          <a:p>
            <a:r>
              <a:rPr lang="en-US" dirty="0">
                <a:latin typeface="Times New Roman"/>
                <a:cs typeface="Times New Roman"/>
              </a:rPr>
              <a:t>Created for Response – ESF lead by agency experts, broad, quick, effective</a:t>
            </a:r>
          </a:p>
          <a:p>
            <a:r>
              <a:rPr lang="en-US" dirty="0">
                <a:latin typeface="Times New Roman"/>
                <a:cs typeface="Times New Roman"/>
              </a:rPr>
              <a:t>Still follows Treasury Requirements in way of Billing and Reporting</a:t>
            </a:r>
          </a:p>
          <a:p>
            <a:endParaRPr lang="en-US" dirty="0">
              <a:latin typeface="Times New Roman"/>
              <a:cs typeface="Times New Roman"/>
            </a:endParaRPr>
          </a:p>
        </p:txBody>
      </p:sp>
      <p:sp>
        <p:nvSpPr>
          <p:cNvPr id="4" name="Slide Number Placeholder 3"/>
          <p:cNvSpPr>
            <a:spLocks noGrp="1"/>
          </p:cNvSpPr>
          <p:nvPr>
            <p:ph type="sldNum" sz="quarter" idx="10"/>
          </p:nvPr>
        </p:nvSpPr>
        <p:spPr/>
        <p:txBody>
          <a:bodyPr/>
          <a:lstStyle/>
          <a:p>
            <a:pPr>
              <a:defRPr/>
            </a:pPr>
            <a:fld id="{A40544EC-0A17-48A4-9E5C-E98B87994E01}" type="slidenum">
              <a:rPr lang="en-US" smtClean="0"/>
              <a:pPr>
                <a:defRPr/>
              </a:pPr>
              <a:t>1</a:t>
            </a:fld>
            <a:endParaRPr lang="en-US" dirty="0"/>
          </a:p>
        </p:txBody>
      </p:sp>
    </p:spTree>
    <p:extLst>
      <p:ext uri="{BB962C8B-B14F-4D97-AF65-F5344CB8AC3E}">
        <p14:creationId xmlns:p14="http://schemas.microsoft.com/office/powerpoint/2010/main" val="15171220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sz="1200" kern="1200" dirty="0">
                <a:solidFill>
                  <a:schemeClr val="tx1"/>
                </a:solidFill>
                <a:effectLst/>
                <a:latin typeface="Times New Roman"/>
                <a:cs typeface="Times New Roman"/>
              </a:rPr>
              <a:t>In response to a declaration of an emergency or major disaster, Regional Administrators may further delegate this authority in writing to others including Federal Coordinating Officers (FCOs) and Federal Disaster Recovery Coordinators (FDRCs).</a:t>
            </a:r>
            <a:r>
              <a:rPr lang="en-US" dirty="0">
                <a:latin typeface="Times New Roman"/>
                <a:cs typeface="Times New Roman"/>
              </a:rPr>
              <a:t>  FEMA is the only agency that has the president authority to task other Fed agencies</a:t>
            </a:r>
            <a:endParaRPr lang="en-US" sz="1200" kern="1200" dirty="0">
              <a:solidFill>
                <a:schemeClr val="tx1"/>
              </a:solidFill>
              <a:effectLst/>
              <a:latin typeface="Times New Roman" pitchFamily="18" charset="0"/>
              <a:cs typeface="Times New Roman"/>
            </a:endParaRPr>
          </a:p>
          <a:p>
            <a:endParaRPr lang="en-US" dirty="0"/>
          </a:p>
        </p:txBody>
      </p:sp>
      <p:sp>
        <p:nvSpPr>
          <p:cNvPr id="4" name="Slide Number Placeholder 3"/>
          <p:cNvSpPr>
            <a:spLocks noGrp="1"/>
          </p:cNvSpPr>
          <p:nvPr>
            <p:ph type="sldNum" sz="quarter" idx="5"/>
          </p:nvPr>
        </p:nvSpPr>
        <p:spPr/>
        <p:txBody>
          <a:bodyPr/>
          <a:lstStyle/>
          <a:p>
            <a:pPr>
              <a:defRPr/>
            </a:pPr>
            <a:fld id="{A40544EC-0A17-48A4-9E5C-E98B87994E01}" type="slidenum">
              <a:rPr lang="en-US" smtClean="0"/>
              <a:pPr>
                <a:defRPr/>
              </a:pPr>
              <a:t>3</a:t>
            </a:fld>
            <a:endParaRPr lang="en-US" dirty="0"/>
          </a:p>
        </p:txBody>
      </p:sp>
    </p:spTree>
    <p:extLst>
      <p:ext uri="{BB962C8B-B14F-4D97-AF65-F5344CB8AC3E}">
        <p14:creationId xmlns:p14="http://schemas.microsoft.com/office/powerpoint/2010/main" val="10343116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addition to</a:t>
            </a:r>
            <a:r>
              <a:rPr lang="en-US" baseline="0" dirty="0"/>
              <a:t> t</a:t>
            </a:r>
            <a:r>
              <a:rPr lang="en-US" dirty="0"/>
              <a:t>he Authorities previously mentioned, there is also</a:t>
            </a:r>
            <a:r>
              <a:rPr lang="en-US" baseline="0" dirty="0"/>
              <a:t> the FEMA MA Policy which deciphers the Stafford Act and 44CFR and sets internal processes and limitations. The MA Policy also incorporates other supporting doctrine such as FEMA Directives and CFO Bulletins.</a:t>
            </a:r>
            <a:endParaRPr lang="en-US" dirty="0"/>
          </a:p>
        </p:txBody>
      </p:sp>
    </p:spTree>
    <p:extLst>
      <p:ext uri="{BB962C8B-B14F-4D97-AF65-F5344CB8AC3E}">
        <p14:creationId xmlns:p14="http://schemas.microsoft.com/office/powerpoint/2010/main" val="360533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What</a:t>
            </a:r>
            <a:r>
              <a:rPr lang="en-US" sz="1200" baseline="0" dirty="0"/>
              <a:t> is an IAA:</a:t>
            </a:r>
            <a:endParaRPr lang="en-US" sz="1200" dirty="0"/>
          </a:p>
          <a:p>
            <a:r>
              <a:rPr lang="en-US" sz="1200" dirty="0"/>
              <a:t>Acquisition Based</a:t>
            </a:r>
          </a:p>
          <a:p>
            <a:r>
              <a:rPr lang="en-US" sz="1200" dirty="0"/>
              <a:t>OCPO=CO/COR Lead</a:t>
            </a:r>
          </a:p>
          <a:p>
            <a:r>
              <a:rPr lang="en-US" sz="1200" dirty="0"/>
              <a:t>Acceptance Required</a:t>
            </a:r>
          </a:p>
          <a:p>
            <a:r>
              <a:rPr lang="en-US" sz="1200" dirty="0"/>
              <a:t>Lengthy Review (all parties)</a:t>
            </a:r>
          </a:p>
          <a:p>
            <a:r>
              <a:rPr lang="en-US" sz="1200" dirty="0"/>
              <a:t>Very Specific Provisions </a:t>
            </a:r>
          </a:p>
          <a:p>
            <a:r>
              <a:rPr lang="en-US" sz="1200" dirty="0"/>
              <a:t>Best if Used during Recovery vs. Response (time to finalize and award)</a:t>
            </a:r>
          </a:p>
          <a:p>
            <a:r>
              <a:rPr lang="en-US" sz="1200" dirty="0"/>
              <a:t>Vulnerable during Response – life saving/life sustaining requires timely directive</a:t>
            </a:r>
          </a:p>
          <a:p>
            <a:endParaRPr lang="en-US" dirty="0"/>
          </a:p>
          <a:p>
            <a:r>
              <a:rPr lang="en-US" dirty="0"/>
              <a:t>What is an MA:</a:t>
            </a:r>
          </a:p>
          <a:p>
            <a:r>
              <a:rPr lang="en-US" sz="1200" dirty="0"/>
              <a:t>Presidential Directive </a:t>
            </a:r>
          </a:p>
          <a:p>
            <a:r>
              <a:rPr lang="en-US" sz="1200" dirty="0"/>
              <a:t>Authorized by National Response Framework, Robert T. Stafford Act, 44 CFR</a:t>
            </a:r>
          </a:p>
          <a:p>
            <a:r>
              <a:rPr lang="en-US" sz="1200" dirty="0"/>
              <a:t>Unique – Response Mechanism – directive vs. award - No acceptance</a:t>
            </a:r>
          </a:p>
          <a:p>
            <a:r>
              <a:rPr lang="en-US" sz="1200" dirty="0"/>
              <a:t>ORR Leads – not OCPO</a:t>
            </a:r>
          </a:p>
          <a:p>
            <a:r>
              <a:rPr lang="en-US" sz="1200" dirty="0"/>
              <a:t>With or without reimbursement</a:t>
            </a:r>
          </a:p>
          <a:p>
            <a:r>
              <a:rPr lang="en-US" sz="1200" dirty="0"/>
              <a:t>Created for Response – ESF lead by agency experts, broad, quick, effective</a:t>
            </a:r>
          </a:p>
          <a:p>
            <a:r>
              <a:rPr lang="en-US" sz="1200" dirty="0"/>
              <a:t>Still follows Treasury Requirements in way of Billing and Reporting</a:t>
            </a:r>
          </a:p>
          <a:p>
            <a:endParaRPr lang="en-US" dirty="0"/>
          </a:p>
          <a:p>
            <a:endParaRPr lang="en-US" dirty="0"/>
          </a:p>
          <a:p>
            <a:endParaRPr lang="en-US" dirty="0"/>
          </a:p>
        </p:txBody>
      </p:sp>
    </p:spTree>
    <p:extLst>
      <p:ext uri="{BB962C8B-B14F-4D97-AF65-F5344CB8AC3E}">
        <p14:creationId xmlns:p14="http://schemas.microsoft.com/office/powerpoint/2010/main" val="5393509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a:cs typeface="Times New Roman"/>
              </a:rPr>
              <a:t>Appropriated salary only</a:t>
            </a:r>
            <a:endParaRPr lang="en-US" dirty="0"/>
          </a:p>
        </p:txBody>
      </p:sp>
      <p:sp>
        <p:nvSpPr>
          <p:cNvPr id="4" name="Slide Number Placeholder 3"/>
          <p:cNvSpPr>
            <a:spLocks noGrp="1"/>
          </p:cNvSpPr>
          <p:nvPr>
            <p:ph type="sldNum" sz="quarter" idx="10"/>
          </p:nvPr>
        </p:nvSpPr>
        <p:spPr/>
        <p:txBody>
          <a:bodyPr/>
          <a:lstStyle/>
          <a:p>
            <a:pPr>
              <a:defRPr/>
            </a:pPr>
            <a:fld id="{A40544EC-0A17-48A4-9E5C-E98B87994E01}" type="slidenum">
              <a:rPr lang="en-US" smtClean="0"/>
              <a:pPr>
                <a:defRPr/>
              </a:pPr>
              <a:t>11</a:t>
            </a:fld>
            <a:endParaRPr lang="en-US" dirty="0"/>
          </a:p>
        </p:txBody>
      </p:sp>
    </p:spTree>
    <p:extLst>
      <p:ext uri="{BB962C8B-B14F-4D97-AF65-F5344CB8AC3E}">
        <p14:creationId xmlns:p14="http://schemas.microsoft.com/office/powerpoint/2010/main" val="17142194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cs typeface="Calibri"/>
              </a:rPr>
              <a:t>All eligible costs must have FEMA approval prior to reimbursement</a:t>
            </a:r>
          </a:p>
        </p:txBody>
      </p:sp>
      <p:sp>
        <p:nvSpPr>
          <p:cNvPr id="4" name="Slide Number Placeholder 3"/>
          <p:cNvSpPr>
            <a:spLocks noGrp="1"/>
          </p:cNvSpPr>
          <p:nvPr>
            <p:ph type="sldNum" sz="quarter" idx="5"/>
          </p:nvPr>
        </p:nvSpPr>
        <p:spPr/>
        <p:txBody>
          <a:bodyPr/>
          <a:lstStyle/>
          <a:p>
            <a:pPr>
              <a:defRPr/>
            </a:pPr>
            <a:fld id="{A40544EC-0A17-48A4-9E5C-E98B87994E01}" type="slidenum">
              <a:rPr lang="en-US"/>
              <a:pPr>
                <a:defRPr/>
              </a:pPr>
              <a:t>12</a:t>
            </a:fld>
            <a:endParaRPr lang="en-US" dirty="0"/>
          </a:p>
        </p:txBody>
      </p:sp>
    </p:spTree>
    <p:extLst>
      <p:ext uri="{BB962C8B-B14F-4D97-AF65-F5344CB8AC3E}">
        <p14:creationId xmlns:p14="http://schemas.microsoft.com/office/powerpoint/2010/main" val="28922321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6" name="Title 5"/>
          <p:cNvSpPr>
            <a:spLocks noGrp="1"/>
          </p:cNvSpPr>
          <p:nvPr>
            <p:ph type="title"/>
          </p:nvPr>
        </p:nvSpPr>
        <p:spPr/>
        <p:txBody>
          <a:bodyPr/>
          <a:lstStyle/>
          <a:p>
            <a:r>
              <a:rPr lang="en-US"/>
              <a:t>Click to edit Master title style</a:t>
            </a:r>
          </a:p>
        </p:txBody>
      </p:sp>
      <p:sp>
        <p:nvSpPr>
          <p:cNvPr id="7" name="Date Placeholder 6"/>
          <p:cNvSpPr>
            <a:spLocks noGrp="1"/>
          </p:cNvSpPr>
          <p:nvPr>
            <p:ph type="dt" sz="half" idx="10"/>
          </p:nvPr>
        </p:nvSpPr>
        <p:spPr/>
        <p:txBody>
          <a:bodyPr/>
          <a:lstStyle/>
          <a:p>
            <a:pPr>
              <a:defRPr/>
            </a:pPr>
            <a:endParaRPr lang="en-US" dirty="0"/>
          </a:p>
        </p:txBody>
      </p:sp>
      <p:sp>
        <p:nvSpPr>
          <p:cNvPr id="9" name="Footer Placeholder 8"/>
          <p:cNvSpPr>
            <a:spLocks noGrp="1"/>
          </p:cNvSpPr>
          <p:nvPr>
            <p:ph type="ftr" sz="quarter" idx="12"/>
          </p:nvPr>
        </p:nvSpPr>
        <p:spPr/>
        <p:txBody>
          <a:bodyPr/>
          <a:lstStyle/>
          <a:p>
            <a:pPr>
              <a:defRPr/>
            </a:pPr>
            <a:endParaRPr lang="en-US" dirty="0"/>
          </a:p>
        </p:txBody>
      </p:sp>
      <p:sp>
        <p:nvSpPr>
          <p:cNvPr id="10" name="Slide Number Placeholder 9"/>
          <p:cNvSpPr>
            <a:spLocks noGrp="1"/>
          </p:cNvSpPr>
          <p:nvPr>
            <p:ph type="sldNum" sz="quarter" idx="13"/>
          </p:nvPr>
        </p:nvSpPr>
        <p:spPr>
          <a:xfrm>
            <a:off x="6004560" y="1926590"/>
            <a:ext cx="2133600" cy="365125"/>
          </a:xfrm>
        </p:spPr>
        <p:txBody>
          <a:bodyPr/>
          <a:lstStyle/>
          <a:p>
            <a:pPr>
              <a:defRPr/>
            </a:pPr>
            <a:fld id="{4B836DA0-4F56-40CA-A142-EDB3BED4281E}"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endParaRPr lang="en-US" dirty="0"/>
          </a:p>
        </p:txBody>
      </p:sp>
      <p:sp>
        <p:nvSpPr>
          <p:cNvPr id="4" name="Footer Placeholder 3"/>
          <p:cNvSpPr>
            <a:spLocks noGrp="1"/>
          </p:cNvSpPr>
          <p:nvPr>
            <p:ph type="ftr" sz="quarter" idx="11"/>
          </p:nvPr>
        </p:nvSpPr>
        <p:spPr/>
        <p:txBody>
          <a:bodyPr/>
          <a:lstStyle/>
          <a:p>
            <a:pPr>
              <a:defRPr/>
            </a:pPr>
            <a:endParaRPr lang="en-US" dirty="0"/>
          </a:p>
        </p:txBody>
      </p:sp>
      <p:sp>
        <p:nvSpPr>
          <p:cNvPr id="5" name="Slide Number Placeholder 4"/>
          <p:cNvSpPr>
            <a:spLocks noGrp="1"/>
          </p:cNvSpPr>
          <p:nvPr>
            <p:ph type="sldNum" sz="quarter" idx="12"/>
          </p:nvPr>
        </p:nvSpPr>
        <p:spPr/>
        <p:txBody>
          <a:bodyPr/>
          <a:lstStyle/>
          <a:p>
            <a:pPr>
              <a:defRPr/>
            </a:pP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3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640D905F-208A-413F-94D3-F6B45507180E}" type="slidenum">
              <a:rPr lang="en-US"/>
              <a:pPr>
                <a:defRPr/>
              </a:pPr>
              <a:t>‹#›</a:t>
            </a:fld>
            <a:endParaRPr lang="en-US" dirty="0"/>
          </a:p>
        </p:txBody>
      </p:sp>
      <p:pic>
        <p:nvPicPr>
          <p:cNvPr id="7" name="Picture 7" descr="footer_v01"/>
          <p:cNvPicPr>
            <a:picLocks noChangeAspect="1" noChangeArrowheads="1"/>
          </p:cNvPicPr>
          <p:nvPr userDrawn="1"/>
        </p:nvPicPr>
        <p:blipFill>
          <a:blip r:embed="rId2" cstate="print"/>
          <a:srcRect/>
          <a:stretch>
            <a:fillRect/>
          </a:stretch>
        </p:blipFill>
        <p:spPr bwMode="auto">
          <a:xfrm>
            <a:off x="0" y="5997575"/>
            <a:ext cx="9144000" cy="860425"/>
          </a:xfrm>
          <a:prstGeom prst="rect">
            <a:avLst/>
          </a:prstGeom>
          <a:noFill/>
          <a:ln w="9525">
            <a:noFill/>
            <a:miter lim="800000"/>
            <a:headEnd/>
            <a:tailEnd/>
          </a:ln>
        </p:spPr>
      </p:pic>
      <p:sp>
        <p:nvSpPr>
          <p:cNvPr id="9" name="Text Box 11"/>
          <p:cNvSpPr txBox="1">
            <a:spLocks noChangeArrowheads="1"/>
          </p:cNvSpPr>
          <p:nvPr userDrawn="1"/>
        </p:nvSpPr>
        <p:spPr bwMode="auto">
          <a:xfrm>
            <a:off x="4858068" y="6254433"/>
            <a:ext cx="3857625" cy="304800"/>
          </a:xfrm>
          <a:prstGeom prst="rect">
            <a:avLst/>
          </a:prstGeom>
          <a:noFill/>
          <a:ln w="12700">
            <a:noFill/>
            <a:miter lim="800000"/>
            <a:headEnd type="none" w="sm" len="sm"/>
            <a:tailEnd type="none" w="sm" len="sm"/>
          </a:ln>
          <a:effectLst/>
        </p:spPr>
        <p:txBody>
          <a:bodyPr>
            <a:spAutoFit/>
          </a:bodyPr>
          <a:lstStyle/>
          <a:p>
            <a:pPr algn="r" eaLnBrk="0" hangingPunct="0">
              <a:defRPr/>
            </a:pPr>
            <a:r>
              <a:rPr lang="en-US" sz="1400" b="1" dirty="0">
                <a:solidFill>
                  <a:schemeClr val="bg1"/>
                </a:solidFill>
                <a:latin typeface="Arial" charset="0"/>
              </a:rPr>
              <a:t>Mission Assignment Process Overview </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C56C694E-4A87-4CB8-8DAF-525485116ABB}"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C6DDAAF9-C0BB-45C7-9EDC-0FB8D8677996}"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9A2E2D49-8261-4CA0-AA8B-1E828AEABA4F}"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848D353D-B7D1-457C-93B2-E8BC4D626DB3}"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9FE952D-2A22-4987-8D7D-0F6E86F91919}" type="slidenum">
              <a:rPr lang="en-US"/>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8099000E-91D7-496B-B35F-1898A5C36CE3}" type="slidenum">
              <a:rPr lang="en-US"/>
              <a:pPr>
                <a:defRPr/>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79B7FB8-A472-4C4E-BDA9-A5EFD9DB923D}" type="datetimeFigureOut">
              <a:rPr lang="en-US" smtClean="0"/>
              <a:pPr/>
              <a:t>3/7/2024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88D5FB-CD39-43C6-8000-F09A6C260C97}" type="slidenum">
              <a:rPr lang="en-US" smtClean="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79B7FB8-A472-4C4E-BDA9-A5EFD9DB923D}" type="datetimeFigureOut">
              <a:rPr lang="en-US" smtClean="0"/>
              <a:pPr/>
              <a:t>3/7/2024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88D5FB-CD39-43C6-8000-F09A6C260C97}" type="slidenum">
              <a:rPr lang="en-US" smtClean="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79B7FB8-A472-4C4E-BDA9-A5EFD9DB923D}" type="datetimeFigureOut">
              <a:rPr lang="en-US" smtClean="0"/>
              <a:pPr/>
              <a:t>3/7/2024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88D5FB-CD39-43C6-8000-F09A6C260C97}" type="slidenum">
              <a:rPr lang="en-US" smtClean="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79B7FB8-A472-4C4E-BDA9-A5EFD9DB923D}" type="datetimeFigureOut">
              <a:rPr lang="en-US" smtClean="0"/>
              <a:pPr/>
              <a:t>3/7/2024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88D5FB-CD39-43C6-8000-F09A6C260C97}" type="slidenum">
              <a:rPr lang="en-US" smtClean="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79B7FB8-A472-4C4E-BDA9-A5EFD9DB923D}" type="datetimeFigureOut">
              <a:rPr lang="en-US" smtClean="0"/>
              <a:pPr/>
              <a:t>3/7/2024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88D5FB-CD39-43C6-8000-F09A6C260C97}" type="slidenum">
              <a:rPr lang="en-US" smtClean="0"/>
              <a:pPr/>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79B7FB8-A472-4C4E-BDA9-A5EFD9DB923D}" type="datetimeFigureOut">
              <a:rPr lang="en-US" smtClean="0"/>
              <a:pPr/>
              <a:t>3/7/2024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88D5FB-CD39-43C6-8000-F09A6C260C97}" type="slidenum">
              <a:rPr lang="en-US" smtClean="0"/>
              <a:pPr/>
              <a:t>‹#›</a:t>
            </a:fld>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9B7FB8-A472-4C4E-BDA9-A5EFD9DB923D}" type="datetimeFigureOut">
              <a:rPr lang="en-US" smtClean="0"/>
              <a:pPr/>
              <a:t>3/7/2024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88D5FB-CD39-43C6-8000-F09A6C260C97}" type="slidenum">
              <a:rPr lang="en-US" smtClean="0"/>
              <a:pPr/>
              <a:t>‹#›</a:t>
            </a:fld>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79B7FB8-A472-4C4E-BDA9-A5EFD9DB923D}" type="datetimeFigureOut">
              <a:rPr lang="en-US" smtClean="0"/>
              <a:pPr/>
              <a:t>3/7/2024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88D5FB-CD39-43C6-8000-F09A6C260C97}" type="slidenum">
              <a:rPr lang="en-US" smtClean="0"/>
              <a:pPr/>
              <a:t>‹#›</a:t>
            </a:fld>
            <a:endParaRPr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79B7FB8-A472-4C4E-BDA9-A5EFD9DB923D}" type="datetimeFigureOut">
              <a:rPr lang="en-US" smtClean="0"/>
              <a:pPr/>
              <a:t>3/7/2024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88D5FB-CD39-43C6-8000-F09A6C260C97}" type="slidenum">
              <a:rPr lang="en-US" smtClean="0"/>
              <a:pPr/>
              <a:t>‹#›</a:t>
            </a:fld>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79B7FB8-A472-4C4E-BDA9-A5EFD9DB923D}" type="datetimeFigureOut">
              <a:rPr lang="en-US" smtClean="0"/>
              <a:pPr/>
              <a:t>3/7/2024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88D5FB-CD39-43C6-8000-F09A6C260C97}" type="slidenum">
              <a:rPr lang="en-US" smtClean="0"/>
              <a:pPr/>
              <a:t>‹#›</a:t>
            </a:fld>
            <a:endParaRPr 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79B7FB8-A472-4C4E-BDA9-A5EFD9DB923D}" type="datetimeFigureOut">
              <a:rPr lang="en-US" smtClean="0"/>
              <a:pPr/>
              <a:t>3/7/2024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88D5FB-CD39-43C6-8000-F09A6C260C97}" type="slidenum">
              <a:rPr lang="en-US" smtClean="0"/>
              <a:pPr/>
              <a:t>‹#›</a:t>
            </a:fld>
            <a:endParaRPr 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0400325-93A3-4D86-8650-014FC804524C}" type="datetimeFigureOut">
              <a:rPr lang="en-US" smtClean="0"/>
              <a:pPr/>
              <a:t>3/7/2024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20FBA26-39CF-4250-9A17-03FF788004D1}" type="slidenum">
              <a:rPr lang="en-US" smtClean="0"/>
              <a:pPr/>
              <a:t>‹#›</a:t>
            </a:fld>
            <a:endParaRPr lang="en-US"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0400325-93A3-4D86-8650-014FC804524C}" type="datetimeFigureOut">
              <a:rPr lang="en-US" smtClean="0"/>
              <a:pPr/>
              <a:t>3/7/2024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20FBA26-39CF-4250-9A17-03FF788004D1}" type="slidenum">
              <a:rPr lang="en-US" smtClean="0"/>
              <a:pPr/>
              <a:t>‹#›</a:t>
            </a:fld>
            <a:endParaRPr lang="en-US"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0400325-93A3-4D86-8650-014FC804524C}" type="datetimeFigureOut">
              <a:rPr lang="en-US" smtClean="0"/>
              <a:pPr/>
              <a:t>3/7/2024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20FBA26-39CF-4250-9A17-03FF788004D1}" type="slidenum">
              <a:rPr lang="en-US" smtClean="0"/>
              <a:pPr/>
              <a:t>‹#›</a:t>
            </a:fld>
            <a:endParaRPr lang="en-US"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0400325-93A3-4D86-8650-014FC804524C}" type="datetimeFigureOut">
              <a:rPr lang="en-US" smtClean="0"/>
              <a:pPr/>
              <a:t>3/7/2024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20FBA26-39CF-4250-9A17-03FF788004D1}" type="slidenum">
              <a:rPr lang="en-US" smtClean="0"/>
              <a:pPr/>
              <a:t>‹#›</a:t>
            </a:fld>
            <a:endParaRPr lang="en-US"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0400325-93A3-4D86-8650-014FC804524C}" type="datetimeFigureOut">
              <a:rPr lang="en-US" smtClean="0"/>
              <a:pPr/>
              <a:t>3/7/2024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20FBA26-39CF-4250-9A17-03FF788004D1}" type="slidenum">
              <a:rPr lang="en-US" smtClean="0"/>
              <a:pPr/>
              <a:t>‹#›</a:t>
            </a:fld>
            <a:endParaRPr lang="en-US"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0400325-93A3-4D86-8650-014FC804524C}" type="datetimeFigureOut">
              <a:rPr lang="en-US" smtClean="0"/>
              <a:pPr/>
              <a:t>3/7/2024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20FBA26-39CF-4250-9A17-03FF788004D1}" type="slidenum">
              <a:rPr lang="en-US" smtClean="0"/>
              <a:pPr/>
              <a:t>‹#›</a:t>
            </a:fld>
            <a:endParaRPr lang="en-US" dirty="0"/>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400325-93A3-4D86-8650-014FC804524C}" type="datetimeFigureOut">
              <a:rPr lang="en-US" smtClean="0"/>
              <a:pPr/>
              <a:t>3/7/2024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20FBA26-39CF-4250-9A17-03FF788004D1}" type="slidenum">
              <a:rPr lang="en-US" smtClean="0"/>
              <a:pPr/>
              <a:t>‹#›</a:t>
            </a:fld>
            <a:endParaRPr lang="en-US" dirty="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0400325-93A3-4D86-8650-014FC804524C}" type="datetimeFigureOut">
              <a:rPr lang="en-US" smtClean="0"/>
              <a:pPr/>
              <a:t>3/7/2024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20FBA26-39CF-4250-9A17-03FF788004D1}" type="slidenum">
              <a:rPr lang="en-US" smtClean="0"/>
              <a:pPr/>
              <a:t>‹#›</a:t>
            </a:fld>
            <a:endParaRPr lang="en-US" dirty="0"/>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0400325-93A3-4D86-8650-014FC804524C}" type="datetimeFigureOut">
              <a:rPr lang="en-US" smtClean="0"/>
              <a:pPr/>
              <a:t>3/7/2024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20FBA26-39CF-4250-9A17-03FF788004D1}" type="slidenum">
              <a:rPr lang="en-US" smtClean="0"/>
              <a:pPr/>
              <a:t>‹#›</a:t>
            </a:fld>
            <a:endParaRPr lang="en-US" dirty="0"/>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0400325-93A3-4D86-8650-014FC804524C}" type="datetimeFigureOut">
              <a:rPr lang="en-US" smtClean="0"/>
              <a:pPr/>
              <a:t>3/7/2024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20FBA26-39CF-4250-9A17-03FF788004D1}" type="slidenum">
              <a:rPr lang="en-US" smtClean="0"/>
              <a:pPr/>
              <a:t>‹#›</a:t>
            </a:fld>
            <a:endParaRPr lang="en-US" dirty="0"/>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0400325-93A3-4D86-8650-014FC804524C}" type="datetimeFigureOut">
              <a:rPr lang="en-US" smtClean="0"/>
              <a:pPr/>
              <a:t>3/7/2024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20FBA26-39CF-4250-9A17-03FF788004D1}"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solidFill>
              </a:defRPr>
            </a:lvl1pPr>
          </a:lstStyle>
          <a:p>
            <a:pPr>
              <a:defRPr/>
            </a:pP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solidFill>
              </a:defRPr>
            </a:lvl1pPr>
          </a:lstStyle>
          <a:p>
            <a:pPr>
              <a:defRPr/>
            </a:pPr>
            <a:fld id="{4B836DA0-4F56-40CA-A142-EDB3BED4281E}" type="slidenum">
              <a:rPr lang="en-US" smtClean="0"/>
              <a:pPr>
                <a:defRPr/>
              </a:pPr>
              <a:t>‹#›</a:t>
            </a:fld>
            <a:endParaRPr lang="en-US" dirty="0"/>
          </a:p>
        </p:txBody>
      </p:sp>
      <p:sp>
        <p:nvSpPr>
          <p:cNvPr id="7" name="Line 8"/>
          <p:cNvSpPr>
            <a:spLocks noChangeShapeType="1"/>
          </p:cNvSpPr>
          <p:nvPr userDrawn="1"/>
        </p:nvSpPr>
        <p:spPr bwMode="auto">
          <a:xfrm>
            <a:off x="447675" y="1092200"/>
            <a:ext cx="8210550" cy="0"/>
          </a:xfrm>
          <a:prstGeom prst="line">
            <a:avLst/>
          </a:prstGeom>
          <a:noFill/>
          <a:ln w="31750">
            <a:solidFill>
              <a:schemeClr val="bg1"/>
            </a:solidFill>
            <a:round/>
            <a:headEnd/>
            <a:tailEnd/>
          </a:ln>
          <a:effectLst/>
        </p:spPr>
        <p:txBody>
          <a:bodyPr/>
          <a:lstStyle/>
          <a:p>
            <a:pPr>
              <a:defRPr/>
            </a:pPr>
            <a:endParaRPr lang="en-US" dirty="0"/>
          </a:p>
        </p:txBody>
      </p:sp>
      <p:pic>
        <p:nvPicPr>
          <p:cNvPr id="8" name="Picture 7" descr="footer_v01"/>
          <p:cNvPicPr>
            <a:picLocks noChangeAspect="1" noChangeArrowheads="1"/>
          </p:cNvPicPr>
          <p:nvPr userDrawn="1"/>
        </p:nvPicPr>
        <p:blipFill>
          <a:blip r:embed="rId14" cstate="print"/>
          <a:srcRect/>
          <a:stretch>
            <a:fillRect/>
          </a:stretch>
        </p:blipFill>
        <p:spPr bwMode="auto">
          <a:xfrm>
            <a:off x="0" y="5997575"/>
            <a:ext cx="9144000" cy="860425"/>
          </a:xfrm>
          <a:prstGeom prst="rect">
            <a:avLst/>
          </a:prstGeom>
          <a:noFill/>
          <a:ln w="9525">
            <a:noFill/>
            <a:miter lim="800000"/>
            <a:headEnd/>
            <a:tailEnd/>
          </a:ln>
        </p:spPr>
      </p:pic>
      <p:sp>
        <p:nvSpPr>
          <p:cNvPr id="10" name="Text Box 11"/>
          <p:cNvSpPr txBox="1">
            <a:spLocks noChangeArrowheads="1"/>
          </p:cNvSpPr>
          <p:nvPr userDrawn="1"/>
        </p:nvSpPr>
        <p:spPr bwMode="auto">
          <a:xfrm>
            <a:off x="4868228" y="6254433"/>
            <a:ext cx="3857625" cy="304800"/>
          </a:xfrm>
          <a:prstGeom prst="rect">
            <a:avLst/>
          </a:prstGeom>
          <a:noFill/>
          <a:ln w="12700">
            <a:noFill/>
            <a:miter lim="800000"/>
            <a:headEnd type="none" w="sm" len="sm"/>
            <a:tailEnd type="none" w="sm" len="sm"/>
          </a:ln>
          <a:effectLst/>
        </p:spPr>
        <p:txBody>
          <a:bodyPr>
            <a:spAutoFit/>
          </a:bodyPr>
          <a:lstStyle/>
          <a:p>
            <a:pPr algn="r" eaLnBrk="0" hangingPunct="0">
              <a:defRPr/>
            </a:pPr>
            <a:r>
              <a:rPr lang="en-US" sz="1400" b="1" dirty="0">
                <a:solidFill>
                  <a:schemeClr val="bg1"/>
                </a:solidFill>
                <a:latin typeface="Arial" charset="0"/>
              </a:rPr>
              <a:t>Mission</a:t>
            </a:r>
            <a:r>
              <a:rPr lang="en-US" sz="1400" b="1" baseline="0" dirty="0">
                <a:solidFill>
                  <a:schemeClr val="bg1"/>
                </a:solidFill>
                <a:latin typeface="Arial" charset="0"/>
              </a:rPr>
              <a:t> Assignment Process Overview</a:t>
            </a:r>
            <a:endParaRPr lang="en-US" sz="1400" b="1" dirty="0">
              <a:solidFill>
                <a:schemeClr val="bg1"/>
              </a:solidFill>
              <a:latin typeface="Arial" charset="0"/>
            </a:endParaRPr>
          </a:p>
        </p:txBody>
      </p:sp>
    </p:spTree>
  </p:cSld>
  <p:clrMap bg1="lt1" tx1="dk1" bg2="lt2" tx2="dk2" accent1="accent1" accent2="accent2" accent3="accent3" accent4="accent4" accent5="accent5" accent6="accent6" hlink="hlink" folHlink="folHlink"/>
  <p:sldLayoutIdLst>
    <p:sldLayoutId id="2147483811" r:id="rId1"/>
    <p:sldLayoutId id="2147483812" r:id="rId2"/>
    <p:sldLayoutId id="2147483801" r:id="rId3"/>
    <p:sldLayoutId id="2147483802" r:id="rId4"/>
    <p:sldLayoutId id="2147483803" r:id="rId5"/>
    <p:sldLayoutId id="2147483804" r:id="rId6"/>
    <p:sldLayoutId id="2147483805" r:id="rId7"/>
    <p:sldLayoutId id="2147483806" r:id="rId8"/>
    <p:sldLayoutId id="2147483807" r:id="rId9"/>
    <p:sldLayoutId id="2147483808" r:id="rId10"/>
    <p:sldLayoutId id="2147483809" r:id="rId11"/>
    <p:sldLayoutId id="2147483810" r:id="rId12"/>
  </p:sldLayoutIdLst>
  <p:hf hdr="0" dt="0"/>
  <p:txStyles>
    <p:titleStyle>
      <a:lvl1pPr algn="l" rtl="0" eaLnBrk="0" fontAlgn="base" hangingPunct="0">
        <a:spcBef>
          <a:spcPct val="0"/>
        </a:spcBef>
        <a:spcAft>
          <a:spcPct val="0"/>
        </a:spcAft>
        <a:defRPr sz="4400" kern="1200">
          <a:solidFill>
            <a:schemeClr val="tx1"/>
          </a:solidFill>
          <a:latin typeface="Times New Roman" pitchFamily="18" charset="0"/>
          <a:ea typeface="+mj-ea"/>
          <a:cs typeface="Times New Roman" pitchFamily="18" charset="0"/>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9B7FB8-A472-4C4E-BDA9-A5EFD9DB923D}" type="datetimeFigureOut">
              <a:rPr lang="en-US" smtClean="0"/>
              <a:pPr/>
              <a:t>3/7/2024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88D5FB-CD39-43C6-8000-F09A6C260C97}"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814" r:id="rId1"/>
    <p:sldLayoutId id="2147483815" r:id="rId2"/>
    <p:sldLayoutId id="2147483816" r:id="rId3"/>
    <p:sldLayoutId id="2147483817" r:id="rId4"/>
    <p:sldLayoutId id="2147483818" r:id="rId5"/>
    <p:sldLayoutId id="2147483819" r:id="rId6"/>
    <p:sldLayoutId id="2147483820" r:id="rId7"/>
    <p:sldLayoutId id="2147483821" r:id="rId8"/>
    <p:sldLayoutId id="2147483822" r:id="rId9"/>
    <p:sldLayoutId id="2147483823" r:id="rId10"/>
    <p:sldLayoutId id="2147483824"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400325-93A3-4D86-8650-014FC804524C}" type="datetimeFigureOut">
              <a:rPr lang="en-US" smtClean="0"/>
              <a:pPr/>
              <a:t>3/7/2024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20FBA26-39CF-4250-9A17-03FF788004D1}"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826" r:id="rId1"/>
    <p:sldLayoutId id="2147483827" r:id="rId2"/>
    <p:sldLayoutId id="2147483828" r:id="rId3"/>
    <p:sldLayoutId id="2147483829" r:id="rId4"/>
    <p:sldLayoutId id="2147483830" r:id="rId5"/>
    <p:sldLayoutId id="2147483831" r:id="rId6"/>
    <p:sldLayoutId id="2147483832" r:id="rId7"/>
    <p:sldLayoutId id="2147483833" r:id="rId8"/>
    <p:sldLayoutId id="2147483834" r:id="rId9"/>
    <p:sldLayoutId id="2147483835" r:id="rId10"/>
    <p:sldLayoutId id="2147483836"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6"/>
          <p:cNvSpPr>
            <a:spLocks noGrp="1" noChangeArrowheads="1"/>
          </p:cNvSpPr>
          <p:nvPr>
            <p:ph type="title"/>
          </p:nvPr>
        </p:nvSpPr>
        <p:spPr>
          <a:xfrm>
            <a:off x="292100" y="731680"/>
            <a:ext cx="8509284" cy="4434680"/>
          </a:xfrm>
        </p:spPr>
        <p:txBody>
          <a:bodyPr anchor="t">
            <a:normAutofit fontScale="90000"/>
          </a:bodyPr>
          <a:lstStyle/>
          <a:p>
            <a:pPr algn="ctr" eaLnBrk="1" hangingPunct="1"/>
            <a:r>
              <a:rPr lang="en-US" sz="4900" b="1" dirty="0">
                <a:latin typeface="+mj-lt"/>
              </a:rPr>
              <a:t>MISSION ASSIGNMENT</a:t>
            </a:r>
            <a:br>
              <a:rPr lang="en-US" sz="4900" b="1" dirty="0">
                <a:latin typeface="+mj-lt"/>
              </a:rPr>
            </a:br>
            <a:r>
              <a:rPr lang="en-US" sz="4900" b="1" dirty="0">
                <a:latin typeface="+mj-lt"/>
              </a:rPr>
              <a:t>PROCESS</a:t>
            </a:r>
            <a:br>
              <a:rPr lang="en-US" sz="4900" b="1" dirty="0">
                <a:latin typeface="+mj-lt"/>
              </a:rPr>
            </a:br>
            <a:r>
              <a:rPr lang="en-US" sz="4900" b="1" dirty="0">
                <a:latin typeface="+mj-lt"/>
              </a:rPr>
              <a:t>OVERVIEW</a:t>
            </a:r>
            <a:br>
              <a:rPr lang="en-US" sz="4200" dirty="0">
                <a:latin typeface="Times New Roman" pitchFamily="18" charset="0"/>
              </a:rPr>
            </a:br>
            <a:br>
              <a:rPr lang="en-US" sz="4200" b="1" dirty="0">
                <a:latin typeface="Times New Roman" pitchFamily="18" charset="0"/>
                <a:cs typeface="Times New Roman" pitchFamily="18" charset="0"/>
              </a:rPr>
            </a:br>
            <a:r>
              <a:rPr lang="en-US" sz="2700" b="1" dirty="0">
                <a:latin typeface="+mj-lt"/>
              </a:rPr>
              <a:t>Arnie Gonzalez</a:t>
            </a:r>
            <a:br>
              <a:rPr lang="en-US" sz="4200" b="1" dirty="0">
                <a:latin typeface="Times New Roman" pitchFamily="18" charset="0"/>
                <a:cs typeface="Times New Roman" pitchFamily="18" charset="0"/>
              </a:rPr>
            </a:br>
            <a:r>
              <a:rPr lang="en-US" sz="2700" b="1" dirty="0">
                <a:latin typeface="+mj-lt"/>
              </a:rPr>
              <a:t>Mission Assignment Program</a:t>
            </a:r>
            <a:br>
              <a:rPr lang="en-US" sz="2700" b="1" dirty="0">
                <a:latin typeface="+mj-lt"/>
              </a:rPr>
            </a:br>
            <a:r>
              <a:rPr lang="en-US" sz="2700" b="1" dirty="0">
                <a:latin typeface="+mj-lt"/>
              </a:rPr>
              <a:t>FEMA HQ, Response Directorate</a:t>
            </a:r>
            <a:br>
              <a:rPr lang="en-US" sz="2700" b="1" dirty="0">
                <a:latin typeface="+mj-lt"/>
              </a:rPr>
            </a:br>
            <a:r>
              <a:rPr lang="en-US" sz="2700" b="1" dirty="0">
                <a:latin typeface="+mj-lt"/>
              </a:rPr>
              <a:t>Operations Division</a:t>
            </a:r>
            <a:br>
              <a:rPr lang="en-US" sz="4200" b="1" dirty="0">
                <a:latin typeface="Times New Roman" pitchFamily="18" charset="0"/>
                <a:cs typeface="Times New Roman" pitchFamily="18" charset="0"/>
              </a:rPr>
            </a:br>
            <a:br>
              <a:rPr lang="en-US" sz="4200" b="1" dirty="0">
                <a:latin typeface="Times New Roman" pitchFamily="18" charset="0"/>
                <a:cs typeface="Times New Roman" pitchFamily="18" charset="0"/>
              </a:rPr>
            </a:br>
            <a:endParaRPr lang="en-US" sz="4200" b="1" dirty="0">
              <a:latin typeface="Times New Roman" pitchFamily="18" charset="0"/>
              <a:cs typeface="Times New Roman" pitchFamily="18" charset="0"/>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74639"/>
            <a:ext cx="8229600" cy="734354"/>
          </a:xfrm>
        </p:spPr>
        <p:txBody>
          <a:bodyPr/>
          <a:lstStyle/>
          <a:p>
            <a:r>
              <a:rPr lang="en-US" b="1" dirty="0">
                <a:latin typeface="+mj-lt"/>
              </a:rPr>
              <a:t>What is a Mission Assignment?</a:t>
            </a:r>
          </a:p>
        </p:txBody>
      </p:sp>
      <p:sp>
        <p:nvSpPr>
          <p:cNvPr id="4" name="Content Placeholder 3"/>
          <p:cNvSpPr>
            <a:spLocks noGrp="1"/>
          </p:cNvSpPr>
          <p:nvPr>
            <p:ph sz="half" idx="1"/>
          </p:nvPr>
        </p:nvSpPr>
        <p:spPr>
          <a:xfrm>
            <a:off x="131378" y="1090284"/>
            <a:ext cx="4219904" cy="1915675"/>
          </a:xfrm>
        </p:spPr>
        <p:txBody>
          <a:bodyPr/>
          <a:lstStyle/>
          <a:p>
            <a:pPr marL="465138" indent="-465138" eaLnBrk="1" hangingPunct="1">
              <a:spcBef>
                <a:spcPts val="0"/>
              </a:spcBef>
              <a:spcAft>
                <a:spcPts val="0"/>
              </a:spcAft>
              <a:buFont typeface="Wingdings" pitchFamily="2" charset="2"/>
              <a:buChar char="§"/>
              <a:defRPr/>
            </a:pPr>
            <a:r>
              <a:rPr lang="en-US" sz="2300" dirty="0">
                <a:cs typeface="Arial" charset="0"/>
              </a:rPr>
              <a:t>A Mission Assignment is a work order issued to a Federal agency by FEMA, directing completion by that agency of a specified task and setting forth funding, other managerial controls, and guidance</a:t>
            </a:r>
          </a:p>
        </p:txBody>
      </p:sp>
      <p:sp>
        <p:nvSpPr>
          <p:cNvPr id="5" name="Rectangle 4"/>
          <p:cNvSpPr/>
          <p:nvPr/>
        </p:nvSpPr>
        <p:spPr>
          <a:xfrm>
            <a:off x="4351282" y="1090284"/>
            <a:ext cx="4645573" cy="3185487"/>
          </a:xfrm>
          <a:prstGeom prst="rect">
            <a:avLst/>
          </a:prstGeom>
        </p:spPr>
        <p:txBody>
          <a:bodyPr wrap="square">
            <a:spAutoFit/>
          </a:bodyPr>
          <a:lstStyle/>
          <a:p>
            <a:pPr marL="342900" indent="-342900" eaLnBrk="1" hangingPunct="1">
              <a:spcBef>
                <a:spcPts val="0"/>
              </a:spcBef>
              <a:spcAft>
                <a:spcPts val="1200"/>
              </a:spcAft>
              <a:buFont typeface="Wingdings" panose="05000000000000000000" pitchFamily="2" charset="2"/>
              <a:buChar char="§"/>
              <a:defRPr/>
            </a:pPr>
            <a:r>
              <a:rPr lang="en-US" sz="2300" dirty="0">
                <a:latin typeface="+mn-lt"/>
                <a:cs typeface="Arial" charset="0"/>
              </a:rPr>
              <a:t>Broad in scope</a:t>
            </a:r>
          </a:p>
          <a:p>
            <a:pPr marL="342900" indent="-342900" eaLnBrk="1" hangingPunct="1">
              <a:spcBef>
                <a:spcPts val="0"/>
              </a:spcBef>
              <a:spcAft>
                <a:spcPts val="1200"/>
              </a:spcAft>
              <a:buFont typeface="Wingdings" panose="05000000000000000000" pitchFamily="2" charset="2"/>
              <a:buChar char="§"/>
              <a:defRPr/>
            </a:pPr>
            <a:r>
              <a:rPr lang="en-US" sz="2300" dirty="0">
                <a:latin typeface="+mn-lt"/>
                <a:cs typeface="Arial" charset="0"/>
              </a:rPr>
              <a:t>Quickly save lives, protect </a:t>
            </a:r>
            <a:br>
              <a:rPr lang="en-US" sz="2300" dirty="0">
                <a:latin typeface="+mn-lt"/>
                <a:cs typeface="Arial" charset="0"/>
              </a:rPr>
            </a:br>
            <a:r>
              <a:rPr lang="en-US" sz="2300" dirty="0">
                <a:latin typeface="+mn-lt"/>
                <a:cs typeface="Arial" charset="0"/>
              </a:rPr>
              <a:t>property</a:t>
            </a:r>
          </a:p>
          <a:p>
            <a:pPr marL="342900" indent="-342900" eaLnBrk="1" hangingPunct="1">
              <a:spcBef>
                <a:spcPts val="0"/>
              </a:spcBef>
              <a:spcAft>
                <a:spcPts val="1200"/>
              </a:spcAft>
              <a:buFont typeface="Wingdings" panose="05000000000000000000" pitchFamily="2" charset="2"/>
              <a:buChar char="§"/>
              <a:defRPr/>
            </a:pPr>
            <a:r>
              <a:rPr lang="en-US" sz="2300" dirty="0">
                <a:latin typeface="+mn-lt"/>
                <a:cs typeface="Arial" charset="0"/>
              </a:rPr>
              <a:t>Not acquisition based</a:t>
            </a:r>
          </a:p>
          <a:p>
            <a:pPr marL="342900" indent="-342900" eaLnBrk="1" hangingPunct="1">
              <a:spcBef>
                <a:spcPts val="0"/>
              </a:spcBef>
              <a:spcAft>
                <a:spcPts val="1200"/>
              </a:spcAft>
              <a:buFont typeface="Wingdings" panose="05000000000000000000" pitchFamily="2" charset="2"/>
              <a:buChar char="§"/>
              <a:defRPr/>
            </a:pPr>
            <a:r>
              <a:rPr lang="en-US" sz="2300" dirty="0">
                <a:latin typeface="+mn-lt"/>
                <a:cs typeface="Arial" charset="0"/>
              </a:rPr>
              <a:t>Single approach for federal agency coordination</a:t>
            </a:r>
          </a:p>
          <a:p>
            <a:pPr marL="342900" indent="-342900" eaLnBrk="1" hangingPunct="1">
              <a:spcBef>
                <a:spcPts val="0"/>
              </a:spcBef>
              <a:spcAft>
                <a:spcPts val="1200"/>
              </a:spcAft>
              <a:buFont typeface="Wingdings" panose="05000000000000000000" pitchFamily="2" charset="2"/>
              <a:buChar char="§"/>
              <a:defRPr/>
            </a:pPr>
            <a:r>
              <a:rPr lang="en-US" sz="2300" dirty="0">
                <a:latin typeface="+mn-lt"/>
                <a:cs typeface="Arial" charset="0"/>
              </a:rPr>
              <a:t>Short term, temporary</a:t>
            </a:r>
          </a:p>
        </p:txBody>
      </p:sp>
    </p:spTree>
    <p:extLst>
      <p:ext uri="{BB962C8B-B14F-4D97-AF65-F5344CB8AC3E}">
        <p14:creationId xmlns:p14="http://schemas.microsoft.com/office/powerpoint/2010/main" val="35486634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45F2B-A4C4-449D-A0E7-B6429D5B979B}"/>
              </a:ext>
            </a:extLst>
          </p:cNvPr>
          <p:cNvSpPr>
            <a:spLocks noGrp="1"/>
          </p:cNvSpPr>
          <p:nvPr>
            <p:ph type="title"/>
          </p:nvPr>
        </p:nvSpPr>
        <p:spPr/>
        <p:txBody>
          <a:bodyPr/>
          <a:lstStyle/>
          <a:p>
            <a:r>
              <a:rPr lang="en-US" sz="4200" b="1" dirty="0">
                <a:latin typeface="+mj-lt"/>
              </a:rPr>
              <a:t>Organization</a:t>
            </a:r>
          </a:p>
        </p:txBody>
      </p:sp>
      <p:sp>
        <p:nvSpPr>
          <p:cNvPr id="6" name="Slide Number Placeholder 5">
            <a:extLst>
              <a:ext uri="{FF2B5EF4-FFF2-40B4-BE49-F238E27FC236}">
                <a16:creationId xmlns:a16="http://schemas.microsoft.com/office/drawing/2014/main" id="{897FC2EE-C721-4A98-AB8A-B3A11E9BB64E}"/>
              </a:ext>
            </a:extLst>
          </p:cNvPr>
          <p:cNvSpPr>
            <a:spLocks noGrp="1"/>
          </p:cNvSpPr>
          <p:nvPr>
            <p:ph type="sldNum" sz="quarter" idx="12"/>
          </p:nvPr>
        </p:nvSpPr>
        <p:spPr/>
        <p:txBody>
          <a:bodyPr/>
          <a:lstStyle/>
          <a:p>
            <a:pPr>
              <a:defRPr/>
            </a:pPr>
            <a:fld id="{C56C694E-4A87-4CB8-8DAF-525485116ABB}" type="slidenum">
              <a:rPr lang="en-US" smtClean="0"/>
              <a:pPr>
                <a:defRPr/>
              </a:pPr>
              <a:t>2</a:t>
            </a:fld>
            <a:endParaRPr lang="en-US" dirty="0"/>
          </a:p>
        </p:txBody>
      </p:sp>
      <p:sp>
        <p:nvSpPr>
          <p:cNvPr id="8" name="Content Placeholder 2">
            <a:extLst>
              <a:ext uri="{FF2B5EF4-FFF2-40B4-BE49-F238E27FC236}">
                <a16:creationId xmlns:a16="http://schemas.microsoft.com/office/drawing/2014/main" id="{96B31CA6-578F-437E-98F9-92D14375EAFE}"/>
              </a:ext>
            </a:extLst>
          </p:cNvPr>
          <p:cNvSpPr>
            <a:spLocks noGrp="1"/>
          </p:cNvSpPr>
          <p:nvPr>
            <p:ph idx="1"/>
          </p:nvPr>
        </p:nvSpPr>
        <p:spPr>
          <a:xfrm>
            <a:off x="610085" y="1314086"/>
            <a:ext cx="7923829" cy="4229827"/>
          </a:xfrm>
        </p:spPr>
        <p:txBody>
          <a:bodyPr>
            <a:normAutofit/>
          </a:bodyPr>
          <a:lstStyle/>
          <a:p>
            <a:pPr>
              <a:buFont typeface="Wingdings" panose="05000000000000000000" pitchFamily="2" charset="2"/>
              <a:buChar char="§"/>
            </a:pPr>
            <a:r>
              <a:rPr lang="en-US" sz="3200" dirty="0"/>
              <a:t>Mission Assignment Program organizationally falls under the Operations Division, Response Directorate at HQ, under Operation Integration Branch, Regionally and under Operations in the JFO</a:t>
            </a:r>
          </a:p>
          <a:p>
            <a:pPr marL="0" indent="0">
              <a:buNone/>
            </a:pPr>
            <a:endParaRPr lang="en-US" sz="3200" dirty="0">
              <a:cs typeface="Calibri"/>
            </a:endParaRPr>
          </a:p>
        </p:txBody>
      </p:sp>
    </p:spTree>
    <p:extLst>
      <p:ext uri="{BB962C8B-B14F-4D97-AF65-F5344CB8AC3E}">
        <p14:creationId xmlns:p14="http://schemas.microsoft.com/office/powerpoint/2010/main" val="1774265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5647A-895F-40A5-A2BC-50F49BA4334B}"/>
              </a:ext>
            </a:extLst>
          </p:cNvPr>
          <p:cNvSpPr>
            <a:spLocks noGrp="1"/>
          </p:cNvSpPr>
          <p:nvPr>
            <p:ph type="title"/>
          </p:nvPr>
        </p:nvSpPr>
        <p:spPr/>
        <p:txBody>
          <a:bodyPr/>
          <a:lstStyle/>
          <a:p>
            <a:r>
              <a:rPr lang="en-US" sz="4200" b="1" dirty="0">
                <a:latin typeface="+mj-lt"/>
                <a:cs typeface="Times New Roman"/>
              </a:rPr>
              <a:t> Authority</a:t>
            </a:r>
          </a:p>
        </p:txBody>
      </p:sp>
      <p:sp>
        <p:nvSpPr>
          <p:cNvPr id="3" name="Content Placeholder 2">
            <a:extLst>
              <a:ext uri="{FF2B5EF4-FFF2-40B4-BE49-F238E27FC236}">
                <a16:creationId xmlns:a16="http://schemas.microsoft.com/office/drawing/2014/main" id="{D263593E-7EB0-44F3-8650-9E1A7D3D6C43}"/>
              </a:ext>
            </a:extLst>
          </p:cNvPr>
          <p:cNvSpPr>
            <a:spLocks noGrp="1"/>
          </p:cNvSpPr>
          <p:nvPr>
            <p:ph idx="1"/>
          </p:nvPr>
        </p:nvSpPr>
        <p:spPr>
          <a:xfrm>
            <a:off x="457200" y="1257300"/>
            <a:ext cx="8229600" cy="4868863"/>
          </a:xfrm>
        </p:spPr>
        <p:txBody>
          <a:bodyPr>
            <a:normAutofit fontScale="70000" lnSpcReduction="20000"/>
          </a:bodyPr>
          <a:lstStyle/>
          <a:p>
            <a:endParaRPr lang="en-US" sz="3200" i="1" dirty="0"/>
          </a:p>
          <a:p>
            <a:r>
              <a:rPr lang="en-US" i="1" dirty="0"/>
              <a:t>The Robert T. Stafford Disaster Relief and Emergency Assistance Act {Stafford Act) authorizes the President to "direct any Federal agency, with or without reimbursement, to utilize its authorities and the resources granted to it under Federal law" in support of Federal, state, tribal, and territorial {STT} government response efforts for emergencies (42 U.S.C. § 5192[a}[l}} and major disasters (42 U.S.C. § 5170a{l)). </a:t>
            </a:r>
          </a:p>
          <a:p>
            <a:r>
              <a:rPr lang="en-US" i="1" dirty="0"/>
              <a:t>This tasking authority, delegated to the FEMA Administrator through the Secretary of the Department of Homeland Security, </a:t>
            </a:r>
            <a:r>
              <a:rPr lang="en-US" dirty="0"/>
              <a:t>is </a:t>
            </a:r>
            <a:r>
              <a:rPr lang="en-US" i="1" dirty="0"/>
              <a:t>carried out through a Mission Assignment {MA}.</a:t>
            </a:r>
            <a:endParaRPr lang="en-US" dirty="0"/>
          </a:p>
          <a:p>
            <a:endParaRPr lang="en-US" dirty="0"/>
          </a:p>
        </p:txBody>
      </p:sp>
      <p:sp>
        <p:nvSpPr>
          <p:cNvPr id="5" name="Slide Number Placeholder 4">
            <a:extLst>
              <a:ext uri="{FF2B5EF4-FFF2-40B4-BE49-F238E27FC236}">
                <a16:creationId xmlns:a16="http://schemas.microsoft.com/office/drawing/2014/main" id="{1A425F82-5FA9-44BD-86F9-BE4983929CC8}"/>
              </a:ext>
            </a:extLst>
          </p:cNvPr>
          <p:cNvSpPr>
            <a:spLocks noGrp="1"/>
          </p:cNvSpPr>
          <p:nvPr>
            <p:ph type="sldNum" sz="quarter" idx="12"/>
          </p:nvPr>
        </p:nvSpPr>
        <p:spPr/>
        <p:txBody>
          <a:bodyPr/>
          <a:lstStyle/>
          <a:p>
            <a:pPr>
              <a:defRPr/>
            </a:pPr>
            <a:fld id="{640D905F-208A-413F-94D3-F6B45507180E}" type="slidenum">
              <a:rPr lang="en-US" smtClean="0"/>
              <a:pPr>
                <a:defRPr/>
              </a:pPr>
              <a:t>3</a:t>
            </a:fld>
            <a:endParaRPr lang="en-US" dirty="0"/>
          </a:p>
        </p:txBody>
      </p:sp>
    </p:spTree>
    <p:extLst>
      <p:ext uri="{BB962C8B-B14F-4D97-AF65-F5344CB8AC3E}">
        <p14:creationId xmlns:p14="http://schemas.microsoft.com/office/powerpoint/2010/main" val="19836023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219948" y="-8389"/>
            <a:ext cx="8466852" cy="1143000"/>
          </a:xfrm>
        </p:spPr>
        <p:txBody>
          <a:bodyPr/>
          <a:lstStyle/>
          <a:p>
            <a:r>
              <a:rPr lang="en-US" b="1" dirty="0">
                <a:latin typeface="+mj-lt"/>
              </a:rPr>
              <a:t>Mission Assignment Policy</a:t>
            </a:r>
          </a:p>
        </p:txBody>
      </p:sp>
      <p:sp>
        <p:nvSpPr>
          <p:cNvPr id="11" name="Content Placeholder 10"/>
          <p:cNvSpPr>
            <a:spLocks noGrp="1"/>
          </p:cNvSpPr>
          <p:nvPr>
            <p:ph sz="half" idx="1"/>
          </p:nvPr>
        </p:nvSpPr>
        <p:spPr>
          <a:xfrm>
            <a:off x="219948" y="1076557"/>
            <a:ext cx="4946248" cy="4708525"/>
          </a:xfrm>
        </p:spPr>
        <p:txBody>
          <a:bodyPr>
            <a:normAutofit/>
          </a:bodyPr>
          <a:lstStyle/>
          <a:p>
            <a:pPr>
              <a:spcBef>
                <a:spcPts val="1600"/>
              </a:spcBef>
              <a:buFont typeface="Wingdings" panose="05000000000000000000" pitchFamily="2" charset="2"/>
              <a:buChar char="§"/>
            </a:pPr>
            <a:r>
              <a:rPr lang="en-US" sz="2400" dirty="0"/>
              <a:t>Describes how FEMA implements the Mission Assignment (MA) program as authorized by the Robert T. Stafford Disaster Relief and Emergency Assistance Act (Stafford Act) </a:t>
            </a:r>
          </a:p>
          <a:p>
            <a:pPr>
              <a:spcBef>
                <a:spcPts val="1600"/>
              </a:spcBef>
              <a:buFont typeface="Wingdings" panose="05000000000000000000" pitchFamily="2" charset="2"/>
              <a:buChar char="§"/>
            </a:pPr>
            <a:r>
              <a:rPr lang="en-US" sz="2400" dirty="0"/>
              <a:t>Describes the categories of MAs</a:t>
            </a:r>
          </a:p>
          <a:p>
            <a:pPr>
              <a:spcBef>
                <a:spcPts val="1600"/>
              </a:spcBef>
              <a:buFont typeface="Wingdings" panose="05000000000000000000" pitchFamily="2" charset="2"/>
              <a:buChar char="§"/>
            </a:pPr>
            <a:r>
              <a:rPr lang="en-US" sz="2400" dirty="0"/>
              <a:t>Outlines policy related to the fiscal/administrative requirements and business standards associated with the MA program</a:t>
            </a:r>
          </a:p>
        </p:txBody>
      </p:sp>
      <p:pic>
        <p:nvPicPr>
          <p:cNvPr id="6" name="Picture 5">
            <a:extLst>
              <a:ext uri="{FF2B5EF4-FFF2-40B4-BE49-F238E27FC236}">
                <a16:creationId xmlns:a16="http://schemas.microsoft.com/office/drawing/2014/main" id="{E1FB5DA5-D6AC-AA27-0FE5-F22EB4F38F9B}"/>
              </a:ext>
            </a:extLst>
          </p:cNvPr>
          <p:cNvPicPr>
            <a:picLocks noChangeAspect="1"/>
          </p:cNvPicPr>
          <p:nvPr/>
        </p:nvPicPr>
        <p:blipFill>
          <a:blip r:embed="rId3"/>
          <a:stretch>
            <a:fillRect/>
          </a:stretch>
        </p:blipFill>
        <p:spPr>
          <a:xfrm>
            <a:off x="5305563" y="878364"/>
            <a:ext cx="3442707" cy="4628306"/>
          </a:xfrm>
          <a:prstGeom prst="rect">
            <a:avLst/>
          </a:prstGeom>
        </p:spPr>
      </p:pic>
    </p:spTree>
    <p:extLst>
      <p:ext uri="{BB962C8B-B14F-4D97-AF65-F5344CB8AC3E}">
        <p14:creationId xmlns:p14="http://schemas.microsoft.com/office/powerpoint/2010/main" val="8443853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9486" y="14514"/>
            <a:ext cx="8229600" cy="1143000"/>
          </a:xfrm>
        </p:spPr>
        <p:txBody>
          <a:bodyPr/>
          <a:lstStyle/>
          <a:p>
            <a:r>
              <a:rPr lang="en-US" b="1" dirty="0">
                <a:latin typeface="+mj-lt"/>
              </a:rPr>
              <a:t>A Mission Assignment Is NOT. . .</a:t>
            </a:r>
          </a:p>
        </p:txBody>
      </p:sp>
      <p:sp>
        <p:nvSpPr>
          <p:cNvPr id="3" name="Content Placeholder 2"/>
          <p:cNvSpPr>
            <a:spLocks noGrp="1"/>
          </p:cNvSpPr>
          <p:nvPr>
            <p:ph idx="1"/>
          </p:nvPr>
        </p:nvSpPr>
        <p:spPr>
          <a:xfrm>
            <a:off x="341086" y="1157514"/>
            <a:ext cx="8229600" cy="4525963"/>
          </a:xfrm>
        </p:spPr>
        <p:txBody>
          <a:bodyPr/>
          <a:lstStyle/>
          <a:p>
            <a:pPr>
              <a:buFont typeface="Wingdings" panose="05000000000000000000" pitchFamily="2" charset="2"/>
              <a:buChar char="§"/>
            </a:pPr>
            <a:r>
              <a:rPr lang="en-US" sz="3200" dirty="0"/>
              <a:t>Interagency Agreement</a:t>
            </a:r>
          </a:p>
          <a:p>
            <a:pPr lvl="1">
              <a:buFont typeface="Wingdings" panose="05000000000000000000" pitchFamily="2" charset="2"/>
              <a:buChar char="§"/>
            </a:pPr>
            <a:r>
              <a:rPr lang="en-US" sz="2400" dirty="0"/>
              <a:t>Used by any agency under the Economy Act</a:t>
            </a:r>
          </a:p>
          <a:p>
            <a:pPr>
              <a:buFont typeface="Wingdings" panose="05000000000000000000" pitchFamily="2" charset="2"/>
              <a:buChar char="§"/>
            </a:pPr>
            <a:r>
              <a:rPr lang="en-US" sz="3200" dirty="0"/>
              <a:t>Memorandum of Understanding/Agreement</a:t>
            </a:r>
          </a:p>
          <a:p>
            <a:pPr lvl="1">
              <a:buFont typeface="Wingdings" panose="05000000000000000000" pitchFamily="2" charset="2"/>
              <a:buChar char="§"/>
            </a:pPr>
            <a:r>
              <a:rPr lang="en-US" sz="2400" dirty="0"/>
              <a:t>Non-binding agreement on </a:t>
            </a:r>
            <a:br>
              <a:rPr lang="en-US" sz="2400" dirty="0"/>
            </a:br>
            <a:r>
              <a:rPr lang="en-US" sz="2400" dirty="0"/>
              <a:t>responsibilities and procedures</a:t>
            </a:r>
          </a:p>
          <a:p>
            <a:pPr lvl="1">
              <a:buFont typeface="Wingdings" panose="05000000000000000000" pitchFamily="2" charset="2"/>
              <a:buChar char="§"/>
            </a:pPr>
            <a:r>
              <a:rPr lang="en-US" sz="2400" dirty="0"/>
              <a:t>No funding involved</a:t>
            </a:r>
          </a:p>
          <a:p>
            <a:pPr>
              <a:buFont typeface="Wingdings" panose="05000000000000000000" pitchFamily="2" charset="2"/>
              <a:buChar char="§"/>
            </a:pPr>
            <a:r>
              <a:rPr lang="en-US" sz="3200" dirty="0"/>
              <a:t>Contract</a:t>
            </a:r>
          </a:p>
          <a:p>
            <a:pPr>
              <a:buFont typeface="Wingdings" panose="05000000000000000000" pitchFamily="2" charset="2"/>
              <a:buChar char="§"/>
            </a:pPr>
            <a:r>
              <a:rPr lang="en-US" sz="3200" dirty="0"/>
              <a:t>Grant</a:t>
            </a:r>
            <a:endParaRPr lang="en-US" dirty="0"/>
          </a:p>
        </p:txBody>
      </p:sp>
    </p:spTree>
    <p:extLst>
      <p:ext uri="{BB962C8B-B14F-4D97-AF65-F5344CB8AC3E}">
        <p14:creationId xmlns:p14="http://schemas.microsoft.com/office/powerpoint/2010/main" val="10450669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57200" y="-38194"/>
            <a:ext cx="8229600" cy="1143000"/>
          </a:xfrm>
        </p:spPr>
        <p:txBody>
          <a:bodyPr/>
          <a:lstStyle/>
          <a:p>
            <a:pPr eaLnBrk="1" hangingPunct="1"/>
            <a:r>
              <a:rPr lang="en-US" sz="4200" b="1" dirty="0">
                <a:latin typeface="+mj-lt"/>
              </a:rPr>
              <a:t>Categories of Mission Assignments</a:t>
            </a:r>
          </a:p>
        </p:txBody>
      </p:sp>
      <p:sp>
        <p:nvSpPr>
          <p:cNvPr id="7171" name="Rectangle 3"/>
          <p:cNvSpPr>
            <a:spLocks noGrp="1" noChangeArrowheads="1"/>
          </p:cNvSpPr>
          <p:nvPr>
            <p:ph idx="1"/>
          </p:nvPr>
        </p:nvSpPr>
        <p:spPr>
          <a:xfrm>
            <a:off x="457200" y="1515976"/>
            <a:ext cx="8229600" cy="4525963"/>
          </a:xfrm>
        </p:spPr>
        <p:txBody>
          <a:bodyPr/>
          <a:lstStyle/>
          <a:p>
            <a:pPr eaLnBrk="1" hangingPunct="1">
              <a:buFont typeface="Wingdings" panose="05000000000000000000" pitchFamily="2" charset="2"/>
              <a:buChar char="§"/>
            </a:pPr>
            <a:r>
              <a:rPr lang="en-US" sz="2800" dirty="0">
                <a:cs typeface="Arial"/>
              </a:rPr>
              <a:t>Federal Operations Support (FOS) </a:t>
            </a:r>
            <a:endParaRPr lang="en-US" sz="2800" dirty="0">
              <a:cs typeface="Arial" charset="0"/>
            </a:endParaRPr>
          </a:p>
          <a:p>
            <a:pPr eaLnBrk="1" hangingPunct="1">
              <a:buFont typeface="Wingdings" panose="05000000000000000000" pitchFamily="2" charset="2"/>
              <a:buChar char="§"/>
            </a:pPr>
            <a:r>
              <a:rPr lang="en-US" sz="2800" dirty="0">
                <a:cs typeface="Arial"/>
              </a:rPr>
              <a:t>Direct Federal Assistance (DFA) </a:t>
            </a:r>
            <a:endParaRPr lang="en-US" sz="2800" dirty="0">
              <a:cs typeface="Arial" charset="0"/>
            </a:endParaRPr>
          </a:p>
          <a:p>
            <a:pPr marL="0" indent="0" eaLnBrk="1" hangingPunct="1">
              <a:buNone/>
            </a:pPr>
            <a:endParaRPr lang="en-US" sz="2800" dirty="0">
              <a:latin typeface="Arial" charset="0"/>
              <a:cs typeface="Arial" charset="0"/>
            </a:endParaRPr>
          </a:p>
        </p:txBody>
      </p:sp>
      <p:pic>
        <p:nvPicPr>
          <p:cNvPr id="7172" name="Picture 4"/>
          <p:cNvPicPr>
            <a:picLocks noChangeAspect="1" noChangeArrowheads="1"/>
          </p:cNvPicPr>
          <p:nvPr/>
        </p:nvPicPr>
        <p:blipFill>
          <a:blip r:embed="rId2" cstate="print"/>
          <a:srcRect/>
          <a:stretch>
            <a:fillRect/>
          </a:stretch>
        </p:blipFill>
        <p:spPr bwMode="auto">
          <a:xfrm>
            <a:off x="2551113" y="3236913"/>
            <a:ext cx="3810000" cy="2533650"/>
          </a:xfrm>
          <a:prstGeom prst="rect">
            <a:avLst/>
          </a:prstGeom>
          <a:noFill/>
          <a:ln w="9525">
            <a:solidFill>
              <a:schemeClr val="bg1"/>
            </a:solidFill>
            <a:miter lim="800000"/>
            <a:headEnd/>
            <a:tailEnd/>
          </a:ln>
        </p:spPr>
      </p:pic>
    </p:spTree>
  </p:cSld>
  <p:clrMapOvr>
    <a:masterClrMapping/>
  </p:clrMapOvr>
  <p:transition>
    <p:wipe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44843" y="-34287"/>
            <a:ext cx="8229600" cy="1143000"/>
          </a:xfrm>
        </p:spPr>
        <p:txBody>
          <a:bodyPr/>
          <a:lstStyle/>
          <a:p>
            <a:pPr eaLnBrk="1" hangingPunct="1"/>
            <a:r>
              <a:rPr lang="en-US" sz="4200" b="1" dirty="0">
                <a:latin typeface="+mj-lt"/>
              </a:rPr>
              <a:t>Categories of Mission Assignments</a:t>
            </a:r>
          </a:p>
        </p:txBody>
      </p:sp>
      <p:sp>
        <p:nvSpPr>
          <p:cNvPr id="9219" name="Rectangle 3"/>
          <p:cNvSpPr>
            <a:spLocks noGrp="1" noChangeArrowheads="1"/>
          </p:cNvSpPr>
          <p:nvPr>
            <p:ph idx="1"/>
          </p:nvPr>
        </p:nvSpPr>
        <p:spPr>
          <a:xfrm>
            <a:off x="196770" y="954141"/>
            <a:ext cx="8610342" cy="4525963"/>
          </a:xfrm>
        </p:spPr>
        <p:txBody>
          <a:bodyPr/>
          <a:lstStyle/>
          <a:p>
            <a:pPr marL="349250" indent="-349250" eaLnBrk="1" hangingPunct="1">
              <a:buFont typeface="Wingdings" pitchFamily="2" charset="2"/>
              <a:buChar char="§"/>
            </a:pPr>
            <a:r>
              <a:rPr lang="en-US" sz="2600" dirty="0">
                <a:cs typeface="Arial" charset="0"/>
              </a:rPr>
              <a:t>Federal Operations Support (FOS):</a:t>
            </a:r>
          </a:p>
          <a:p>
            <a:pPr marL="577850" lvl="1" indent="-228600" eaLnBrk="1" hangingPunct="1">
              <a:buFont typeface="Wingdings" pitchFamily="2" charset="2"/>
              <a:buChar char="§"/>
            </a:pPr>
            <a:r>
              <a:rPr lang="en-US" sz="2600" dirty="0">
                <a:cs typeface="Arial" charset="0"/>
              </a:rPr>
              <a:t>For any type of support to Federal responders</a:t>
            </a:r>
          </a:p>
          <a:p>
            <a:pPr marL="577850" lvl="1" indent="-228600" eaLnBrk="1" hangingPunct="1">
              <a:buFont typeface="Wingdings" pitchFamily="2" charset="2"/>
              <a:buChar char="§"/>
            </a:pPr>
            <a:r>
              <a:rPr lang="en-US" sz="2600" dirty="0">
                <a:cs typeface="Arial" charset="0"/>
              </a:rPr>
              <a:t>Requested by the Federal government</a:t>
            </a:r>
          </a:p>
          <a:p>
            <a:pPr marL="577850" lvl="1" indent="-228600" eaLnBrk="1" hangingPunct="1">
              <a:buFont typeface="Wingdings" pitchFamily="2" charset="2"/>
              <a:buChar char="§"/>
            </a:pPr>
            <a:r>
              <a:rPr lang="en-US" sz="2600" dirty="0">
                <a:cs typeface="Arial" charset="0"/>
              </a:rPr>
              <a:t>100% federally funded</a:t>
            </a:r>
          </a:p>
          <a:p>
            <a:pPr marL="577850" lvl="1" indent="-228600" eaLnBrk="1" hangingPunct="1">
              <a:buFont typeface="Wingdings" pitchFamily="2" charset="2"/>
              <a:buChar char="§"/>
            </a:pPr>
            <a:r>
              <a:rPr lang="en-US" sz="2600" dirty="0">
                <a:cs typeface="Arial" charset="0"/>
              </a:rPr>
              <a:t>Pre-staging teams and commodities</a:t>
            </a:r>
          </a:p>
          <a:p>
            <a:pPr marL="577850" lvl="1" indent="-228600" eaLnBrk="1" hangingPunct="1">
              <a:buFont typeface="Wingdings" pitchFamily="2" charset="2"/>
              <a:buChar char="§"/>
            </a:pPr>
            <a:r>
              <a:rPr lang="en-US" sz="2600" dirty="0">
                <a:cs typeface="Arial" charset="0"/>
              </a:rPr>
              <a:t>Eligible </a:t>
            </a:r>
            <a:r>
              <a:rPr lang="en-US" sz="2600" i="1" dirty="0">
                <a:cs typeface="Arial" charset="0"/>
              </a:rPr>
              <a:t>before</a:t>
            </a:r>
            <a:r>
              <a:rPr lang="en-US" sz="2600" dirty="0">
                <a:cs typeface="Arial" charset="0"/>
              </a:rPr>
              <a:t> or </a:t>
            </a:r>
            <a:r>
              <a:rPr lang="en-US" sz="2600" i="1" dirty="0">
                <a:cs typeface="Arial" charset="0"/>
              </a:rPr>
              <a:t>after</a:t>
            </a:r>
            <a:r>
              <a:rPr lang="en-US" sz="2600" dirty="0">
                <a:cs typeface="Arial" charset="0"/>
              </a:rPr>
              <a:t> declaration</a:t>
            </a:r>
          </a:p>
          <a:p>
            <a:pPr marL="577850" lvl="1" indent="-228600" eaLnBrk="1" hangingPunct="1">
              <a:buFont typeface="Wingdings" pitchFamily="2" charset="2"/>
              <a:buChar char="§"/>
            </a:pPr>
            <a:r>
              <a:rPr lang="en-US" sz="2600" dirty="0">
                <a:cs typeface="Arial" charset="0"/>
              </a:rPr>
              <a:t>Term FOS only found in FEMA policies</a:t>
            </a:r>
          </a:p>
          <a:p>
            <a:pPr marL="534988" lvl="1" indent="-77788" eaLnBrk="1" hangingPunct="1">
              <a:buFont typeface="Arial" charset="0"/>
              <a:buNone/>
            </a:pPr>
            <a:endParaRPr lang="en-US" sz="2400" dirty="0">
              <a:latin typeface="Arial" charset="0"/>
              <a:cs typeface="Arial" charset="0"/>
            </a:endParaRPr>
          </a:p>
        </p:txBody>
      </p:sp>
      <p:sp>
        <p:nvSpPr>
          <p:cNvPr id="9220" name="Rectangle 4"/>
          <p:cNvSpPr>
            <a:spLocks noChangeArrowheads="1"/>
          </p:cNvSpPr>
          <p:nvPr/>
        </p:nvSpPr>
        <p:spPr bwMode="auto">
          <a:xfrm>
            <a:off x="449346" y="4344059"/>
            <a:ext cx="7816349" cy="1249917"/>
          </a:xfrm>
          <a:prstGeom prst="rect">
            <a:avLst/>
          </a:prstGeom>
          <a:noFill/>
          <a:ln w="22225">
            <a:noFill/>
            <a:miter lim="800000"/>
            <a:headEnd/>
            <a:tailEnd/>
          </a:ln>
        </p:spPr>
        <p:txBody>
          <a:bodyPr/>
          <a:lstStyle/>
          <a:p>
            <a:pPr eaLnBrk="0" hangingPunct="0">
              <a:spcBef>
                <a:spcPct val="50000"/>
              </a:spcBef>
              <a:buClr>
                <a:schemeClr val="bg1"/>
              </a:buClr>
              <a:buFont typeface="Monotype Sorts" pitchFamily="2" charset="2"/>
              <a:buNone/>
            </a:pPr>
            <a:r>
              <a:rPr lang="en-US" sz="2000" b="1" i="1" dirty="0">
                <a:solidFill>
                  <a:srgbClr val="FF0000"/>
                </a:solidFill>
                <a:latin typeface="Arial" charset="0"/>
              </a:rPr>
              <a:t>EXAMPLE:  </a:t>
            </a:r>
            <a:r>
              <a:rPr lang="en-US" sz="2000" b="1" dirty="0">
                <a:solidFill>
                  <a:srgbClr val="FF0000"/>
                </a:solidFill>
                <a:latin typeface="Arial" charset="0"/>
              </a:rPr>
              <a:t>Mission Assignment </a:t>
            </a:r>
            <a:br>
              <a:rPr lang="en-US" sz="2000" b="1" dirty="0">
                <a:solidFill>
                  <a:srgbClr val="FF0000"/>
                </a:solidFill>
                <a:latin typeface="Arial" charset="0"/>
              </a:rPr>
            </a:br>
            <a:r>
              <a:rPr lang="en-US" sz="2000" b="1" dirty="0">
                <a:solidFill>
                  <a:srgbClr val="FF0000"/>
                </a:solidFill>
                <a:latin typeface="Arial" charset="0"/>
              </a:rPr>
              <a:t>to transport DHS/FEMA assets </a:t>
            </a:r>
            <a:br>
              <a:rPr lang="en-US" sz="2000" b="1" dirty="0">
                <a:solidFill>
                  <a:srgbClr val="FF0000"/>
                </a:solidFill>
                <a:latin typeface="Arial" charset="0"/>
              </a:rPr>
            </a:br>
            <a:r>
              <a:rPr lang="en-US" sz="2000" b="1" dirty="0">
                <a:solidFill>
                  <a:srgbClr val="FF0000"/>
                </a:solidFill>
                <a:latin typeface="Arial" charset="0"/>
              </a:rPr>
              <a:t>to X Location</a:t>
            </a:r>
          </a:p>
        </p:txBody>
      </p:sp>
      <p:pic>
        <p:nvPicPr>
          <p:cNvPr id="9221" name="Picture 5" descr="2-06"/>
          <p:cNvPicPr>
            <a:picLocks noChangeAspect="1" noChangeArrowheads="1"/>
          </p:cNvPicPr>
          <p:nvPr/>
        </p:nvPicPr>
        <p:blipFill>
          <a:blip r:embed="rId2" cstate="print"/>
          <a:srcRect/>
          <a:stretch>
            <a:fillRect/>
          </a:stretch>
        </p:blipFill>
        <p:spPr bwMode="auto">
          <a:xfrm>
            <a:off x="6293327" y="2442406"/>
            <a:ext cx="2615274" cy="1876931"/>
          </a:xfrm>
          <a:prstGeom prst="rect">
            <a:avLst/>
          </a:prstGeom>
          <a:noFill/>
          <a:ln w="9525">
            <a:solidFill>
              <a:schemeClr val="bg1"/>
            </a:solidFill>
            <a:miter lim="800000"/>
            <a:headEnd/>
            <a:tailEnd/>
          </a:ln>
        </p:spPr>
      </p:pic>
    </p:spTree>
  </p:cSld>
  <p:clrMapOvr>
    <a:masterClrMapping/>
  </p:clrMapOvr>
  <p:transition>
    <p:wipe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45168" y="-38194"/>
            <a:ext cx="8229600" cy="1143000"/>
          </a:xfrm>
        </p:spPr>
        <p:txBody>
          <a:bodyPr/>
          <a:lstStyle/>
          <a:p>
            <a:pPr eaLnBrk="1" hangingPunct="1"/>
            <a:r>
              <a:rPr lang="en-US" sz="4200" b="1" dirty="0">
                <a:latin typeface="+mj-lt"/>
              </a:rPr>
              <a:t>Categories of Mission Assignments</a:t>
            </a:r>
          </a:p>
        </p:txBody>
      </p:sp>
      <p:sp>
        <p:nvSpPr>
          <p:cNvPr id="11267" name="Rectangle 3"/>
          <p:cNvSpPr>
            <a:spLocks noGrp="1" noChangeArrowheads="1"/>
          </p:cNvSpPr>
          <p:nvPr>
            <p:ph idx="1"/>
          </p:nvPr>
        </p:nvSpPr>
        <p:spPr>
          <a:xfrm>
            <a:off x="457200" y="1299401"/>
            <a:ext cx="8229600" cy="2827432"/>
          </a:xfrm>
        </p:spPr>
        <p:txBody>
          <a:bodyPr/>
          <a:lstStyle/>
          <a:p>
            <a:pPr marL="349250" indent="-349250" eaLnBrk="1" hangingPunct="1">
              <a:buFont typeface="Wingdings" pitchFamily="2" charset="2"/>
              <a:buChar char="§"/>
            </a:pPr>
            <a:r>
              <a:rPr lang="en-US" sz="3200" dirty="0">
                <a:cs typeface="Arial" charset="0"/>
              </a:rPr>
              <a:t>Direct Federal Assistance (DFA)</a:t>
            </a:r>
          </a:p>
          <a:p>
            <a:pPr marL="685800" lvl="1" indent="-336550" eaLnBrk="1" hangingPunct="1">
              <a:buFont typeface="Wingdings" pitchFamily="2" charset="2"/>
              <a:buChar char="§"/>
            </a:pPr>
            <a:r>
              <a:rPr lang="en-US" sz="2400" dirty="0">
                <a:cs typeface="Arial" pitchFamily="34" charset="0"/>
              </a:rPr>
              <a:t>For goods and services beyond the </a:t>
            </a:r>
            <a:br>
              <a:rPr lang="en-US" sz="2400" dirty="0">
                <a:cs typeface="Arial" pitchFamily="34" charset="0"/>
              </a:rPr>
            </a:br>
            <a:r>
              <a:rPr lang="en-US" sz="2400" dirty="0">
                <a:cs typeface="Arial" pitchFamily="34" charset="0"/>
              </a:rPr>
              <a:t>State’s capability to provide</a:t>
            </a:r>
          </a:p>
          <a:p>
            <a:pPr marL="685800" lvl="1" indent="-336550" eaLnBrk="1" hangingPunct="1">
              <a:buFont typeface="Wingdings" pitchFamily="2" charset="2"/>
              <a:buChar char="§"/>
            </a:pPr>
            <a:r>
              <a:rPr lang="en-US" sz="2400" dirty="0">
                <a:cs typeface="Arial" pitchFamily="34" charset="0"/>
              </a:rPr>
              <a:t>Requested by the State</a:t>
            </a:r>
          </a:p>
          <a:p>
            <a:pPr marL="685800" lvl="1" indent="-336550" eaLnBrk="1" hangingPunct="1">
              <a:buFont typeface="Wingdings" pitchFamily="2" charset="2"/>
              <a:buChar char="§"/>
            </a:pPr>
            <a:r>
              <a:rPr lang="en-US" sz="2400" dirty="0">
                <a:cs typeface="Arial" pitchFamily="34" charset="0"/>
              </a:rPr>
              <a:t>Subject to State cost share </a:t>
            </a:r>
          </a:p>
          <a:p>
            <a:pPr marL="685800" lvl="1" indent="-336550" eaLnBrk="1" hangingPunct="1">
              <a:buFont typeface="Wingdings" pitchFamily="2" charset="2"/>
              <a:buChar char="§"/>
            </a:pPr>
            <a:r>
              <a:rPr lang="en-US" sz="2400" dirty="0">
                <a:cs typeface="Arial" pitchFamily="34" charset="0"/>
              </a:rPr>
              <a:t>Eligible </a:t>
            </a:r>
            <a:r>
              <a:rPr lang="en-US" sz="2400" i="1" dirty="0">
                <a:cs typeface="Arial" pitchFamily="34" charset="0"/>
              </a:rPr>
              <a:t>after</a:t>
            </a:r>
            <a:r>
              <a:rPr lang="en-US" sz="2400" dirty="0">
                <a:cs typeface="Arial" pitchFamily="34" charset="0"/>
              </a:rPr>
              <a:t> declaration</a:t>
            </a:r>
          </a:p>
          <a:p>
            <a:pPr marL="533400" indent="-533400" eaLnBrk="1" hangingPunct="1"/>
            <a:endParaRPr lang="en-US" sz="2600" dirty="0"/>
          </a:p>
        </p:txBody>
      </p:sp>
      <p:sp>
        <p:nvSpPr>
          <p:cNvPr id="12293" name="Rectangle 4"/>
          <p:cNvSpPr>
            <a:spLocks noChangeArrowheads="1"/>
          </p:cNvSpPr>
          <p:nvPr/>
        </p:nvSpPr>
        <p:spPr bwMode="auto">
          <a:xfrm>
            <a:off x="445168" y="4490976"/>
            <a:ext cx="4680284" cy="766819"/>
          </a:xfrm>
          <a:prstGeom prst="rect">
            <a:avLst/>
          </a:prstGeom>
          <a:noFill/>
          <a:ln w="22225">
            <a:noFill/>
            <a:miter lim="800000"/>
            <a:headEnd/>
            <a:tailEnd/>
          </a:ln>
        </p:spPr>
        <p:txBody>
          <a:bodyPr/>
          <a:lstStyle/>
          <a:p>
            <a:pPr marL="0" lvl="1" eaLnBrk="0" hangingPunct="0">
              <a:spcBef>
                <a:spcPct val="50000"/>
              </a:spcBef>
              <a:buClr>
                <a:schemeClr val="bg1"/>
              </a:buClr>
              <a:buFont typeface="Monotype Sorts" pitchFamily="2" charset="2"/>
              <a:buNone/>
              <a:defRPr/>
            </a:pPr>
            <a:r>
              <a:rPr lang="en-US" sz="2000" b="1" i="1" dirty="0">
                <a:solidFill>
                  <a:srgbClr val="FF0000"/>
                </a:solidFill>
                <a:latin typeface="Arial" charset="0"/>
              </a:rPr>
              <a:t>EXAMPLE:  </a:t>
            </a:r>
            <a:r>
              <a:rPr lang="en-US" sz="2000" b="1" dirty="0">
                <a:solidFill>
                  <a:srgbClr val="FF0000"/>
                </a:solidFill>
                <a:latin typeface="Arial" charset="0"/>
              </a:rPr>
              <a:t>Mission Assignment </a:t>
            </a:r>
            <a:br>
              <a:rPr lang="en-US" sz="2000" b="1" dirty="0">
                <a:solidFill>
                  <a:srgbClr val="FF0000"/>
                </a:solidFill>
                <a:latin typeface="Arial" charset="0"/>
              </a:rPr>
            </a:br>
            <a:r>
              <a:rPr lang="en-US" sz="2000" b="1" dirty="0">
                <a:solidFill>
                  <a:srgbClr val="FF0000"/>
                </a:solidFill>
                <a:latin typeface="Arial" charset="0"/>
              </a:rPr>
              <a:t>to U.S. Army Corp of Engineers </a:t>
            </a:r>
            <a:br>
              <a:rPr lang="en-US" sz="2000" b="1" dirty="0">
                <a:solidFill>
                  <a:srgbClr val="FF0000"/>
                </a:solidFill>
                <a:latin typeface="Arial" charset="0"/>
              </a:rPr>
            </a:br>
            <a:r>
              <a:rPr lang="en-US" sz="2000" b="1" dirty="0">
                <a:solidFill>
                  <a:srgbClr val="FF0000"/>
                </a:solidFill>
                <a:latin typeface="Arial" charset="0"/>
              </a:rPr>
              <a:t>to perform debris removal</a:t>
            </a:r>
          </a:p>
          <a:p>
            <a:pPr marL="346075" lvl="1" indent="-344488" eaLnBrk="0" hangingPunct="0">
              <a:spcBef>
                <a:spcPct val="50000"/>
              </a:spcBef>
              <a:buClr>
                <a:schemeClr val="bg1"/>
              </a:buClr>
              <a:buFont typeface="Monotype Sorts" pitchFamily="2" charset="2"/>
              <a:buNone/>
              <a:defRPr/>
            </a:pPr>
            <a:endParaRPr lang="en-US" sz="2000" b="1" dirty="0">
              <a:solidFill>
                <a:srgbClr val="FFFF00"/>
              </a:solidFill>
              <a:latin typeface="Arial" charset="0"/>
            </a:endParaRPr>
          </a:p>
          <a:p>
            <a:pPr eaLnBrk="0" hangingPunct="0">
              <a:spcBef>
                <a:spcPct val="50000"/>
              </a:spcBef>
              <a:buClr>
                <a:schemeClr val="bg1"/>
              </a:buClr>
              <a:buFont typeface="Monotype Sorts" pitchFamily="2" charset="2"/>
              <a:buNone/>
              <a:defRPr/>
            </a:pPr>
            <a:endParaRPr lang="en-US" sz="2000" b="1" dirty="0">
              <a:solidFill>
                <a:srgbClr val="FFFF00"/>
              </a:solidFill>
              <a:latin typeface="Arial" charset="0"/>
            </a:endParaRPr>
          </a:p>
          <a:p>
            <a:pPr eaLnBrk="0" hangingPunct="0">
              <a:spcBef>
                <a:spcPct val="50000"/>
              </a:spcBef>
              <a:buClr>
                <a:schemeClr val="bg1"/>
              </a:buClr>
              <a:buFont typeface="Monotype Sorts" pitchFamily="2" charset="2"/>
              <a:buNone/>
              <a:defRPr/>
            </a:pPr>
            <a:endParaRPr lang="en-US" sz="2000" b="1" dirty="0">
              <a:solidFill>
                <a:srgbClr val="FFFF00"/>
              </a:solidFill>
              <a:latin typeface="Arial" charset="0"/>
            </a:endParaRPr>
          </a:p>
        </p:txBody>
      </p:sp>
      <p:pic>
        <p:nvPicPr>
          <p:cNvPr id="11269" name="Picture 5" descr="2-08"/>
          <p:cNvPicPr>
            <a:picLocks noChangeAspect="1" noChangeArrowheads="1"/>
          </p:cNvPicPr>
          <p:nvPr/>
        </p:nvPicPr>
        <p:blipFill>
          <a:blip r:embed="rId2" cstate="print"/>
          <a:srcRect/>
          <a:stretch>
            <a:fillRect/>
          </a:stretch>
        </p:blipFill>
        <p:spPr bwMode="auto">
          <a:xfrm>
            <a:off x="6418654" y="2025065"/>
            <a:ext cx="2544455" cy="1909261"/>
          </a:xfrm>
          <a:prstGeom prst="rect">
            <a:avLst/>
          </a:prstGeom>
          <a:noFill/>
          <a:ln w="9525">
            <a:solidFill>
              <a:schemeClr val="bg1"/>
            </a:solidFill>
            <a:miter lim="800000"/>
            <a:headEnd/>
            <a:tailEnd/>
          </a:ln>
        </p:spPr>
      </p:pic>
    </p:spTree>
  </p:cSld>
  <p:clrMapOvr>
    <a:masterClrMapping/>
  </p:clrMapOvr>
  <p:transition>
    <p:wipe dir="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a:defRPr/>
            </a:pPr>
            <a:fld id="{640D905F-208A-413F-94D3-F6B45507180E}" type="slidenum">
              <a:rPr lang="en-US" smtClean="0"/>
              <a:pPr>
                <a:defRPr/>
              </a:pPr>
              <a:t>9</a:t>
            </a:fld>
            <a:endParaRPr lang="en-US" dirty="0"/>
          </a:p>
        </p:txBody>
      </p:sp>
      <p:sp>
        <p:nvSpPr>
          <p:cNvPr id="6" name="Title 1"/>
          <p:cNvSpPr>
            <a:spLocks noGrp="1"/>
          </p:cNvSpPr>
          <p:nvPr>
            <p:ph type="title"/>
          </p:nvPr>
        </p:nvSpPr>
        <p:spPr>
          <a:xfrm>
            <a:off x="286170" y="229404"/>
            <a:ext cx="8574610" cy="743482"/>
          </a:xfrm>
        </p:spPr>
        <p:txBody>
          <a:bodyPr/>
          <a:lstStyle/>
          <a:p>
            <a:r>
              <a:rPr lang="en-US" sz="4000" b="1" dirty="0">
                <a:latin typeface="+mj-lt"/>
                <a:cs typeface="Times New Roman"/>
              </a:rPr>
              <a:t>Request to MA Process Flowchart</a:t>
            </a:r>
          </a:p>
        </p:txBody>
      </p:sp>
      <p:pic>
        <p:nvPicPr>
          <p:cNvPr id="7" name="Content Placeholder 5" descr="MA-Process-FC.png"/>
          <p:cNvPicPr>
            <a:picLocks noGrp="1" noChangeAspect="1"/>
          </p:cNvPicPr>
          <p:nvPr>
            <p:ph idx="1"/>
          </p:nvPr>
        </p:nvPicPr>
        <p:blipFill>
          <a:blip r:embed="rId2" cstate="print"/>
          <a:srcRect l="5155" t="18065" r="3493" b="19891"/>
          <a:stretch>
            <a:fillRect/>
          </a:stretch>
        </p:blipFill>
        <p:spPr>
          <a:xfrm>
            <a:off x="457200" y="1026762"/>
            <a:ext cx="8280677" cy="4218038"/>
          </a:xfrm>
        </p:spPr>
      </p:pic>
    </p:spTree>
    <p:extLst>
      <p:ext uri="{BB962C8B-B14F-4D97-AF65-F5344CB8AC3E}">
        <p14:creationId xmlns:p14="http://schemas.microsoft.com/office/powerpoint/2010/main" val="37929585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305111" y="189901"/>
            <a:ext cx="8724900" cy="1143000"/>
          </a:xfrm>
        </p:spPr>
        <p:txBody>
          <a:bodyPr/>
          <a:lstStyle/>
          <a:p>
            <a:pPr eaLnBrk="1" hangingPunct="1"/>
            <a:r>
              <a:rPr lang="en-US" sz="4200" b="1" dirty="0">
                <a:latin typeface="+mj-lt"/>
              </a:rPr>
              <a:t>Where Can Mission Assignments </a:t>
            </a:r>
            <a:br>
              <a:rPr lang="en-US" sz="4200" b="1" dirty="0">
                <a:latin typeface="+mj-lt"/>
              </a:rPr>
            </a:br>
            <a:r>
              <a:rPr lang="en-US" sz="4200" b="1" dirty="0">
                <a:latin typeface="+mj-lt"/>
              </a:rPr>
              <a:t>Be Issued?</a:t>
            </a:r>
          </a:p>
        </p:txBody>
      </p:sp>
      <p:sp>
        <p:nvSpPr>
          <p:cNvPr id="14339" name="Rectangle 5"/>
          <p:cNvSpPr>
            <a:spLocks noChangeArrowheads="1"/>
          </p:cNvSpPr>
          <p:nvPr/>
        </p:nvSpPr>
        <p:spPr bwMode="auto">
          <a:xfrm>
            <a:off x="305111" y="1332901"/>
            <a:ext cx="5011608" cy="3766783"/>
          </a:xfrm>
          <a:prstGeom prst="rect">
            <a:avLst/>
          </a:prstGeom>
          <a:noFill/>
          <a:ln w="25400">
            <a:noFill/>
            <a:miter lim="800000"/>
            <a:headEnd/>
            <a:tailEnd/>
          </a:ln>
        </p:spPr>
        <p:txBody>
          <a:bodyPr wrap="none" anchor="ctr"/>
          <a:lstStyle/>
          <a:p>
            <a:pPr marL="342900" indent="-342900">
              <a:spcAft>
                <a:spcPts val="1200"/>
              </a:spcAft>
              <a:buFont typeface="Wingdings" panose="05000000000000000000" pitchFamily="2" charset="2"/>
              <a:buChar char="§"/>
            </a:pPr>
            <a:r>
              <a:rPr lang="en-US" b="1" dirty="0">
                <a:latin typeface="Arial" charset="0"/>
              </a:rPr>
              <a:t>National Response </a:t>
            </a:r>
            <a:br>
              <a:rPr lang="en-US" b="1" dirty="0">
                <a:latin typeface="Arial" charset="0"/>
              </a:rPr>
            </a:br>
            <a:r>
              <a:rPr lang="en-US" b="1" dirty="0">
                <a:latin typeface="Arial" charset="0"/>
              </a:rPr>
              <a:t>Coordination Center (NRCC)</a:t>
            </a:r>
          </a:p>
          <a:p>
            <a:pPr marL="342900" indent="-342900">
              <a:spcAft>
                <a:spcPts val="1200"/>
              </a:spcAft>
              <a:buFont typeface="Wingdings" panose="05000000000000000000" pitchFamily="2" charset="2"/>
              <a:buChar char="§"/>
            </a:pPr>
            <a:r>
              <a:rPr lang="en-US" b="1" dirty="0">
                <a:latin typeface="Arial" charset="0"/>
              </a:rPr>
              <a:t>Regional Response </a:t>
            </a:r>
            <a:br>
              <a:rPr lang="en-US" b="1" dirty="0">
                <a:latin typeface="Arial" charset="0"/>
              </a:rPr>
            </a:br>
            <a:r>
              <a:rPr lang="en-US" b="1" dirty="0">
                <a:latin typeface="Arial" charset="0"/>
              </a:rPr>
              <a:t>Coordination Center (RRCC)</a:t>
            </a:r>
          </a:p>
          <a:p>
            <a:pPr marL="342900" indent="-342900">
              <a:spcAft>
                <a:spcPts val="1200"/>
              </a:spcAft>
              <a:buFont typeface="Wingdings" panose="05000000000000000000" pitchFamily="2" charset="2"/>
              <a:buChar char="§"/>
            </a:pPr>
            <a:r>
              <a:rPr lang="en-US" b="1" dirty="0">
                <a:latin typeface="Arial" charset="0"/>
              </a:rPr>
              <a:t>Joint Field Office (JFO)</a:t>
            </a:r>
          </a:p>
        </p:txBody>
      </p:sp>
      <p:sp>
        <p:nvSpPr>
          <p:cNvPr id="14340" name="Rectangle 7"/>
          <p:cNvSpPr>
            <a:spLocks noChangeArrowheads="1"/>
          </p:cNvSpPr>
          <p:nvPr/>
        </p:nvSpPr>
        <p:spPr bwMode="auto">
          <a:xfrm>
            <a:off x="446512" y="2735263"/>
            <a:ext cx="4127500" cy="838200"/>
          </a:xfrm>
          <a:prstGeom prst="rect">
            <a:avLst/>
          </a:prstGeom>
          <a:noFill/>
          <a:ln w="25400">
            <a:noFill/>
            <a:miter lim="800000"/>
            <a:headEnd/>
            <a:tailEnd/>
          </a:ln>
        </p:spPr>
        <p:txBody>
          <a:bodyPr wrap="none" anchor="ctr"/>
          <a:lstStyle/>
          <a:p>
            <a:endParaRPr lang="en-US" b="1" dirty="0">
              <a:latin typeface="Arial" charset="0"/>
            </a:endParaRPr>
          </a:p>
        </p:txBody>
      </p:sp>
      <p:sp>
        <p:nvSpPr>
          <p:cNvPr id="14341" name="Rectangle 9"/>
          <p:cNvSpPr>
            <a:spLocks noChangeArrowheads="1"/>
          </p:cNvSpPr>
          <p:nvPr/>
        </p:nvSpPr>
        <p:spPr bwMode="auto">
          <a:xfrm>
            <a:off x="216853" y="4261485"/>
            <a:ext cx="4127500" cy="838200"/>
          </a:xfrm>
          <a:prstGeom prst="rect">
            <a:avLst/>
          </a:prstGeom>
          <a:noFill/>
          <a:ln w="25400">
            <a:noFill/>
            <a:miter lim="800000"/>
            <a:headEnd/>
            <a:tailEnd/>
          </a:ln>
        </p:spPr>
        <p:txBody>
          <a:bodyPr wrap="none" anchor="ctr"/>
          <a:lstStyle/>
          <a:p>
            <a:pPr algn="ctr"/>
            <a:endParaRPr lang="en-US" b="1" dirty="0">
              <a:latin typeface="Arial" charset="0"/>
            </a:endParaRPr>
          </a:p>
        </p:txBody>
      </p:sp>
      <p:pic>
        <p:nvPicPr>
          <p:cNvPr id="14343" name="Picture 7" descr="C:\Documents and Settings\mmartin1\Local Settings\Temporary Internet Files\Content.IE5\YQBBRHHJ\MP900446975[1].jpg"/>
          <p:cNvPicPr>
            <a:picLocks noChangeAspect="1" noChangeArrowheads="1"/>
          </p:cNvPicPr>
          <p:nvPr/>
        </p:nvPicPr>
        <p:blipFill>
          <a:blip r:embed="rId2" cstate="print"/>
          <a:srcRect/>
          <a:stretch>
            <a:fillRect/>
          </a:stretch>
        </p:blipFill>
        <p:spPr bwMode="auto">
          <a:xfrm>
            <a:off x="5404348" y="2236458"/>
            <a:ext cx="3046605" cy="2032672"/>
          </a:xfrm>
          <a:prstGeom prst="rect">
            <a:avLst/>
          </a:prstGeom>
          <a:noFill/>
          <a:ln w="9525">
            <a:noFill/>
            <a:miter lim="800000"/>
            <a:headEnd/>
            <a:tailEnd/>
          </a:ln>
        </p:spPr>
      </p:pic>
    </p:spTree>
  </p:cSld>
  <p:clrMapOvr>
    <a:masterClrMapping/>
  </p:clrMapOvr>
  <p:transition>
    <p:wipe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a:defRPr/>
            </a:pPr>
            <a:fld id="{640D905F-208A-413F-94D3-F6B45507180E}" type="slidenum">
              <a:rPr lang="en-US" smtClean="0"/>
              <a:pPr>
                <a:defRPr/>
              </a:pPr>
              <a:t>11</a:t>
            </a:fld>
            <a:endParaRPr lang="en-US" dirty="0"/>
          </a:p>
        </p:txBody>
      </p:sp>
      <p:sp>
        <p:nvSpPr>
          <p:cNvPr id="6" name="Title 1"/>
          <p:cNvSpPr>
            <a:spLocks noGrp="1"/>
          </p:cNvSpPr>
          <p:nvPr>
            <p:ph type="title"/>
          </p:nvPr>
        </p:nvSpPr>
        <p:spPr>
          <a:xfrm>
            <a:off x="286170" y="467036"/>
            <a:ext cx="8574610" cy="1102683"/>
          </a:xfrm>
        </p:spPr>
        <p:txBody>
          <a:bodyPr/>
          <a:lstStyle/>
          <a:p>
            <a:pPr marL="0" indent="0">
              <a:buNone/>
            </a:pPr>
            <a:r>
              <a:rPr lang="en-US" b="1" dirty="0">
                <a:latin typeface="+mj-lt"/>
                <a:cs typeface="Times New Roman"/>
              </a:rPr>
              <a:t>What Are Eligible Costs?</a:t>
            </a:r>
          </a:p>
        </p:txBody>
      </p:sp>
      <p:sp>
        <p:nvSpPr>
          <p:cNvPr id="8" name="Content Placeholder 6"/>
          <p:cNvSpPr>
            <a:spLocks noGrp="1"/>
          </p:cNvSpPr>
          <p:nvPr>
            <p:ph sz="quarter" idx="4294967295"/>
          </p:nvPr>
        </p:nvSpPr>
        <p:spPr>
          <a:xfrm>
            <a:off x="418691" y="4815069"/>
            <a:ext cx="7916926" cy="853750"/>
          </a:xfrm>
          <a:prstGeom prst="rect">
            <a:avLst/>
          </a:prstGeom>
        </p:spPr>
        <p:txBody>
          <a:bodyPr>
            <a:normAutofit/>
          </a:bodyPr>
          <a:lstStyle/>
          <a:p>
            <a:pPr marL="0" indent="0">
              <a:buNone/>
            </a:pPr>
            <a:r>
              <a:rPr lang="en-US" sz="2000" b="1" dirty="0">
                <a:latin typeface="+mn-lt"/>
              </a:rPr>
              <a:t>*Temporary employees performing work solely in support of the MA</a:t>
            </a:r>
          </a:p>
        </p:txBody>
      </p:sp>
      <p:pic>
        <p:nvPicPr>
          <p:cNvPr id="9" name="Picture 8" descr="Image of a table with eligible personnel costs (permanent Federal Employees, Temporary Employees, Federal Military Personnel) "/>
          <p:cNvPicPr>
            <a:picLocks noChangeAspect="1"/>
          </p:cNvPicPr>
          <p:nvPr/>
        </p:nvPicPr>
        <p:blipFill>
          <a:blip r:embed="rId3"/>
          <a:stretch>
            <a:fillRect/>
          </a:stretch>
        </p:blipFill>
        <p:spPr>
          <a:xfrm>
            <a:off x="371735" y="1716719"/>
            <a:ext cx="8010838" cy="2353260"/>
          </a:xfrm>
          <a:prstGeom prst="rect">
            <a:avLst/>
          </a:prstGeom>
        </p:spPr>
      </p:pic>
    </p:spTree>
    <p:extLst>
      <p:ext uri="{BB962C8B-B14F-4D97-AF65-F5344CB8AC3E}">
        <p14:creationId xmlns:p14="http://schemas.microsoft.com/office/powerpoint/2010/main" val="8357421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74638"/>
            <a:ext cx="8229600" cy="671293"/>
          </a:xfrm>
        </p:spPr>
        <p:txBody>
          <a:bodyPr>
            <a:noAutofit/>
          </a:bodyPr>
          <a:lstStyle/>
          <a:p>
            <a:r>
              <a:rPr lang="en-US" b="1" dirty="0">
                <a:latin typeface="+mj-lt"/>
              </a:rPr>
              <a:t>Other Eligible Costs</a:t>
            </a:r>
          </a:p>
        </p:txBody>
      </p:sp>
      <p:sp>
        <p:nvSpPr>
          <p:cNvPr id="2" name="Content Placeholder 1"/>
          <p:cNvSpPr>
            <a:spLocks noGrp="1"/>
          </p:cNvSpPr>
          <p:nvPr>
            <p:ph idx="1"/>
          </p:nvPr>
        </p:nvSpPr>
        <p:spPr>
          <a:xfrm>
            <a:off x="530772" y="1208690"/>
            <a:ext cx="8229600" cy="4648830"/>
          </a:xfrm>
        </p:spPr>
        <p:txBody>
          <a:bodyPr/>
          <a:lstStyle/>
          <a:p>
            <a:pPr>
              <a:spcBef>
                <a:spcPts val="600"/>
              </a:spcBef>
              <a:spcAft>
                <a:spcPts val="0"/>
              </a:spcAft>
              <a:buFont typeface="Wingdings" panose="05000000000000000000" pitchFamily="2" charset="2"/>
              <a:buChar char="§"/>
            </a:pPr>
            <a:r>
              <a:rPr lang="en-US" sz="2800" b="1" dirty="0"/>
              <a:t>Cost of contracts to provide work, services, </a:t>
            </a:r>
            <a:br>
              <a:rPr lang="en-US" sz="2800" b="1" dirty="0"/>
            </a:br>
            <a:r>
              <a:rPr lang="en-US" sz="2800" b="1" dirty="0"/>
              <a:t>and materials</a:t>
            </a:r>
            <a:br>
              <a:rPr lang="en-US" sz="2800" b="1" dirty="0"/>
            </a:br>
            <a:endParaRPr lang="en-US" sz="1200" b="1" dirty="0"/>
          </a:p>
          <a:p>
            <a:pPr>
              <a:spcBef>
                <a:spcPts val="600"/>
              </a:spcBef>
              <a:spcAft>
                <a:spcPts val="0"/>
              </a:spcAft>
              <a:buFont typeface="Wingdings" panose="05000000000000000000" pitchFamily="2" charset="2"/>
              <a:buChar char="§"/>
            </a:pPr>
            <a:r>
              <a:rPr lang="en-US" sz="2800" b="1" dirty="0"/>
              <a:t>Cost of materials, equipment, and supplies </a:t>
            </a:r>
            <a:br>
              <a:rPr lang="en-US" sz="2800" b="1" dirty="0"/>
            </a:br>
            <a:r>
              <a:rPr lang="en-US" sz="2800" b="1" dirty="0"/>
              <a:t>from regular stocks</a:t>
            </a:r>
          </a:p>
          <a:p>
            <a:pPr>
              <a:spcBef>
                <a:spcPts val="600"/>
              </a:spcBef>
              <a:spcAft>
                <a:spcPts val="0"/>
              </a:spcAft>
              <a:buFont typeface="Wingdings" panose="05000000000000000000" pitchFamily="2" charset="2"/>
              <a:buChar char="§"/>
            </a:pPr>
            <a:endParaRPr lang="en-US" sz="1100" b="1" dirty="0"/>
          </a:p>
          <a:p>
            <a:pPr>
              <a:spcBef>
                <a:spcPts val="600"/>
              </a:spcBef>
              <a:spcAft>
                <a:spcPts val="0"/>
              </a:spcAft>
              <a:buFont typeface="Wingdings" panose="05000000000000000000" pitchFamily="2" charset="2"/>
              <a:buChar char="§"/>
            </a:pPr>
            <a:r>
              <a:rPr lang="en-US" sz="2800" b="1" dirty="0"/>
              <a:t>Costs paid from trust </a:t>
            </a:r>
            <a:br>
              <a:rPr lang="en-US" sz="2800" b="1" dirty="0"/>
            </a:br>
            <a:r>
              <a:rPr lang="en-US" sz="2800" b="1" dirty="0"/>
              <a:t>and revolving funds</a:t>
            </a:r>
          </a:p>
          <a:p>
            <a:pPr>
              <a:spcBef>
                <a:spcPts val="600"/>
              </a:spcBef>
              <a:spcAft>
                <a:spcPts val="0"/>
              </a:spcAft>
              <a:buFont typeface="Wingdings" panose="05000000000000000000" pitchFamily="2" charset="2"/>
              <a:buChar char="§"/>
            </a:pPr>
            <a:endParaRPr lang="en-US" sz="1100" b="1" dirty="0"/>
          </a:p>
          <a:p>
            <a:pPr>
              <a:spcBef>
                <a:spcPts val="600"/>
              </a:spcBef>
              <a:spcAft>
                <a:spcPts val="0"/>
              </a:spcAft>
              <a:buFont typeface="Wingdings" panose="05000000000000000000" pitchFamily="2" charset="2"/>
              <a:buChar char="§"/>
            </a:pPr>
            <a:r>
              <a:rPr lang="en-US" sz="2800" b="1" dirty="0"/>
              <a:t>Other justified and </a:t>
            </a:r>
            <a:br>
              <a:rPr lang="en-US" sz="2800" b="1" dirty="0"/>
            </a:br>
            <a:r>
              <a:rPr lang="en-US" sz="2800" b="1" dirty="0"/>
              <a:t>approved costs</a:t>
            </a:r>
          </a:p>
          <a:p>
            <a:pPr marL="0" indent="0">
              <a:buNone/>
            </a:pPr>
            <a:endParaRPr lang="en-US" dirty="0"/>
          </a:p>
          <a:p>
            <a:pPr lvl="2">
              <a:buFont typeface="Wingdings" panose="05000000000000000000" pitchFamily="2" charset="2"/>
              <a:buChar char="v"/>
            </a:pPr>
            <a:endParaRPr lang="en-US" dirty="0"/>
          </a:p>
        </p:txBody>
      </p:sp>
      <p:pic>
        <p:nvPicPr>
          <p:cNvPr id="6" name="Content Placeholder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24319" y="2885923"/>
            <a:ext cx="3575283" cy="2757060"/>
          </a:xfrm>
          <a:prstGeom prst="rect">
            <a:avLst/>
          </a:prstGeom>
        </p:spPr>
      </p:pic>
    </p:spTree>
    <p:extLst>
      <p:ext uri="{BB962C8B-B14F-4D97-AF65-F5344CB8AC3E}">
        <p14:creationId xmlns:p14="http://schemas.microsoft.com/office/powerpoint/2010/main" val="36312753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11760" y="1534352"/>
            <a:ext cx="9144000" cy="1107996"/>
          </a:xfrm>
          <a:prstGeom prst="rect">
            <a:avLst/>
          </a:prstGeom>
          <a:noFill/>
        </p:spPr>
        <p:txBody>
          <a:bodyPr wrap="square" rtlCol="0">
            <a:spAutoFit/>
          </a:bodyPr>
          <a:lstStyle/>
          <a:p>
            <a:pPr algn="ctr"/>
            <a:r>
              <a:rPr lang="en-US" sz="6600" b="1" dirty="0">
                <a:latin typeface="+mj-lt"/>
              </a:rPr>
              <a:t>Questions</a:t>
            </a:r>
            <a:endParaRPr lang="en-US" b="1" dirty="0">
              <a:latin typeface="+mj-lt"/>
            </a:endParaRPr>
          </a:p>
        </p:txBody>
      </p:sp>
      <p:sp>
        <p:nvSpPr>
          <p:cNvPr id="2" name="Rectangle 1"/>
          <p:cNvSpPr/>
          <p:nvPr/>
        </p:nvSpPr>
        <p:spPr>
          <a:xfrm>
            <a:off x="0" y="3702596"/>
            <a:ext cx="9144000" cy="830997"/>
          </a:xfrm>
          <a:prstGeom prst="rect">
            <a:avLst/>
          </a:prstGeom>
        </p:spPr>
        <p:txBody>
          <a:bodyPr wrap="square">
            <a:spAutoFit/>
          </a:bodyPr>
          <a:lstStyle/>
          <a:p>
            <a:pPr algn="ctr"/>
            <a:r>
              <a:rPr lang="en-US" b="1" i="1" dirty="0"/>
              <a:t>Email:</a:t>
            </a:r>
          </a:p>
          <a:p>
            <a:pPr algn="ctr"/>
            <a:r>
              <a:rPr lang="en-US" b="1" i="1" dirty="0"/>
              <a:t>FEMA-MissionAssignments@fema.dhs.gov</a:t>
            </a:r>
            <a:endParaRPr lang="en-US" i="1"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568ddf3f-b77f-46a0-9295-2b9495b51427" ContentTypeId="0x0101" PreviousValue="false"/>
</file>

<file path=customXml/item2.xml><?xml version="1.0" encoding="utf-8"?>
<p:properties xmlns:p="http://schemas.microsoft.com/office/2006/metadata/properties" xmlns:xsi="http://www.w3.org/2001/XMLSchema-instance">
  <documentManagement>
    <h73f093664ba4549abd8e8f837f64ecc xmlns="cc0073e7-31cd-4c32-9712-79659562e3c7">
      <Terms xmlns="http://schemas.microsoft.com/office/infopath/2007/PartnerControls"/>
    </h73f093664ba4549abd8e8f837f64ecc>
    <Sensitive xmlns="cc0073e7-31cd-4c32-9712-79659562e3c7">false</Sensitive>
    <fa8b3c0ab554460e9de7d33f965d1016 xmlns="cc0073e7-31cd-4c32-9712-79659562e3c7">
      <Terms xmlns="http://schemas.microsoft.com/office/infopath/2007/PartnerControls"/>
    </fa8b3c0ab554460e9de7d33f965d1016>
    <Organizational_x0020_Function xmlns="cc0073e7-31cd-4c32-9712-79659562e3c7" xsi:nil="true"/>
    <TaxCatchAll xmlns="cc0073e7-31cd-4c32-9712-79659562e3c7"/>
    <Fiscal_x0020_Year xmlns="cc0073e7-31cd-4c32-9712-79659562e3c7" xsi:nil="true"/>
    <Mission_x0020_Area xmlns="cc0073e7-31cd-4c32-9712-79659562e3c7" xsi:nil="true"/>
    <pf4d17760f49449d8d7ca1858efc9a66 xmlns="cc0073e7-31cd-4c32-9712-79659562e3c7">
      <Terms xmlns="http://schemas.microsoft.com/office/infopath/2007/PartnerControls"/>
    </pf4d17760f49449d8d7ca1858efc9a66>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890F3274B7BFE64D83104C7B2C8D5587" ma:contentTypeVersion="5" ma:contentTypeDescription="Create a new document." ma:contentTypeScope="" ma:versionID="7561b02e91a5ebcb0ecd0160b7b3190c">
  <xsd:schema xmlns:xsd="http://www.w3.org/2001/XMLSchema" xmlns:xs="http://www.w3.org/2001/XMLSchema" xmlns:p="http://schemas.microsoft.com/office/2006/metadata/properties" xmlns:ns2="cc0073e7-31cd-4c32-9712-79659562e3c7" targetNamespace="http://schemas.microsoft.com/office/2006/metadata/properties" ma:root="true" ma:fieldsID="e4b18cb98ca4c3d91ad5f876e4c8b1d3" ns2:_="">
    <xsd:import namespace="cc0073e7-31cd-4c32-9712-79659562e3c7"/>
    <xsd:element name="properties">
      <xsd:complexType>
        <xsd:sequence>
          <xsd:element name="documentManagement">
            <xsd:complexType>
              <xsd:all>
                <xsd:element ref="ns2:Fiscal_x0020_Year" minOccurs="0"/>
                <xsd:element ref="ns2:h73f093664ba4549abd8e8f837f64ecc" minOccurs="0"/>
                <xsd:element ref="ns2:TaxCatchAll" minOccurs="0"/>
                <xsd:element ref="ns2:TaxCatchAllLabel" minOccurs="0"/>
                <xsd:element ref="ns2:pf4d17760f49449d8d7ca1858efc9a66" minOccurs="0"/>
                <xsd:element ref="ns2:Sensitive" minOccurs="0"/>
                <xsd:element ref="ns2:fa8b3c0ab554460e9de7d33f965d1016" minOccurs="0"/>
                <xsd:element ref="ns2:Mission_x0020_Area" minOccurs="0"/>
                <xsd:element ref="ns2:Organizational_x0020_Fun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c0073e7-31cd-4c32-9712-79659562e3c7" elementFormDefault="qualified">
    <xsd:import namespace="http://schemas.microsoft.com/office/2006/documentManagement/types"/>
    <xsd:import namespace="http://schemas.microsoft.com/office/infopath/2007/PartnerControls"/>
    <xsd:element name="Fiscal_x0020_Year" ma:index="2" nillable="true" ma:displayName="Fiscal Year" ma:decimals="0" ma:description="The government fiscal year in which the content item originated." ma:internalName="Fiscal_x0020_Year" ma:readOnly="false">
      <xsd:simpleType>
        <xsd:restriction base="dms:Number"/>
      </xsd:simpleType>
    </xsd:element>
    <xsd:element name="h73f093664ba4549abd8e8f837f64ecc" ma:index="3" nillable="true" ma:taxonomy="true" ma:internalName="h73f093664ba4549abd8e8f837f64ecc" ma:taxonomyFieldName="Owning_x0020_Organization" ma:displayName="Owning Organization" ma:readOnly="false" ma:default="" ma:fieldId="{173f0936-64ba-4549-abd8-e8f837f64ecc}" ma:sspId="568ddf3f-b77f-46a0-9295-2b9495b51427" ma:termSetId="9ce56c1d-77ea-4038-9579-fce442ea0682" ma:anchorId="00000000-0000-0000-0000-000000000000" ma:open="false" ma:isKeyword="false">
      <xsd:complexType>
        <xsd:sequence>
          <xsd:element ref="pc:Terms" minOccurs="0" maxOccurs="1"/>
        </xsd:sequence>
      </xsd:complexType>
    </xsd:element>
    <xsd:element name="TaxCatchAll" ma:index="4" nillable="true" ma:displayName="Taxonomy Catch All Column" ma:hidden="true" ma:list="{3e9d4087-26dd-4a2d-a1a3-7fb3028795e6}" ma:internalName="TaxCatchAll" ma:showField="CatchAllData" ma:web="c3eac5c9-1d28-4242-bfd6-7b53a066b1c7">
      <xsd:complexType>
        <xsd:complexContent>
          <xsd:extension base="dms:MultiChoiceLookup">
            <xsd:sequence>
              <xsd:element name="Value" type="dms:Lookup" maxOccurs="unbounded" minOccurs="0" nillable="true"/>
            </xsd:sequence>
          </xsd:extension>
        </xsd:complexContent>
      </xsd:complexType>
    </xsd:element>
    <xsd:element name="TaxCatchAllLabel" ma:index="5" nillable="true" ma:displayName="Taxonomy Catch All Column1" ma:hidden="true" ma:list="{3e9d4087-26dd-4a2d-a1a3-7fb3028795e6}" ma:internalName="TaxCatchAllLabel" ma:readOnly="true" ma:showField="CatchAllDataLabel" ma:web="c3eac5c9-1d28-4242-bfd6-7b53a066b1c7">
      <xsd:complexType>
        <xsd:complexContent>
          <xsd:extension base="dms:MultiChoiceLookup">
            <xsd:sequence>
              <xsd:element name="Value" type="dms:Lookup" maxOccurs="unbounded" minOccurs="0" nillable="true"/>
            </xsd:sequence>
          </xsd:extension>
        </xsd:complexContent>
      </xsd:complexType>
    </xsd:element>
    <xsd:element name="pf4d17760f49449d8d7ca1858efc9a66" ma:index="7" nillable="true" ma:taxonomy="true" ma:internalName="pf4d17760f49449d8d7ca1858efc9a66" ma:taxonomyFieldName="Originating_x0020_Location" ma:displayName="Originating Location" ma:readOnly="false" ma:default="" ma:fieldId="{9f4d1776-0f49-449d-8d7c-a1858efc9a66}" ma:sspId="568ddf3f-b77f-46a0-9295-2b9495b51427" ma:termSetId="b1fee49d-eb55-4699-8c86-a172081d4ed1" ma:anchorId="00000000-0000-0000-0000-000000000000" ma:open="false" ma:isKeyword="false">
      <xsd:complexType>
        <xsd:sequence>
          <xsd:element ref="pc:Terms" minOccurs="0" maxOccurs="1"/>
        </xsd:sequence>
      </xsd:complexType>
    </xsd:element>
    <xsd:element name="Sensitive" ma:index="9" nillable="true" ma:displayName="Sensitive" ma:default="0" ma:internalName="Sensitive">
      <xsd:simpleType>
        <xsd:restriction base="dms:Boolean"/>
      </xsd:simpleType>
    </xsd:element>
    <xsd:element name="fa8b3c0ab554460e9de7d33f965d1016" ma:index="17" nillable="true" ma:taxonomy="true" ma:internalName="fa8b3c0ab554460e9de7d33f965d1016" ma:taxonomyFieldName="Subject_x0020_Location" ma:displayName="Subject Location" ma:default="" ma:fieldId="{fa8b3c0a-b554-460e-9de7-d33f965d1016}" ma:taxonomyMulti="true" ma:sspId="568ddf3f-b77f-46a0-9295-2b9495b51427" ma:termSetId="b1fee49d-eb55-4699-8c86-a172081d4ed1" ma:anchorId="00000000-0000-0000-0000-000000000000" ma:open="false" ma:isKeyword="false">
      <xsd:complexType>
        <xsd:sequence>
          <xsd:element ref="pc:Terms" minOccurs="0" maxOccurs="1"/>
        </xsd:sequence>
      </xsd:complexType>
    </xsd:element>
    <xsd:element name="Mission_x0020_Area" ma:index="19" nillable="true" ma:displayName="Mission Area" ma:description="The FEMA mission area to which the document pertains" ma:format="Dropdown" ma:internalName="Mission_x0020_Area">
      <xsd:simpleType>
        <xsd:restriction base="dms:Choice">
          <xsd:enumeration value="External and Public Affairs"/>
          <xsd:enumeration value="Federal Insurance and Mitigation"/>
          <xsd:enumeration value="Logistics Management"/>
          <xsd:enumeration value="Protection and National Preparedness"/>
          <xsd:enumeration value="Recovery"/>
          <xsd:enumeration value="Response"/>
          <xsd:enumeration value="US Fire Administration"/>
        </xsd:restriction>
      </xsd:simpleType>
    </xsd:element>
    <xsd:element name="Organizational_x0020_Function" ma:index="20" nillable="true" ma:displayName="Organizational Function" ma:description="The organizational function to which the document pertains" ma:format="Dropdown" ma:internalName="Organizational_x0020_Function">
      <xsd:simpleType>
        <xsd:restriction base="dms:Choice">
          <xsd:enumeration value="Administration"/>
          <xsd:enumeration value="Financial"/>
          <xsd:enumeration value="Human Capital"/>
          <xsd:enumeration value="IT"/>
          <xsd:enumeration value="Mission Support"/>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16" ma:displayName="Author"/>
        <xsd:element ref="dcterms:created" minOccurs="0" maxOccurs="1"/>
        <xsd:element ref="dc:identifier" minOccurs="0" maxOccurs="1"/>
        <xsd:element name="contentType" minOccurs="0" maxOccurs="1" type="xsd:string" ma:index="0"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C22580A-ED2D-4C7D-87CD-F601879D1536}">
  <ds:schemaRefs>
    <ds:schemaRef ds:uri="Microsoft.SharePoint.Taxonomy.ContentTypeSync"/>
  </ds:schemaRefs>
</ds:datastoreItem>
</file>

<file path=customXml/itemProps2.xml><?xml version="1.0" encoding="utf-8"?>
<ds:datastoreItem xmlns:ds="http://schemas.openxmlformats.org/officeDocument/2006/customXml" ds:itemID="{B3BF1CD2-8161-4D0B-A648-F3A38A1D05B7}">
  <ds:schemaRefs>
    <ds:schemaRef ds:uri="http://www.w3.org/XML/1998/namespace"/>
    <ds:schemaRef ds:uri="http://purl.org/dc/terms/"/>
    <ds:schemaRef ds:uri="http://schemas.microsoft.com/office/2006/documentManagement/types"/>
    <ds:schemaRef ds:uri="cc0073e7-31cd-4c32-9712-79659562e3c7"/>
    <ds:schemaRef ds:uri="http://purl.org/dc/elements/1.1/"/>
    <ds:schemaRef ds:uri="http://schemas.microsoft.com/office/infopath/2007/PartnerControls"/>
    <ds:schemaRef ds:uri="http://schemas.openxmlformats.org/package/2006/metadata/core-properties"/>
    <ds:schemaRef ds:uri="http://schemas.microsoft.com/office/2006/metadata/properties"/>
    <ds:schemaRef ds:uri="http://purl.org/dc/dcmitype/"/>
  </ds:schemaRefs>
</ds:datastoreItem>
</file>

<file path=customXml/itemProps3.xml><?xml version="1.0" encoding="utf-8"?>
<ds:datastoreItem xmlns:ds="http://schemas.openxmlformats.org/officeDocument/2006/customXml" ds:itemID="{DD850737-2CDC-4A48-BEB4-894DCA0C4837}">
  <ds:schemaRefs>
    <ds:schemaRef ds:uri="http://schemas.microsoft.com/sharepoint/v3/contenttype/forms"/>
  </ds:schemaRefs>
</ds:datastoreItem>
</file>

<file path=customXml/itemProps4.xml><?xml version="1.0" encoding="utf-8"?>
<ds:datastoreItem xmlns:ds="http://schemas.openxmlformats.org/officeDocument/2006/customXml" ds:itemID="{0255FA30-F89E-4E92-944F-AE7329112E5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c0073e7-31cd-4c32-9712-79659562e3c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9850</TotalTime>
  <Words>909</Words>
  <Application>Microsoft Office PowerPoint</Application>
  <PresentationFormat>On-screen Show (4:3)</PresentationFormat>
  <Paragraphs>105</Paragraphs>
  <Slides>14</Slides>
  <Notes>7</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14</vt:i4>
      </vt:variant>
    </vt:vector>
  </HeadingPairs>
  <TitlesOfParts>
    <vt:vector size="24" baseType="lpstr">
      <vt:lpstr>Arial</vt:lpstr>
      <vt:lpstr>Calibri</vt:lpstr>
      <vt:lpstr>Monotype Sorts</vt:lpstr>
      <vt:lpstr>Tahoma</vt:lpstr>
      <vt:lpstr>Times</vt:lpstr>
      <vt:lpstr>Times New Roman</vt:lpstr>
      <vt:lpstr>Wingdings</vt:lpstr>
      <vt:lpstr>Office Theme</vt:lpstr>
      <vt:lpstr>Custom Design</vt:lpstr>
      <vt:lpstr>1_Custom Design</vt:lpstr>
      <vt:lpstr>MISSION ASSIGNMENT PROCESS OVERVIEW  Arnie Gonzalez Mission Assignment Program FEMA HQ, Response Directorate Operations Division  </vt:lpstr>
      <vt:lpstr>What is a Mission Assignment?</vt:lpstr>
      <vt:lpstr>Organization</vt:lpstr>
      <vt:lpstr> Authority</vt:lpstr>
      <vt:lpstr>Mission Assignment Policy</vt:lpstr>
      <vt:lpstr>A Mission Assignment Is NOT. . .</vt:lpstr>
      <vt:lpstr>Categories of Mission Assignments</vt:lpstr>
      <vt:lpstr>Categories of Mission Assignments</vt:lpstr>
      <vt:lpstr>Categories of Mission Assignments</vt:lpstr>
      <vt:lpstr>Request to MA Process Flowchart</vt:lpstr>
      <vt:lpstr>Where Can Mission Assignments  Be Issued?</vt:lpstr>
      <vt:lpstr>What Are Eligible Costs?</vt:lpstr>
      <vt:lpstr>Other Eligible Costs</vt:lpstr>
      <vt:lpstr>PowerPoint Presentation</vt:lpstr>
    </vt:vector>
  </TitlesOfParts>
  <Company>HUMTECH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Text Here</dc:title>
  <dc:creator>Arnie Gonzalez</dc:creator>
  <cp:lastModifiedBy>Gonzalez, Arnie</cp:lastModifiedBy>
  <cp:revision>671</cp:revision>
  <cp:lastPrinted>2018-09-09T20:02:02Z</cp:lastPrinted>
  <dcterms:created xsi:type="dcterms:W3CDTF">2003-04-18T00:27:26Z</dcterms:created>
  <dcterms:modified xsi:type="dcterms:W3CDTF">2024-03-07T13:54:43Z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0x010100890F3274B7BFE64D83104C7B2C8D5587</vt:lpwstr>
  </property>
  <property fmtid="{D5CDD505-2E9C-101B-9397-08002B2CF9AE}" pid="3" name="Order">
    <vt:r8>54400</vt:r8>
  </property>
  <property fmtid="{D5CDD505-2E9C-101B-9397-08002B2CF9AE}" pid="4" name="xd_ProgID">
    <vt:lpwstr/>
  </property>
  <property fmtid="{D5CDD505-2E9C-101B-9397-08002B2CF9AE}" pid="5" name="TemplateUrl">
    <vt:lpwstr/>
  </property>
  <property fmtid="{D5CDD505-2E9C-101B-9397-08002B2CF9AE}" pid="6" name="Originating_x0020_Location">
    <vt:lpwstr/>
  </property>
  <property fmtid="{D5CDD505-2E9C-101B-9397-08002B2CF9AE}" pid="7" name="Owning_x0020_Organization">
    <vt:lpwstr/>
  </property>
  <property fmtid="{D5CDD505-2E9C-101B-9397-08002B2CF9AE}" pid="8" name="Subject_x0020_Location">
    <vt:lpwstr/>
  </property>
  <property fmtid="{D5CDD505-2E9C-101B-9397-08002B2CF9AE}" pid="9" name="Subject Location">
    <vt:lpwstr/>
  </property>
  <property fmtid="{D5CDD505-2E9C-101B-9397-08002B2CF9AE}" pid="10" name="Owning Organization">
    <vt:lpwstr/>
  </property>
  <property fmtid="{D5CDD505-2E9C-101B-9397-08002B2CF9AE}" pid="11" name="Originating Location">
    <vt:lpwstr/>
  </property>
  <property fmtid="{D5CDD505-2E9C-101B-9397-08002B2CF9AE}" pid="12" name="xd_Signature">
    <vt:bool>false</vt:bool>
  </property>
</Properties>
</file>