
<file path=[Content_Types].xml><?xml version="1.0" encoding="utf-8"?>
<Types xmlns="http://schemas.openxmlformats.org/package/2006/content-types">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1" r:id="rId5"/>
    <p:sldId id="262" r:id="rId6"/>
    <p:sldId id="278" r:id="rId7"/>
    <p:sldId id="281" r:id="rId8"/>
    <p:sldId id="272" r:id="rId9"/>
    <p:sldId id="282" r:id="rId10"/>
    <p:sldId id="274" r:id="rId11"/>
    <p:sldId id="279" r:id="rId12"/>
    <p:sldId id="288" r:id="rId13"/>
    <p:sldId id="275" r:id="rId14"/>
    <p:sldId id="283" r:id="rId15"/>
    <p:sldId id="284" r:id="rId16"/>
    <p:sldId id="285" r:id="rId17"/>
    <p:sldId id="286" r:id="rId18"/>
    <p:sldId id="287" r:id="rId19"/>
    <p:sldId id="289" r:id="rId20"/>
    <p:sldId id="291" r:id="rId21"/>
    <p:sldId id="290" r:id="rId22"/>
    <p:sldId id="292" r:id="rId23"/>
    <p:sldId id="295" r:id="rId24"/>
    <p:sldId id="296" r:id="rId25"/>
    <p:sldId id="297" r:id="rId26"/>
    <p:sldId id="298" r:id="rId27"/>
    <p:sldId id="299" r:id="rId28"/>
    <p:sldId id="300" r:id="rId29"/>
    <p:sldId id="305" r:id="rId30"/>
    <p:sldId id="301" r:id="rId31"/>
    <p:sldId id="302" r:id="rId32"/>
    <p:sldId id="304" r:id="rId33"/>
    <p:sldId id="303" r:id="rId34"/>
    <p:sldId id="293" r:id="rId35"/>
    <p:sldId id="294" r:id="rId36"/>
    <p:sldId id="267" r:id="rId37"/>
    <p:sldId id="306" r:id="rId38"/>
    <p:sldId id="307" r:id="rId39"/>
    <p:sldId id="308" r:id="rId40"/>
    <p:sldId id="266" r:id="rId41"/>
    <p:sldId id="265" r:id="rId42"/>
    <p:sldId id="309" r:id="rId43"/>
    <p:sldId id="26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AFE8FD-343C-4678-9567-202F31DD406D}" v="169" dt="2023-04-27T14:58:17.846"/>
    <p1510:client id="{322C957A-B708-4DD3-B024-5724A70BD6E3}" v="406" dt="2023-04-27T13:26:20.198"/>
    <p1510:client id="{43266A6C-C488-4467-99A7-1FD81E91B107}" v="141" dt="2023-04-26T20:32:15.986"/>
    <p1510:client id="{68EDD85F-097C-41D4-9196-F2B18D24E571}" v="534" dt="2023-04-26T18:24:21.791"/>
    <p1510:client id="{83F9F7C1-5D97-48C6-8054-6E23A48A2D10}" v="3225" dt="2023-05-01T18:27:02.989"/>
    <p1510:client id="{B4419DEB-54E7-4E8F-9F31-38C317DE60EC}" v="1154" dt="2023-04-28T15:38:39.078"/>
    <p1510:client id="{E3438B73-4843-42D1-8ED8-82905758B615}" v="135" dt="2023-04-26T19:39:56.4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3" d="100"/>
          <a:sy n="83" d="100"/>
        </p:scale>
        <p:origin x="222" y="9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dwell, Todd M CIV USCG SEC DEL BAY (USA)" userId="S::todd.m.wardwell@uscg.mil::19dde3c8-4272-408c-a70a-a5fadd0f7f97" providerId="AD" clId="Web-{2AAFE8FD-343C-4678-9567-202F31DD406D}"/>
    <pc:docChg chg="addSld modSld">
      <pc:chgData name="Wardwell, Todd M CIV USCG SEC DEL BAY (USA)" userId="S::todd.m.wardwell@uscg.mil::19dde3c8-4272-408c-a70a-a5fadd0f7f97" providerId="AD" clId="Web-{2AAFE8FD-343C-4678-9567-202F31DD406D}" dt="2023-04-27T14:58:17.846" v="165" actId="20577"/>
      <pc:docMkLst>
        <pc:docMk/>
      </pc:docMkLst>
      <pc:sldChg chg="addSp delSp modSp add replId">
        <pc:chgData name="Wardwell, Todd M CIV USCG SEC DEL BAY (USA)" userId="S::todd.m.wardwell@uscg.mil::19dde3c8-4272-408c-a70a-a5fadd0f7f97" providerId="AD" clId="Web-{2AAFE8FD-343C-4678-9567-202F31DD406D}" dt="2023-04-27T14:48:36.429" v="23" actId="20577"/>
        <pc:sldMkLst>
          <pc:docMk/>
          <pc:sldMk cId="2761713604" sldId="293"/>
        </pc:sldMkLst>
        <pc:spChg chg="mod">
          <ac:chgData name="Wardwell, Todd M CIV USCG SEC DEL BAY (USA)" userId="S::todd.m.wardwell@uscg.mil::19dde3c8-4272-408c-a70a-a5fadd0f7f97" providerId="AD" clId="Web-{2AAFE8FD-343C-4678-9567-202F31DD406D}" dt="2023-04-27T14:47:28.863" v="9" actId="20577"/>
          <ac:spMkLst>
            <pc:docMk/>
            <pc:sldMk cId="2761713604" sldId="293"/>
            <ac:spMk id="2" creationId="{00000000-0000-0000-0000-000000000000}"/>
          </ac:spMkLst>
        </pc:spChg>
        <pc:spChg chg="mod">
          <ac:chgData name="Wardwell, Todd M CIV USCG SEC DEL BAY (USA)" userId="S::todd.m.wardwell@uscg.mil::19dde3c8-4272-408c-a70a-a5fadd0f7f97" providerId="AD" clId="Web-{2AAFE8FD-343C-4678-9567-202F31DD406D}" dt="2023-04-27T14:48:36.429" v="23" actId="20577"/>
          <ac:spMkLst>
            <pc:docMk/>
            <pc:sldMk cId="2761713604" sldId="293"/>
            <ac:spMk id="4" creationId="{00000000-0000-0000-0000-000000000000}"/>
          </ac:spMkLst>
        </pc:spChg>
        <pc:picChg chg="add mod">
          <ac:chgData name="Wardwell, Todd M CIV USCG SEC DEL BAY (USA)" userId="S::todd.m.wardwell@uscg.mil::19dde3c8-4272-408c-a70a-a5fadd0f7f97" providerId="AD" clId="Web-{2AAFE8FD-343C-4678-9567-202F31DD406D}" dt="2023-04-27T14:48:26.366" v="21" actId="1076"/>
          <ac:picMkLst>
            <pc:docMk/>
            <pc:sldMk cId="2761713604" sldId="293"/>
            <ac:picMk id="3" creationId="{A294CD75-FF9B-0A85-5168-C025A326FF68}"/>
          </ac:picMkLst>
        </pc:picChg>
        <pc:picChg chg="del">
          <ac:chgData name="Wardwell, Todd M CIV USCG SEC DEL BAY (USA)" userId="S::todd.m.wardwell@uscg.mil::19dde3c8-4272-408c-a70a-a5fadd0f7f97" providerId="AD" clId="Web-{2AAFE8FD-343C-4678-9567-202F31DD406D}" dt="2023-04-27T14:47:31.566" v="10"/>
          <ac:picMkLst>
            <pc:docMk/>
            <pc:sldMk cId="2761713604" sldId="293"/>
            <ac:picMk id="5" creationId="{9199E0B9-3531-5F73-0350-7D61B671D1B8}"/>
          </ac:picMkLst>
        </pc:picChg>
        <pc:picChg chg="add mod">
          <ac:chgData name="Wardwell, Todd M CIV USCG SEC DEL BAY (USA)" userId="S::todd.m.wardwell@uscg.mil::19dde3c8-4272-408c-a70a-a5fadd0f7f97" providerId="AD" clId="Web-{2AAFE8FD-343C-4678-9567-202F31DD406D}" dt="2023-04-27T14:48:22.084" v="19" actId="14100"/>
          <ac:picMkLst>
            <pc:docMk/>
            <pc:sldMk cId="2761713604" sldId="293"/>
            <ac:picMk id="6" creationId="{E361DB59-49F2-DB9F-A784-73F257EAB066}"/>
          </ac:picMkLst>
        </pc:picChg>
      </pc:sldChg>
      <pc:sldChg chg="addSp delSp modSp add replId">
        <pc:chgData name="Wardwell, Todd M CIV USCG SEC DEL BAY (USA)" userId="S::todd.m.wardwell@uscg.mil::19dde3c8-4272-408c-a70a-a5fadd0f7f97" providerId="AD" clId="Web-{2AAFE8FD-343C-4678-9567-202F31DD406D}" dt="2023-04-27T14:50:21.777" v="36" actId="1076"/>
        <pc:sldMkLst>
          <pc:docMk/>
          <pc:sldMk cId="1995847823" sldId="294"/>
        </pc:sldMkLst>
        <pc:spChg chg="mod">
          <ac:chgData name="Wardwell, Todd M CIV USCG SEC DEL BAY (USA)" userId="S::todd.m.wardwell@uscg.mil::19dde3c8-4272-408c-a70a-a5fadd0f7f97" providerId="AD" clId="Web-{2AAFE8FD-343C-4678-9567-202F31DD406D}" dt="2023-04-27T14:49:00.633" v="31" actId="14100"/>
          <ac:spMkLst>
            <pc:docMk/>
            <pc:sldMk cId="1995847823" sldId="294"/>
            <ac:spMk id="2" creationId="{00000000-0000-0000-0000-000000000000}"/>
          </ac:spMkLst>
        </pc:spChg>
        <pc:picChg chg="del">
          <ac:chgData name="Wardwell, Todd M CIV USCG SEC DEL BAY (USA)" userId="S::todd.m.wardwell@uscg.mil::19dde3c8-4272-408c-a70a-a5fadd0f7f97" providerId="AD" clId="Web-{2AAFE8FD-343C-4678-9567-202F31DD406D}" dt="2023-04-27T14:48:55.664" v="30"/>
          <ac:picMkLst>
            <pc:docMk/>
            <pc:sldMk cId="1995847823" sldId="294"/>
            <ac:picMk id="3" creationId="{A294CD75-FF9B-0A85-5168-C025A326FF68}"/>
          </ac:picMkLst>
        </pc:picChg>
        <pc:picChg chg="add mod">
          <ac:chgData name="Wardwell, Todd M CIV USCG SEC DEL BAY (USA)" userId="S::todd.m.wardwell@uscg.mil::19dde3c8-4272-408c-a70a-a5fadd0f7f97" providerId="AD" clId="Web-{2AAFE8FD-343C-4678-9567-202F31DD406D}" dt="2023-04-27T14:50:21.777" v="36" actId="1076"/>
          <ac:picMkLst>
            <pc:docMk/>
            <pc:sldMk cId="1995847823" sldId="294"/>
            <ac:picMk id="5" creationId="{037089A5-B381-E480-1967-B293ECDFA9C7}"/>
          </ac:picMkLst>
        </pc:picChg>
        <pc:picChg chg="del">
          <ac:chgData name="Wardwell, Todd M CIV USCG SEC DEL BAY (USA)" userId="S::todd.m.wardwell@uscg.mil::19dde3c8-4272-408c-a70a-a5fadd0f7f97" providerId="AD" clId="Web-{2AAFE8FD-343C-4678-9567-202F31DD406D}" dt="2023-04-27T14:49:02.023" v="32"/>
          <ac:picMkLst>
            <pc:docMk/>
            <pc:sldMk cId="1995847823" sldId="294"/>
            <ac:picMk id="6" creationId="{E361DB59-49F2-DB9F-A784-73F257EAB066}"/>
          </ac:picMkLst>
        </pc:picChg>
      </pc:sldChg>
      <pc:sldChg chg="modSp add replId">
        <pc:chgData name="Wardwell, Todd M CIV USCG SEC DEL BAY (USA)" userId="S::todd.m.wardwell@uscg.mil::19dde3c8-4272-408c-a70a-a5fadd0f7f97" providerId="AD" clId="Web-{2AAFE8FD-343C-4678-9567-202F31DD406D}" dt="2023-04-27T14:58:17.846" v="165" actId="20577"/>
        <pc:sldMkLst>
          <pc:docMk/>
          <pc:sldMk cId="580327057" sldId="295"/>
        </pc:sldMkLst>
        <pc:spChg chg="mod">
          <ac:chgData name="Wardwell, Todd M CIV USCG SEC DEL BAY (USA)" userId="S::todd.m.wardwell@uscg.mil::19dde3c8-4272-408c-a70a-a5fadd0f7f97" providerId="AD" clId="Web-{2AAFE8FD-343C-4678-9567-202F31DD406D}" dt="2023-04-27T14:56:20.388" v="42" actId="20577"/>
          <ac:spMkLst>
            <pc:docMk/>
            <pc:sldMk cId="580327057" sldId="295"/>
            <ac:spMk id="2" creationId="{00000000-0000-0000-0000-000000000000}"/>
          </ac:spMkLst>
        </pc:spChg>
        <pc:spChg chg="mod">
          <ac:chgData name="Wardwell, Todd M CIV USCG SEC DEL BAY (USA)" userId="S::todd.m.wardwell@uscg.mil::19dde3c8-4272-408c-a70a-a5fadd0f7f97" providerId="AD" clId="Web-{2AAFE8FD-343C-4678-9567-202F31DD406D}" dt="2023-04-27T14:58:17.846" v="165" actId="20577"/>
          <ac:spMkLst>
            <pc:docMk/>
            <pc:sldMk cId="580327057" sldId="295"/>
            <ac:spMk id="4" creationId="{00000000-0000-0000-0000-000000000000}"/>
          </ac:spMkLst>
        </pc:spChg>
      </pc:sldChg>
    </pc:docChg>
  </pc:docChgLst>
  <pc:docChgLst>
    <pc:chgData name="Wardwell, Todd M CIV USCG SEC DEL BAY (USA)" userId="S::todd.m.wardwell@uscg.mil::19dde3c8-4272-408c-a70a-a5fadd0f7f97" providerId="AD" clId="Web-{83F9F7C1-5D97-48C6-8054-6E23A48A2D10}"/>
    <pc:docChg chg="addSld delSld modSld sldOrd">
      <pc:chgData name="Wardwell, Todd M CIV USCG SEC DEL BAY (USA)" userId="S::todd.m.wardwell@uscg.mil::19dde3c8-4272-408c-a70a-a5fadd0f7f97" providerId="AD" clId="Web-{83F9F7C1-5D97-48C6-8054-6E23A48A2D10}" dt="2023-05-01T18:27:02.989" v="3242"/>
      <pc:docMkLst>
        <pc:docMk/>
      </pc:docMkLst>
      <pc:sldChg chg="modTransition">
        <pc:chgData name="Wardwell, Todd M CIV USCG SEC DEL BAY (USA)" userId="S::todd.m.wardwell@uscg.mil::19dde3c8-4272-408c-a70a-a5fadd0f7f97" providerId="AD" clId="Web-{83F9F7C1-5D97-48C6-8054-6E23A48A2D10}" dt="2023-05-01T18:26:24.878" v="3205"/>
        <pc:sldMkLst>
          <pc:docMk/>
          <pc:sldMk cId="1920451064" sldId="262"/>
        </pc:sldMkLst>
      </pc:sldChg>
      <pc:sldChg chg="modSp modTransition">
        <pc:chgData name="Wardwell, Todd M CIV USCG SEC DEL BAY (USA)" userId="S::todd.m.wardwell@uscg.mil::19dde3c8-4272-408c-a70a-a5fadd0f7f97" providerId="AD" clId="Web-{83F9F7C1-5D97-48C6-8054-6E23A48A2D10}" dt="2023-05-01T18:27:02.989" v="3235"/>
        <pc:sldMkLst>
          <pc:docMk/>
          <pc:sldMk cId="2348439410" sldId="265"/>
        </pc:sldMkLst>
        <pc:spChg chg="mod">
          <ac:chgData name="Wardwell, Todd M CIV USCG SEC DEL BAY (USA)" userId="S::todd.m.wardwell@uscg.mil::19dde3c8-4272-408c-a70a-a5fadd0f7f97" providerId="AD" clId="Web-{83F9F7C1-5D97-48C6-8054-6E23A48A2D10}" dt="2023-05-01T18:25:45.986" v="3204" actId="20577"/>
          <ac:spMkLst>
            <pc:docMk/>
            <pc:sldMk cId="2348439410" sldId="265"/>
            <ac:spMk id="4" creationId="{00000000-0000-0000-0000-000000000000}"/>
          </ac:spMkLst>
        </pc:spChg>
      </pc:sldChg>
      <pc:sldChg chg="modTransition">
        <pc:chgData name="Wardwell, Todd M CIV USCG SEC DEL BAY (USA)" userId="S::todd.m.wardwell@uscg.mil::19dde3c8-4272-408c-a70a-a5fadd0f7f97" providerId="AD" clId="Web-{83F9F7C1-5D97-48C6-8054-6E23A48A2D10}" dt="2023-05-01T18:27:02.989" v="3234"/>
        <pc:sldMkLst>
          <pc:docMk/>
          <pc:sldMk cId="1877672969" sldId="266"/>
        </pc:sldMkLst>
      </pc:sldChg>
      <pc:sldChg chg="ord modTransition">
        <pc:chgData name="Wardwell, Todd M CIV USCG SEC DEL BAY (USA)" userId="S::todd.m.wardwell@uscg.mil::19dde3c8-4272-408c-a70a-a5fadd0f7f97" providerId="AD" clId="Web-{83F9F7C1-5D97-48C6-8054-6E23A48A2D10}" dt="2023-05-01T18:27:02.989" v="3230"/>
        <pc:sldMkLst>
          <pc:docMk/>
          <pc:sldMk cId="520733990" sldId="267"/>
        </pc:sldMkLst>
      </pc:sldChg>
      <pc:sldChg chg="addSp delSp modSp modTransition">
        <pc:chgData name="Wardwell, Todd M CIV USCG SEC DEL BAY (USA)" userId="S::todd.m.wardwell@uscg.mil::19dde3c8-4272-408c-a70a-a5fadd0f7f97" providerId="AD" clId="Web-{83F9F7C1-5D97-48C6-8054-6E23A48A2D10}" dt="2023-05-01T18:27:02.989" v="3236"/>
        <pc:sldMkLst>
          <pc:docMk/>
          <pc:sldMk cId="2924312403" sldId="268"/>
        </pc:sldMkLst>
        <pc:picChg chg="add del mod">
          <ac:chgData name="Wardwell, Todd M CIV USCG SEC DEL BAY (USA)" userId="S::todd.m.wardwell@uscg.mil::19dde3c8-4272-408c-a70a-a5fadd0f7f97" providerId="AD" clId="Web-{83F9F7C1-5D97-48C6-8054-6E23A48A2D10}" dt="2023-05-01T17:20:37.344" v="962"/>
          <ac:picMkLst>
            <pc:docMk/>
            <pc:sldMk cId="2924312403" sldId="268"/>
            <ac:picMk id="2" creationId="{FB74A751-1AAE-C5D3-1DA5-009D2B12D60B}"/>
          </ac:picMkLst>
        </pc:picChg>
        <pc:picChg chg="add del mod">
          <ac:chgData name="Wardwell, Todd M CIV USCG SEC DEL BAY (USA)" userId="S::todd.m.wardwell@uscg.mil::19dde3c8-4272-408c-a70a-a5fadd0f7f97" providerId="AD" clId="Web-{83F9F7C1-5D97-48C6-8054-6E23A48A2D10}" dt="2023-05-01T17:20:44.454" v="964"/>
          <ac:picMkLst>
            <pc:docMk/>
            <pc:sldMk cId="2924312403" sldId="268"/>
            <ac:picMk id="3" creationId="{6D476D61-B981-7CF4-05C5-17ED7CCB0089}"/>
          </ac:picMkLst>
        </pc:picChg>
        <pc:picChg chg="del">
          <ac:chgData name="Wardwell, Todd M CIV USCG SEC DEL BAY (USA)" userId="S::todd.m.wardwell@uscg.mil::19dde3c8-4272-408c-a70a-a5fadd0f7f97" providerId="AD" clId="Web-{83F9F7C1-5D97-48C6-8054-6E23A48A2D10}" dt="2023-05-01T18:23:50.886" v="3185"/>
          <ac:picMkLst>
            <pc:docMk/>
            <pc:sldMk cId="2924312403" sldId="268"/>
            <ac:picMk id="14" creationId="{00000000-0000-0000-0000-000000000000}"/>
          </ac:picMkLst>
        </pc:picChg>
        <pc:picChg chg="mod">
          <ac:chgData name="Wardwell, Todd M CIV USCG SEC DEL BAY (USA)" userId="S::todd.m.wardwell@uscg.mil::19dde3c8-4272-408c-a70a-a5fadd0f7f97" providerId="AD" clId="Web-{83F9F7C1-5D97-48C6-8054-6E23A48A2D10}" dt="2023-05-01T18:23:59.184" v="3188" actId="1076"/>
          <ac:picMkLst>
            <pc:docMk/>
            <pc:sldMk cId="2924312403" sldId="268"/>
            <ac:picMk id="21" creationId="{00000000-0000-0000-0000-000000000000}"/>
          </ac:picMkLst>
        </pc:picChg>
      </pc:sldChg>
      <pc:sldChg chg="modSp del">
        <pc:chgData name="Wardwell, Todd M CIV USCG SEC DEL BAY (USA)" userId="S::todd.m.wardwell@uscg.mil::19dde3c8-4272-408c-a70a-a5fadd0f7f97" providerId="AD" clId="Web-{83F9F7C1-5D97-48C6-8054-6E23A48A2D10}" dt="2023-05-01T17:20:23.312" v="960"/>
        <pc:sldMkLst>
          <pc:docMk/>
          <pc:sldMk cId="1233818455" sldId="269"/>
        </pc:sldMkLst>
        <pc:picChg chg="mod">
          <ac:chgData name="Wardwell, Todd M CIV USCG SEC DEL BAY (USA)" userId="S::todd.m.wardwell@uscg.mil::19dde3c8-4272-408c-a70a-a5fadd0f7f97" providerId="AD" clId="Web-{83F9F7C1-5D97-48C6-8054-6E23A48A2D10}" dt="2023-05-01T16:45:50.056" v="584" actId="1076"/>
          <ac:picMkLst>
            <pc:docMk/>
            <pc:sldMk cId="1233818455" sldId="269"/>
            <ac:picMk id="17" creationId="{00000000-0000-0000-0000-000000000000}"/>
          </ac:picMkLst>
        </pc:picChg>
      </pc:sldChg>
      <pc:sldChg chg="del">
        <pc:chgData name="Wardwell, Todd M CIV USCG SEC DEL BAY (USA)" userId="S::todd.m.wardwell@uscg.mil::19dde3c8-4272-408c-a70a-a5fadd0f7f97" providerId="AD" clId="Web-{83F9F7C1-5D97-48C6-8054-6E23A48A2D10}" dt="2023-05-01T16:43:31.784" v="579"/>
        <pc:sldMkLst>
          <pc:docMk/>
          <pc:sldMk cId="574523016" sldId="270"/>
        </pc:sldMkLst>
      </pc:sldChg>
      <pc:sldChg chg="modTransition">
        <pc:chgData name="Wardwell, Todd M CIV USCG SEC DEL BAY (USA)" userId="S::todd.m.wardwell@uscg.mil::19dde3c8-4272-408c-a70a-a5fadd0f7f97" providerId="AD" clId="Web-{83F9F7C1-5D97-48C6-8054-6E23A48A2D10}" dt="2023-05-01T18:26:24.894" v="3216"/>
        <pc:sldMkLst>
          <pc:docMk/>
          <pc:sldMk cId="1263200528" sldId="271"/>
        </pc:sldMkLst>
      </pc:sldChg>
      <pc:sldChg chg="modTransition">
        <pc:chgData name="Wardwell, Todd M CIV USCG SEC DEL BAY (USA)" userId="S::todd.m.wardwell@uscg.mil::19dde3c8-4272-408c-a70a-a5fadd0f7f97" providerId="AD" clId="Web-{83F9F7C1-5D97-48C6-8054-6E23A48A2D10}" dt="2023-05-01T18:26:24.878" v="3208"/>
        <pc:sldMkLst>
          <pc:docMk/>
          <pc:sldMk cId="2278920321" sldId="272"/>
        </pc:sldMkLst>
      </pc:sldChg>
      <pc:sldChg chg="del">
        <pc:chgData name="Wardwell, Todd M CIV USCG SEC DEL BAY (USA)" userId="S::todd.m.wardwell@uscg.mil::19dde3c8-4272-408c-a70a-a5fadd0f7f97" providerId="AD" clId="Web-{83F9F7C1-5D97-48C6-8054-6E23A48A2D10}" dt="2023-05-01T17:26:56.550" v="967"/>
        <pc:sldMkLst>
          <pc:docMk/>
          <pc:sldMk cId="3227382857" sldId="273"/>
        </pc:sldMkLst>
      </pc:sldChg>
      <pc:sldChg chg="modTransition">
        <pc:chgData name="Wardwell, Todd M CIV USCG SEC DEL BAY (USA)" userId="S::todd.m.wardwell@uscg.mil::19dde3c8-4272-408c-a70a-a5fadd0f7f97" providerId="AD" clId="Web-{83F9F7C1-5D97-48C6-8054-6E23A48A2D10}" dt="2023-05-01T18:26:24.894" v="3211"/>
        <pc:sldMkLst>
          <pc:docMk/>
          <pc:sldMk cId="3141247969" sldId="274"/>
        </pc:sldMkLst>
      </pc:sldChg>
      <pc:sldChg chg="modTransition">
        <pc:chgData name="Wardwell, Todd M CIV USCG SEC DEL BAY (USA)" userId="S::todd.m.wardwell@uscg.mil::19dde3c8-4272-408c-a70a-a5fadd0f7f97" providerId="AD" clId="Web-{83F9F7C1-5D97-48C6-8054-6E23A48A2D10}" dt="2023-05-01T18:26:24.894" v="3214"/>
        <pc:sldMkLst>
          <pc:docMk/>
          <pc:sldMk cId="2806215781" sldId="275"/>
        </pc:sldMkLst>
      </pc:sldChg>
      <pc:sldChg chg="modTransition">
        <pc:chgData name="Wardwell, Todd M CIV USCG SEC DEL BAY (USA)" userId="S::todd.m.wardwell@uscg.mil::19dde3c8-4272-408c-a70a-a5fadd0f7f97" providerId="AD" clId="Web-{83F9F7C1-5D97-48C6-8054-6E23A48A2D10}" dt="2023-05-01T18:26:24.878" v="3206"/>
        <pc:sldMkLst>
          <pc:docMk/>
          <pc:sldMk cId="2749113266" sldId="278"/>
        </pc:sldMkLst>
      </pc:sldChg>
      <pc:sldChg chg="modSp modTransition">
        <pc:chgData name="Wardwell, Todd M CIV USCG SEC DEL BAY (USA)" userId="S::todd.m.wardwell@uscg.mil::19dde3c8-4272-408c-a70a-a5fadd0f7f97" providerId="AD" clId="Web-{83F9F7C1-5D97-48C6-8054-6E23A48A2D10}" dt="2023-05-01T18:26:24.894" v="3212"/>
        <pc:sldMkLst>
          <pc:docMk/>
          <pc:sldMk cId="3121696367" sldId="279"/>
        </pc:sldMkLst>
        <pc:spChg chg="mod">
          <ac:chgData name="Wardwell, Todd M CIV USCG SEC DEL BAY (USA)" userId="S::todd.m.wardwell@uscg.mil::19dde3c8-4272-408c-a70a-a5fadd0f7f97" providerId="AD" clId="Web-{83F9F7C1-5D97-48C6-8054-6E23A48A2D10}" dt="2023-05-01T17:22:23.584" v="966" actId="20577"/>
          <ac:spMkLst>
            <pc:docMk/>
            <pc:sldMk cId="3121696367" sldId="279"/>
            <ac:spMk id="4" creationId="{00000000-0000-0000-0000-000000000000}"/>
          </ac:spMkLst>
        </pc:spChg>
      </pc:sldChg>
      <pc:sldChg chg="modTransition">
        <pc:chgData name="Wardwell, Todd M CIV USCG SEC DEL BAY (USA)" userId="S::todd.m.wardwell@uscg.mil::19dde3c8-4272-408c-a70a-a5fadd0f7f97" providerId="AD" clId="Web-{83F9F7C1-5D97-48C6-8054-6E23A48A2D10}" dt="2023-05-01T18:26:24.878" v="3207"/>
        <pc:sldMkLst>
          <pc:docMk/>
          <pc:sldMk cId="1345095176" sldId="281"/>
        </pc:sldMkLst>
      </pc:sldChg>
      <pc:sldChg chg="modTransition">
        <pc:chgData name="Wardwell, Todd M CIV USCG SEC DEL BAY (USA)" userId="S::todd.m.wardwell@uscg.mil::19dde3c8-4272-408c-a70a-a5fadd0f7f97" providerId="AD" clId="Web-{83F9F7C1-5D97-48C6-8054-6E23A48A2D10}" dt="2023-05-01T18:26:24.878" v="3209"/>
        <pc:sldMkLst>
          <pc:docMk/>
          <pc:sldMk cId="633527279" sldId="282"/>
        </pc:sldMkLst>
      </pc:sldChg>
      <pc:sldChg chg="modTransition">
        <pc:chgData name="Wardwell, Todd M CIV USCG SEC DEL BAY (USA)" userId="S::todd.m.wardwell@uscg.mil::19dde3c8-4272-408c-a70a-a5fadd0f7f97" providerId="AD" clId="Web-{83F9F7C1-5D97-48C6-8054-6E23A48A2D10}" dt="2023-05-01T18:26:24.878" v="3210"/>
        <pc:sldMkLst>
          <pc:docMk/>
          <pc:sldMk cId="4125011710" sldId="283"/>
        </pc:sldMkLst>
      </pc:sldChg>
      <pc:sldChg chg="addSp modSp modTransition">
        <pc:chgData name="Wardwell, Todd M CIV USCG SEC DEL BAY (USA)" userId="S::todd.m.wardwell@uscg.mil::19dde3c8-4272-408c-a70a-a5fadd0f7f97" providerId="AD" clId="Web-{83F9F7C1-5D97-48C6-8054-6E23A48A2D10}" dt="2023-05-01T18:26:24.894" v="3215"/>
        <pc:sldMkLst>
          <pc:docMk/>
          <pc:sldMk cId="3915806915" sldId="284"/>
        </pc:sldMkLst>
        <pc:picChg chg="mod">
          <ac:chgData name="Wardwell, Todd M CIV USCG SEC DEL BAY (USA)" userId="S::todd.m.wardwell@uscg.mil::19dde3c8-4272-408c-a70a-a5fadd0f7f97" providerId="AD" clId="Web-{83F9F7C1-5D97-48C6-8054-6E23A48A2D10}" dt="2023-05-01T16:44:13.098" v="581" actId="14100"/>
          <ac:picMkLst>
            <pc:docMk/>
            <pc:sldMk cId="3915806915" sldId="284"/>
            <ac:picMk id="3" creationId="{B9208E6F-5B15-D224-8DD1-255A5D9440CF}"/>
          </ac:picMkLst>
        </pc:picChg>
        <pc:picChg chg="add mod">
          <ac:chgData name="Wardwell, Todd M CIV USCG SEC DEL BAY (USA)" userId="S::todd.m.wardwell@uscg.mil::19dde3c8-4272-408c-a70a-a5fadd0f7f97" providerId="AD" clId="Web-{83F9F7C1-5D97-48C6-8054-6E23A48A2D10}" dt="2023-05-01T16:46:53.778" v="588" actId="1076"/>
          <ac:picMkLst>
            <pc:docMk/>
            <pc:sldMk cId="3915806915" sldId="284"/>
            <ac:picMk id="5" creationId="{5BCF3493-3F2B-85BF-4A4B-8A843A3C42FD}"/>
          </ac:picMkLst>
        </pc:picChg>
      </pc:sldChg>
      <pc:sldChg chg="modTransition">
        <pc:chgData name="Wardwell, Todd M CIV USCG SEC DEL BAY (USA)" userId="S::todd.m.wardwell@uscg.mil::19dde3c8-4272-408c-a70a-a5fadd0f7f97" providerId="AD" clId="Web-{83F9F7C1-5D97-48C6-8054-6E23A48A2D10}" dt="2023-05-01T18:26:37.019" v="3226"/>
        <pc:sldMkLst>
          <pc:docMk/>
          <pc:sldMk cId="1321430084" sldId="286"/>
        </pc:sldMkLst>
      </pc:sldChg>
      <pc:sldChg chg="modTransition">
        <pc:chgData name="Wardwell, Todd M CIV USCG SEC DEL BAY (USA)" userId="S::todd.m.wardwell@uscg.mil::19dde3c8-4272-408c-a70a-a5fadd0f7f97" providerId="AD" clId="Web-{83F9F7C1-5D97-48C6-8054-6E23A48A2D10}" dt="2023-05-01T18:26:37.004" v="3217"/>
        <pc:sldMkLst>
          <pc:docMk/>
          <pc:sldMk cId="3759672821" sldId="287"/>
        </pc:sldMkLst>
      </pc:sldChg>
      <pc:sldChg chg="modTransition">
        <pc:chgData name="Wardwell, Todd M CIV USCG SEC DEL BAY (USA)" userId="S::todd.m.wardwell@uscg.mil::19dde3c8-4272-408c-a70a-a5fadd0f7f97" providerId="AD" clId="Web-{83F9F7C1-5D97-48C6-8054-6E23A48A2D10}" dt="2023-05-01T18:26:24.894" v="3213"/>
        <pc:sldMkLst>
          <pc:docMk/>
          <pc:sldMk cId="629136453" sldId="288"/>
        </pc:sldMkLst>
      </pc:sldChg>
      <pc:sldChg chg="modTransition">
        <pc:chgData name="Wardwell, Todd M CIV USCG SEC DEL BAY (USA)" userId="S::todd.m.wardwell@uscg.mil::19dde3c8-4272-408c-a70a-a5fadd0f7f97" providerId="AD" clId="Web-{83F9F7C1-5D97-48C6-8054-6E23A48A2D10}" dt="2023-05-01T18:26:37.004" v="3218"/>
        <pc:sldMkLst>
          <pc:docMk/>
          <pc:sldMk cId="3209146295" sldId="289"/>
        </pc:sldMkLst>
      </pc:sldChg>
      <pc:sldChg chg="modTransition">
        <pc:chgData name="Wardwell, Todd M CIV USCG SEC DEL BAY (USA)" userId="S::todd.m.wardwell@uscg.mil::19dde3c8-4272-408c-a70a-a5fadd0f7f97" providerId="AD" clId="Web-{83F9F7C1-5D97-48C6-8054-6E23A48A2D10}" dt="2023-05-01T18:26:37.019" v="3225"/>
        <pc:sldMkLst>
          <pc:docMk/>
          <pc:sldMk cId="1746005591" sldId="290"/>
        </pc:sldMkLst>
      </pc:sldChg>
      <pc:sldChg chg="modTransition">
        <pc:chgData name="Wardwell, Todd M CIV USCG SEC DEL BAY (USA)" userId="S::todd.m.wardwell@uscg.mil::19dde3c8-4272-408c-a70a-a5fadd0f7f97" providerId="AD" clId="Web-{83F9F7C1-5D97-48C6-8054-6E23A48A2D10}" dt="2023-05-01T18:26:37.004" v="3219"/>
        <pc:sldMkLst>
          <pc:docMk/>
          <pc:sldMk cId="2213532942" sldId="291"/>
        </pc:sldMkLst>
      </pc:sldChg>
      <pc:sldChg chg="modTransition">
        <pc:chgData name="Wardwell, Todd M CIV USCG SEC DEL BAY (USA)" userId="S::todd.m.wardwell@uscg.mil::19dde3c8-4272-408c-a70a-a5fadd0f7f97" providerId="AD" clId="Web-{83F9F7C1-5D97-48C6-8054-6E23A48A2D10}" dt="2023-05-01T18:26:37.004" v="3220"/>
        <pc:sldMkLst>
          <pc:docMk/>
          <pc:sldMk cId="2447512171" sldId="292"/>
        </pc:sldMkLst>
      </pc:sldChg>
      <pc:sldChg chg="modTransition">
        <pc:chgData name="Wardwell, Todd M CIV USCG SEC DEL BAY (USA)" userId="S::todd.m.wardwell@uscg.mil::19dde3c8-4272-408c-a70a-a5fadd0f7f97" providerId="AD" clId="Web-{83F9F7C1-5D97-48C6-8054-6E23A48A2D10}" dt="2023-05-01T18:27:02.989" v="3228"/>
        <pc:sldMkLst>
          <pc:docMk/>
          <pc:sldMk cId="2761713604" sldId="293"/>
        </pc:sldMkLst>
      </pc:sldChg>
      <pc:sldChg chg="modTransition">
        <pc:chgData name="Wardwell, Todd M CIV USCG SEC DEL BAY (USA)" userId="S::todd.m.wardwell@uscg.mil::19dde3c8-4272-408c-a70a-a5fadd0f7f97" providerId="AD" clId="Web-{83F9F7C1-5D97-48C6-8054-6E23A48A2D10}" dt="2023-05-01T18:27:02.989" v="3229"/>
        <pc:sldMkLst>
          <pc:docMk/>
          <pc:sldMk cId="1995847823" sldId="294"/>
        </pc:sldMkLst>
      </pc:sldChg>
      <pc:sldChg chg="addSp delSp modSp modTransition">
        <pc:chgData name="Wardwell, Todd M CIV USCG SEC DEL BAY (USA)" userId="S::todd.m.wardwell@uscg.mil::19dde3c8-4272-408c-a70a-a5fadd0f7f97" providerId="AD" clId="Web-{83F9F7C1-5D97-48C6-8054-6E23A48A2D10}" dt="2023-05-01T18:26:37.004" v="3221"/>
        <pc:sldMkLst>
          <pc:docMk/>
          <pc:sldMk cId="580327057" sldId="295"/>
        </pc:sldMkLst>
        <pc:picChg chg="del">
          <ac:chgData name="Wardwell, Todd M CIV USCG SEC DEL BAY (USA)" userId="S::todd.m.wardwell@uscg.mil::19dde3c8-4272-408c-a70a-a5fadd0f7f97" providerId="AD" clId="Web-{83F9F7C1-5D97-48C6-8054-6E23A48A2D10}" dt="2023-05-01T15:17:14.929" v="0"/>
          <ac:picMkLst>
            <pc:docMk/>
            <pc:sldMk cId="580327057" sldId="295"/>
            <ac:picMk id="3" creationId="{908F65D4-72FF-5A37-03AC-3BA84FD9421E}"/>
          </ac:picMkLst>
        </pc:picChg>
        <pc:picChg chg="add mod">
          <ac:chgData name="Wardwell, Todd M CIV USCG SEC DEL BAY (USA)" userId="S::todd.m.wardwell@uscg.mil::19dde3c8-4272-408c-a70a-a5fadd0f7f97" providerId="AD" clId="Web-{83F9F7C1-5D97-48C6-8054-6E23A48A2D10}" dt="2023-05-01T15:18:21.885" v="6" actId="1076"/>
          <ac:picMkLst>
            <pc:docMk/>
            <pc:sldMk cId="580327057" sldId="295"/>
            <ac:picMk id="5" creationId="{B0C2C1EA-051A-6FC8-BAAA-5F0F551989D8}"/>
          </ac:picMkLst>
        </pc:picChg>
      </pc:sldChg>
      <pc:sldChg chg="modTransition">
        <pc:chgData name="Wardwell, Todd M CIV USCG SEC DEL BAY (USA)" userId="S::todd.m.wardwell@uscg.mil::19dde3c8-4272-408c-a70a-a5fadd0f7f97" providerId="AD" clId="Web-{83F9F7C1-5D97-48C6-8054-6E23A48A2D10}" dt="2023-05-01T18:26:37.004" v="3222"/>
        <pc:sldMkLst>
          <pc:docMk/>
          <pc:sldMk cId="484984407" sldId="296"/>
        </pc:sldMkLst>
      </pc:sldChg>
      <pc:sldChg chg="addSp delSp modSp add replId modTransition">
        <pc:chgData name="Wardwell, Todd M CIV USCG SEC DEL BAY (USA)" userId="S::todd.m.wardwell@uscg.mil::19dde3c8-4272-408c-a70a-a5fadd0f7f97" providerId="AD" clId="Web-{83F9F7C1-5D97-48C6-8054-6E23A48A2D10}" dt="2023-05-01T18:26:37.004" v="3223"/>
        <pc:sldMkLst>
          <pc:docMk/>
          <pc:sldMk cId="746892022" sldId="297"/>
        </pc:sldMkLst>
        <pc:spChg chg="mod">
          <ac:chgData name="Wardwell, Todd M CIV USCG SEC DEL BAY (USA)" userId="S::todd.m.wardwell@uscg.mil::19dde3c8-4272-408c-a70a-a5fadd0f7f97" providerId="AD" clId="Web-{83F9F7C1-5D97-48C6-8054-6E23A48A2D10}" dt="2023-05-01T15:44:11.736" v="246" actId="20577"/>
          <ac:spMkLst>
            <pc:docMk/>
            <pc:sldMk cId="746892022" sldId="297"/>
            <ac:spMk id="4" creationId="{00000000-0000-0000-0000-000000000000}"/>
          </ac:spMkLst>
        </pc:spChg>
        <pc:picChg chg="del">
          <ac:chgData name="Wardwell, Todd M CIV USCG SEC DEL BAY (USA)" userId="S::todd.m.wardwell@uscg.mil::19dde3c8-4272-408c-a70a-a5fadd0f7f97" providerId="AD" clId="Web-{83F9F7C1-5D97-48C6-8054-6E23A48A2D10}" dt="2023-05-01T15:25:29.779" v="143"/>
          <ac:picMkLst>
            <pc:docMk/>
            <pc:sldMk cId="746892022" sldId="297"/>
            <ac:picMk id="3" creationId="{908F65D4-72FF-5A37-03AC-3BA84FD9421E}"/>
          </ac:picMkLst>
        </pc:picChg>
        <pc:picChg chg="add mod">
          <ac:chgData name="Wardwell, Todd M CIV USCG SEC DEL BAY (USA)" userId="S::todd.m.wardwell@uscg.mil::19dde3c8-4272-408c-a70a-a5fadd0f7f97" providerId="AD" clId="Web-{83F9F7C1-5D97-48C6-8054-6E23A48A2D10}" dt="2023-05-01T16:37:04.046" v="402" actId="14100"/>
          <ac:picMkLst>
            <pc:docMk/>
            <pc:sldMk cId="746892022" sldId="297"/>
            <ac:picMk id="3" creationId="{D654A2DB-C9DC-61C9-9089-7CCA850C9283}"/>
          </ac:picMkLst>
        </pc:picChg>
        <pc:picChg chg="add del mod">
          <ac:chgData name="Wardwell, Todd M CIV USCG SEC DEL BAY (USA)" userId="S::todd.m.wardwell@uscg.mil::19dde3c8-4272-408c-a70a-a5fadd0f7f97" providerId="AD" clId="Web-{83F9F7C1-5D97-48C6-8054-6E23A48A2D10}" dt="2023-05-01T15:48:17.185" v="287"/>
          <ac:picMkLst>
            <pc:docMk/>
            <pc:sldMk cId="746892022" sldId="297"/>
            <ac:picMk id="5" creationId="{2057E6D5-F097-E885-DC3D-53E17D28DB09}"/>
          </ac:picMkLst>
        </pc:picChg>
      </pc:sldChg>
      <pc:sldChg chg="addSp delSp modSp add replId modTransition">
        <pc:chgData name="Wardwell, Todd M CIV USCG SEC DEL BAY (USA)" userId="S::todd.m.wardwell@uscg.mil::19dde3c8-4272-408c-a70a-a5fadd0f7f97" providerId="AD" clId="Web-{83F9F7C1-5D97-48C6-8054-6E23A48A2D10}" dt="2023-05-01T18:26:37.019" v="3224"/>
        <pc:sldMkLst>
          <pc:docMk/>
          <pc:sldMk cId="4202302573" sldId="298"/>
        </pc:sldMkLst>
        <pc:spChg chg="mod">
          <ac:chgData name="Wardwell, Todd M CIV USCG SEC DEL BAY (USA)" userId="S::todd.m.wardwell@uscg.mil::19dde3c8-4272-408c-a70a-a5fadd0f7f97" providerId="AD" clId="Web-{83F9F7C1-5D97-48C6-8054-6E23A48A2D10}" dt="2023-05-01T16:40:12.352" v="465" actId="20577"/>
          <ac:spMkLst>
            <pc:docMk/>
            <pc:sldMk cId="4202302573" sldId="298"/>
            <ac:spMk id="4" creationId="{00000000-0000-0000-0000-000000000000}"/>
          </ac:spMkLst>
        </pc:spChg>
        <pc:picChg chg="add mod">
          <ac:chgData name="Wardwell, Todd M CIV USCG SEC DEL BAY (USA)" userId="S::todd.m.wardwell@uscg.mil::19dde3c8-4272-408c-a70a-a5fadd0f7f97" providerId="AD" clId="Web-{83F9F7C1-5D97-48C6-8054-6E23A48A2D10}" dt="2023-05-01T16:43:22.627" v="578" actId="1076"/>
          <ac:picMkLst>
            <pc:docMk/>
            <pc:sldMk cId="4202302573" sldId="298"/>
            <ac:picMk id="3" creationId="{2900C56B-4C2C-406D-7E46-B19EE6C0EE2B}"/>
          </ac:picMkLst>
        </pc:picChg>
        <pc:picChg chg="del">
          <ac:chgData name="Wardwell, Todd M CIV USCG SEC DEL BAY (USA)" userId="S::todd.m.wardwell@uscg.mil::19dde3c8-4272-408c-a70a-a5fadd0f7f97" providerId="AD" clId="Web-{83F9F7C1-5D97-48C6-8054-6E23A48A2D10}" dt="2023-05-01T15:45:42.693" v="286"/>
          <ac:picMkLst>
            <pc:docMk/>
            <pc:sldMk cId="4202302573" sldId="298"/>
            <ac:picMk id="5" creationId="{2057E6D5-F097-E885-DC3D-53E17D28DB09}"/>
          </ac:picMkLst>
        </pc:picChg>
      </pc:sldChg>
      <pc:sldChg chg="addSp delSp modSp add replId modTransition">
        <pc:chgData name="Wardwell, Todd M CIV USCG SEC DEL BAY (USA)" userId="S::todd.m.wardwell@uscg.mil::19dde3c8-4272-408c-a70a-a5fadd0f7f97" providerId="AD" clId="Web-{83F9F7C1-5D97-48C6-8054-6E23A48A2D10}" dt="2023-05-01T18:27:02.989" v="3242"/>
        <pc:sldMkLst>
          <pc:docMk/>
          <pc:sldMk cId="3962884452" sldId="299"/>
        </pc:sldMkLst>
        <pc:spChg chg="mod">
          <ac:chgData name="Wardwell, Todd M CIV USCG SEC DEL BAY (USA)" userId="S::todd.m.wardwell@uscg.mil::19dde3c8-4272-408c-a70a-a5fadd0f7f97" providerId="AD" clId="Web-{83F9F7C1-5D97-48C6-8054-6E23A48A2D10}" dt="2023-05-01T16:42:42.219" v="569" actId="20577"/>
          <ac:spMkLst>
            <pc:docMk/>
            <pc:sldMk cId="3962884452" sldId="299"/>
            <ac:spMk id="4" creationId="{00000000-0000-0000-0000-000000000000}"/>
          </ac:spMkLst>
        </pc:spChg>
        <pc:picChg chg="del">
          <ac:chgData name="Wardwell, Todd M CIV USCG SEC DEL BAY (USA)" userId="S::todd.m.wardwell@uscg.mil::19dde3c8-4272-408c-a70a-a5fadd0f7f97" providerId="AD" clId="Web-{83F9F7C1-5D97-48C6-8054-6E23A48A2D10}" dt="2023-05-01T16:40:18.681" v="467"/>
          <ac:picMkLst>
            <pc:docMk/>
            <pc:sldMk cId="3962884452" sldId="299"/>
            <ac:picMk id="3" creationId="{2900C56B-4C2C-406D-7E46-B19EE6C0EE2B}"/>
          </ac:picMkLst>
        </pc:picChg>
        <pc:picChg chg="add mod">
          <ac:chgData name="Wardwell, Todd M CIV USCG SEC DEL BAY (USA)" userId="S::todd.m.wardwell@uscg.mil::19dde3c8-4272-408c-a70a-a5fadd0f7f97" providerId="AD" clId="Web-{83F9F7C1-5D97-48C6-8054-6E23A48A2D10}" dt="2023-05-01T16:42:51.985" v="574" actId="14100"/>
          <ac:picMkLst>
            <pc:docMk/>
            <pc:sldMk cId="3962884452" sldId="299"/>
            <ac:picMk id="5" creationId="{B07678DC-6F67-E29F-3DF1-F11055F73CB7}"/>
          </ac:picMkLst>
        </pc:picChg>
      </pc:sldChg>
      <pc:sldChg chg="addSp delSp modSp add replId modTransition">
        <pc:chgData name="Wardwell, Todd M CIV USCG SEC DEL BAY (USA)" userId="S::todd.m.wardwell@uscg.mil::19dde3c8-4272-408c-a70a-a5fadd0f7f97" providerId="AD" clId="Web-{83F9F7C1-5D97-48C6-8054-6E23A48A2D10}" dt="2023-05-01T18:27:02.989" v="3237"/>
        <pc:sldMkLst>
          <pc:docMk/>
          <pc:sldMk cId="900701519" sldId="300"/>
        </pc:sldMkLst>
        <pc:spChg chg="mod">
          <ac:chgData name="Wardwell, Todd M CIV USCG SEC DEL BAY (USA)" userId="S::todd.m.wardwell@uscg.mil::19dde3c8-4272-408c-a70a-a5fadd0f7f97" providerId="AD" clId="Web-{83F9F7C1-5D97-48C6-8054-6E23A48A2D10}" dt="2023-05-01T16:57:25.621" v="613" actId="20577"/>
          <ac:spMkLst>
            <pc:docMk/>
            <pc:sldMk cId="900701519" sldId="300"/>
            <ac:spMk id="2" creationId="{00000000-0000-0000-0000-000000000000}"/>
          </ac:spMkLst>
        </pc:spChg>
        <pc:spChg chg="mod">
          <ac:chgData name="Wardwell, Todd M CIV USCG SEC DEL BAY (USA)" userId="S::todd.m.wardwell@uscg.mil::19dde3c8-4272-408c-a70a-a5fadd0f7f97" providerId="AD" clId="Web-{83F9F7C1-5D97-48C6-8054-6E23A48A2D10}" dt="2023-05-01T17:01:26.679" v="910" actId="20577"/>
          <ac:spMkLst>
            <pc:docMk/>
            <pc:sldMk cId="900701519" sldId="300"/>
            <ac:spMk id="4" creationId="{00000000-0000-0000-0000-000000000000}"/>
          </ac:spMkLst>
        </pc:spChg>
        <pc:picChg chg="add del mod">
          <ac:chgData name="Wardwell, Todd M CIV USCG SEC DEL BAY (USA)" userId="S::todd.m.wardwell@uscg.mil::19dde3c8-4272-408c-a70a-a5fadd0f7f97" providerId="AD" clId="Web-{83F9F7C1-5D97-48C6-8054-6E23A48A2D10}" dt="2023-05-01T17:08:18.871" v="954"/>
          <ac:picMkLst>
            <pc:docMk/>
            <pc:sldMk cId="900701519" sldId="300"/>
            <ac:picMk id="3" creationId="{BA9A63FF-DDEC-93D0-967B-D7E0B4537A1C}"/>
          </ac:picMkLst>
        </pc:picChg>
        <pc:picChg chg="del">
          <ac:chgData name="Wardwell, Todd M CIV USCG SEC DEL BAY (USA)" userId="S::todd.m.wardwell@uscg.mil::19dde3c8-4272-408c-a70a-a5fadd0f7f97" providerId="AD" clId="Web-{83F9F7C1-5D97-48C6-8054-6E23A48A2D10}" dt="2023-05-01T16:57:12.901" v="604"/>
          <ac:picMkLst>
            <pc:docMk/>
            <pc:sldMk cId="900701519" sldId="300"/>
            <ac:picMk id="5" creationId="{B07678DC-6F67-E29F-3DF1-F11055F73CB7}"/>
          </ac:picMkLst>
        </pc:picChg>
        <pc:picChg chg="add mod">
          <ac:chgData name="Wardwell, Todd M CIV USCG SEC DEL BAY (USA)" userId="S::todd.m.wardwell@uscg.mil::19dde3c8-4272-408c-a70a-a5fadd0f7f97" providerId="AD" clId="Web-{83F9F7C1-5D97-48C6-8054-6E23A48A2D10}" dt="2023-05-01T17:09:01.498" v="959" actId="1076"/>
          <ac:picMkLst>
            <pc:docMk/>
            <pc:sldMk cId="900701519" sldId="300"/>
            <ac:picMk id="6" creationId="{7A3C203C-2F4B-4668-A615-BB8A9A93FFE5}"/>
          </ac:picMkLst>
        </pc:picChg>
      </pc:sldChg>
      <pc:sldChg chg="addSp delSp modSp add replId modTransition">
        <pc:chgData name="Wardwell, Todd M CIV USCG SEC DEL BAY (USA)" userId="S::todd.m.wardwell@uscg.mil::19dde3c8-4272-408c-a70a-a5fadd0f7f97" providerId="AD" clId="Web-{83F9F7C1-5D97-48C6-8054-6E23A48A2D10}" dt="2023-05-01T18:27:02.989" v="3239"/>
        <pc:sldMkLst>
          <pc:docMk/>
          <pc:sldMk cId="1068888519" sldId="301"/>
        </pc:sldMkLst>
        <pc:picChg chg="del">
          <ac:chgData name="Wardwell, Todd M CIV USCG SEC DEL BAY (USA)" userId="S::todd.m.wardwell@uscg.mil::19dde3c8-4272-408c-a70a-a5fadd0f7f97" providerId="AD" clId="Web-{83F9F7C1-5D97-48C6-8054-6E23A48A2D10}" dt="2023-05-01T17:02:17.229" v="918"/>
          <ac:picMkLst>
            <pc:docMk/>
            <pc:sldMk cId="1068888519" sldId="301"/>
            <ac:picMk id="3" creationId="{BA9A63FF-DDEC-93D0-967B-D7E0B4537A1C}"/>
          </ac:picMkLst>
        </pc:picChg>
        <pc:picChg chg="add mod">
          <ac:chgData name="Wardwell, Todd M CIV USCG SEC DEL BAY (USA)" userId="S::todd.m.wardwell@uscg.mil::19dde3c8-4272-408c-a70a-a5fadd0f7f97" providerId="AD" clId="Web-{83F9F7C1-5D97-48C6-8054-6E23A48A2D10}" dt="2023-05-01T17:03:31.763" v="926" actId="1076"/>
          <ac:picMkLst>
            <pc:docMk/>
            <pc:sldMk cId="1068888519" sldId="301"/>
            <ac:picMk id="5" creationId="{97DEF77A-68DE-4513-07D4-E72079BCCA75}"/>
          </ac:picMkLst>
        </pc:picChg>
      </pc:sldChg>
      <pc:sldChg chg="addSp delSp modSp add replId modTransition">
        <pc:chgData name="Wardwell, Todd M CIV USCG SEC DEL BAY (USA)" userId="S::todd.m.wardwell@uscg.mil::19dde3c8-4272-408c-a70a-a5fadd0f7f97" providerId="AD" clId="Web-{83F9F7C1-5D97-48C6-8054-6E23A48A2D10}" dt="2023-05-01T18:27:02.989" v="3240"/>
        <pc:sldMkLst>
          <pc:docMk/>
          <pc:sldMk cId="47845793" sldId="302"/>
        </pc:sldMkLst>
        <pc:picChg chg="add mod">
          <ac:chgData name="Wardwell, Todd M CIV USCG SEC DEL BAY (USA)" userId="S::todd.m.wardwell@uscg.mil::19dde3c8-4272-408c-a70a-a5fadd0f7f97" providerId="AD" clId="Web-{83F9F7C1-5D97-48C6-8054-6E23A48A2D10}" dt="2023-05-01T17:04:55.908" v="936" actId="14100"/>
          <ac:picMkLst>
            <pc:docMk/>
            <pc:sldMk cId="47845793" sldId="302"/>
            <ac:picMk id="3" creationId="{4B60FC89-97F0-9A57-AE91-2DB67EF39FE9}"/>
          </ac:picMkLst>
        </pc:picChg>
        <pc:picChg chg="del">
          <ac:chgData name="Wardwell, Todd M CIV USCG SEC DEL BAY (USA)" userId="S::todd.m.wardwell@uscg.mil::19dde3c8-4272-408c-a70a-a5fadd0f7f97" providerId="AD" clId="Web-{83F9F7C1-5D97-48C6-8054-6E23A48A2D10}" dt="2023-05-01T17:03:58.093" v="928"/>
          <ac:picMkLst>
            <pc:docMk/>
            <pc:sldMk cId="47845793" sldId="302"/>
            <ac:picMk id="5" creationId="{97DEF77A-68DE-4513-07D4-E72079BCCA75}"/>
          </ac:picMkLst>
        </pc:picChg>
      </pc:sldChg>
      <pc:sldChg chg="addSp delSp modSp add replId modTransition">
        <pc:chgData name="Wardwell, Todd M CIV USCG SEC DEL BAY (USA)" userId="S::todd.m.wardwell@uscg.mil::19dde3c8-4272-408c-a70a-a5fadd0f7f97" providerId="AD" clId="Web-{83F9F7C1-5D97-48C6-8054-6E23A48A2D10}" dt="2023-05-01T18:27:02.989" v="3227"/>
        <pc:sldMkLst>
          <pc:docMk/>
          <pc:sldMk cId="1596650482" sldId="303"/>
        </pc:sldMkLst>
        <pc:picChg chg="del">
          <ac:chgData name="Wardwell, Todd M CIV USCG SEC DEL BAY (USA)" userId="S::todd.m.wardwell@uscg.mil::19dde3c8-4272-408c-a70a-a5fadd0f7f97" providerId="AD" clId="Web-{83F9F7C1-5D97-48C6-8054-6E23A48A2D10}" dt="2023-05-01T17:05:03.393" v="938"/>
          <ac:picMkLst>
            <pc:docMk/>
            <pc:sldMk cId="1596650482" sldId="303"/>
            <ac:picMk id="3" creationId="{4B60FC89-97F0-9A57-AE91-2DB67EF39FE9}"/>
          </ac:picMkLst>
        </pc:picChg>
        <pc:picChg chg="add mod">
          <ac:chgData name="Wardwell, Todd M CIV USCG SEC DEL BAY (USA)" userId="S::todd.m.wardwell@uscg.mil::19dde3c8-4272-408c-a70a-a5fadd0f7f97" providerId="AD" clId="Web-{83F9F7C1-5D97-48C6-8054-6E23A48A2D10}" dt="2023-05-01T17:06:03.146" v="942" actId="1076"/>
          <ac:picMkLst>
            <pc:docMk/>
            <pc:sldMk cId="1596650482" sldId="303"/>
            <ac:picMk id="5" creationId="{64B8472E-644A-9BA3-1F7F-CBBDEF53FF3F}"/>
          </ac:picMkLst>
        </pc:picChg>
      </pc:sldChg>
      <pc:sldChg chg="addSp delSp modSp add ord replId modTransition">
        <pc:chgData name="Wardwell, Todd M CIV USCG SEC DEL BAY (USA)" userId="S::todd.m.wardwell@uscg.mil::19dde3c8-4272-408c-a70a-a5fadd0f7f97" providerId="AD" clId="Web-{83F9F7C1-5D97-48C6-8054-6E23A48A2D10}" dt="2023-05-01T18:27:02.989" v="3241"/>
        <pc:sldMkLst>
          <pc:docMk/>
          <pc:sldMk cId="1469917729" sldId="304"/>
        </pc:sldMkLst>
        <pc:picChg chg="add del mod">
          <ac:chgData name="Wardwell, Todd M CIV USCG SEC DEL BAY (USA)" userId="S::todd.m.wardwell@uscg.mil::19dde3c8-4272-408c-a70a-a5fadd0f7f97" providerId="AD" clId="Web-{83F9F7C1-5D97-48C6-8054-6E23A48A2D10}" dt="2023-05-01T17:06:58.523" v="946"/>
          <ac:picMkLst>
            <pc:docMk/>
            <pc:sldMk cId="1469917729" sldId="304"/>
            <ac:picMk id="3" creationId="{141C4B43-D6B1-AAA3-548A-AF1D58893BE8}"/>
          </ac:picMkLst>
        </pc:picChg>
        <pc:picChg chg="del">
          <ac:chgData name="Wardwell, Todd M CIV USCG SEC DEL BAY (USA)" userId="S::todd.m.wardwell@uscg.mil::19dde3c8-4272-408c-a70a-a5fadd0f7f97" providerId="AD" clId="Web-{83F9F7C1-5D97-48C6-8054-6E23A48A2D10}" dt="2023-05-01T17:06:29.397" v="944"/>
          <ac:picMkLst>
            <pc:docMk/>
            <pc:sldMk cId="1469917729" sldId="304"/>
            <ac:picMk id="5" creationId="{64B8472E-644A-9BA3-1F7F-CBBDEF53FF3F}"/>
          </ac:picMkLst>
        </pc:picChg>
        <pc:picChg chg="add mod">
          <ac:chgData name="Wardwell, Todd M CIV USCG SEC DEL BAY (USA)" userId="S::todd.m.wardwell@uscg.mil::19dde3c8-4272-408c-a70a-a5fadd0f7f97" providerId="AD" clId="Web-{83F9F7C1-5D97-48C6-8054-6E23A48A2D10}" dt="2023-05-01T17:07:50.417" v="951" actId="14100"/>
          <ac:picMkLst>
            <pc:docMk/>
            <pc:sldMk cId="1469917729" sldId="304"/>
            <ac:picMk id="6" creationId="{889A1392-B452-8387-1626-DECA534353E3}"/>
          </ac:picMkLst>
        </pc:picChg>
      </pc:sldChg>
      <pc:sldChg chg="add replId modTransition">
        <pc:chgData name="Wardwell, Todd M CIV USCG SEC DEL BAY (USA)" userId="S::todd.m.wardwell@uscg.mil::19dde3c8-4272-408c-a70a-a5fadd0f7f97" providerId="AD" clId="Web-{83F9F7C1-5D97-48C6-8054-6E23A48A2D10}" dt="2023-05-01T18:27:02.989" v="3238"/>
        <pc:sldMkLst>
          <pc:docMk/>
          <pc:sldMk cId="2404621059" sldId="305"/>
        </pc:sldMkLst>
      </pc:sldChg>
      <pc:sldChg chg="addSp delSp modSp add replId modTransition">
        <pc:chgData name="Wardwell, Todd M CIV USCG SEC DEL BAY (USA)" userId="S::todd.m.wardwell@uscg.mil::19dde3c8-4272-408c-a70a-a5fadd0f7f97" providerId="AD" clId="Web-{83F9F7C1-5D97-48C6-8054-6E23A48A2D10}" dt="2023-05-01T18:27:02.989" v="3231"/>
        <pc:sldMkLst>
          <pc:docMk/>
          <pc:sldMk cId="1500747025" sldId="306"/>
        </pc:sldMkLst>
        <pc:spChg chg="mod">
          <ac:chgData name="Wardwell, Todd M CIV USCG SEC DEL BAY (USA)" userId="S::todd.m.wardwell@uscg.mil::19dde3c8-4272-408c-a70a-a5fadd0f7f97" providerId="AD" clId="Web-{83F9F7C1-5D97-48C6-8054-6E23A48A2D10}" dt="2023-05-01T18:09:03.625" v="2406" actId="14100"/>
          <ac:spMkLst>
            <pc:docMk/>
            <pc:sldMk cId="1500747025" sldId="306"/>
            <ac:spMk id="2" creationId="{00000000-0000-0000-0000-000000000000}"/>
          </ac:spMkLst>
        </pc:spChg>
        <pc:spChg chg="mod">
          <ac:chgData name="Wardwell, Todd M CIV USCG SEC DEL BAY (USA)" userId="S::todd.m.wardwell@uscg.mil::19dde3c8-4272-408c-a70a-a5fadd0f7f97" providerId="AD" clId="Web-{83F9F7C1-5D97-48C6-8054-6E23A48A2D10}" dt="2023-05-01T18:13:44.310" v="2642" actId="20577"/>
          <ac:spMkLst>
            <pc:docMk/>
            <pc:sldMk cId="1500747025" sldId="306"/>
            <ac:spMk id="4" creationId="{00000000-0000-0000-0000-000000000000}"/>
          </ac:spMkLst>
        </pc:spChg>
        <pc:spChg chg="add del mod">
          <ac:chgData name="Wardwell, Todd M CIV USCG SEC DEL BAY (USA)" userId="S::todd.m.wardwell@uscg.mil::19dde3c8-4272-408c-a70a-a5fadd0f7f97" providerId="AD" clId="Web-{83F9F7C1-5D97-48C6-8054-6E23A48A2D10}" dt="2023-05-01T17:31:09.859" v="1078"/>
          <ac:spMkLst>
            <pc:docMk/>
            <pc:sldMk cId="1500747025" sldId="306"/>
            <ac:spMk id="6" creationId="{3DCFFDD4-4619-12E7-9A72-D561457BBC31}"/>
          </ac:spMkLst>
        </pc:spChg>
        <pc:picChg chg="del">
          <ac:chgData name="Wardwell, Todd M CIV USCG SEC DEL BAY (USA)" userId="S::todd.m.wardwell@uscg.mil::19dde3c8-4272-408c-a70a-a5fadd0f7f97" providerId="AD" clId="Web-{83F9F7C1-5D97-48C6-8054-6E23A48A2D10}" dt="2023-05-01T17:28:52.321" v="977"/>
          <ac:picMkLst>
            <pc:docMk/>
            <pc:sldMk cId="1500747025" sldId="306"/>
            <ac:picMk id="5" creationId="{00000000-0000-0000-0000-000000000000}"/>
          </ac:picMkLst>
        </pc:picChg>
        <pc:picChg chg="add mod ord">
          <ac:chgData name="Wardwell, Todd M CIV USCG SEC DEL BAY (USA)" userId="S::todd.m.wardwell@uscg.mil::19dde3c8-4272-408c-a70a-a5fadd0f7f97" providerId="AD" clId="Web-{83F9F7C1-5D97-48C6-8054-6E23A48A2D10}" dt="2023-05-01T17:31:16.531" v="1080" actId="14100"/>
          <ac:picMkLst>
            <pc:docMk/>
            <pc:sldMk cId="1500747025" sldId="306"/>
            <ac:picMk id="8" creationId="{32E7AEE9-2126-3BC0-85E8-ED1C0CC4C2F6}"/>
          </ac:picMkLst>
        </pc:picChg>
        <pc:cxnChg chg="del">
          <ac:chgData name="Wardwell, Todd M CIV USCG SEC DEL BAY (USA)" userId="S::todd.m.wardwell@uscg.mil::19dde3c8-4272-408c-a70a-a5fadd0f7f97" providerId="AD" clId="Web-{83F9F7C1-5D97-48C6-8054-6E23A48A2D10}" dt="2023-05-01T17:30:31.592" v="1077"/>
          <ac:cxnSpMkLst>
            <pc:docMk/>
            <pc:sldMk cId="1500747025" sldId="306"/>
            <ac:cxnSpMk id="7" creationId="{00000000-0000-0000-0000-000000000000}"/>
          </ac:cxnSpMkLst>
        </pc:cxnChg>
      </pc:sldChg>
      <pc:sldChg chg="addSp delSp modSp add replId modTransition">
        <pc:chgData name="Wardwell, Todd M CIV USCG SEC DEL BAY (USA)" userId="S::todd.m.wardwell@uscg.mil::19dde3c8-4272-408c-a70a-a5fadd0f7f97" providerId="AD" clId="Web-{83F9F7C1-5D97-48C6-8054-6E23A48A2D10}" dt="2023-05-01T18:27:02.989" v="3232"/>
        <pc:sldMkLst>
          <pc:docMk/>
          <pc:sldMk cId="1071854969" sldId="307"/>
        </pc:sldMkLst>
        <pc:spChg chg="mod">
          <ac:chgData name="Wardwell, Todd M CIV USCG SEC DEL BAY (USA)" userId="S::todd.m.wardwell@uscg.mil::19dde3c8-4272-408c-a70a-a5fadd0f7f97" providerId="AD" clId="Web-{83F9F7C1-5D97-48C6-8054-6E23A48A2D10}" dt="2023-05-01T18:09:36.033" v="2439" actId="20577"/>
          <ac:spMkLst>
            <pc:docMk/>
            <pc:sldMk cId="1071854969" sldId="307"/>
            <ac:spMk id="2" creationId="{00000000-0000-0000-0000-000000000000}"/>
          </ac:spMkLst>
        </pc:spChg>
        <pc:spChg chg="mod">
          <ac:chgData name="Wardwell, Todd M CIV USCG SEC DEL BAY (USA)" userId="S::todd.m.wardwell@uscg.mil::19dde3c8-4272-408c-a70a-a5fadd0f7f97" providerId="AD" clId="Web-{83F9F7C1-5D97-48C6-8054-6E23A48A2D10}" dt="2023-05-01T18:16:35.584" v="2715" actId="20577"/>
          <ac:spMkLst>
            <pc:docMk/>
            <pc:sldMk cId="1071854969" sldId="307"/>
            <ac:spMk id="4" creationId="{00000000-0000-0000-0000-000000000000}"/>
          </ac:spMkLst>
        </pc:spChg>
        <pc:spChg chg="add del mod">
          <ac:chgData name="Wardwell, Todd M CIV USCG SEC DEL BAY (USA)" userId="S::todd.m.wardwell@uscg.mil::19dde3c8-4272-408c-a70a-a5fadd0f7f97" providerId="AD" clId="Web-{83F9F7C1-5D97-48C6-8054-6E23A48A2D10}" dt="2023-05-01T17:34:56.948" v="1146"/>
          <ac:spMkLst>
            <pc:docMk/>
            <pc:sldMk cId="1071854969" sldId="307"/>
            <ac:spMk id="5" creationId="{4188E2C0-7CF4-32B4-71F6-E8E080BC22EF}"/>
          </ac:spMkLst>
        </pc:spChg>
        <pc:spChg chg="add del mod">
          <ac:chgData name="Wardwell, Todd M CIV USCG SEC DEL BAY (USA)" userId="S::todd.m.wardwell@uscg.mil::19dde3c8-4272-408c-a70a-a5fadd0f7f97" providerId="AD" clId="Web-{83F9F7C1-5D97-48C6-8054-6E23A48A2D10}" dt="2023-05-01T17:35:41.482" v="1148"/>
          <ac:spMkLst>
            <pc:docMk/>
            <pc:sldMk cId="1071854969" sldId="307"/>
            <ac:spMk id="9" creationId="{22E56A50-242E-132D-63D7-9C1EEB896E4A}"/>
          </ac:spMkLst>
        </pc:spChg>
        <pc:picChg chg="add del mod ord">
          <ac:chgData name="Wardwell, Todd M CIV USCG SEC DEL BAY (USA)" userId="S::todd.m.wardwell@uscg.mil::19dde3c8-4272-408c-a70a-a5fadd0f7f97" providerId="AD" clId="Web-{83F9F7C1-5D97-48C6-8054-6E23A48A2D10}" dt="2023-05-01T17:35:07.168" v="1147"/>
          <ac:picMkLst>
            <pc:docMk/>
            <pc:sldMk cId="1071854969" sldId="307"/>
            <ac:picMk id="6" creationId="{FCFBF130-3C01-EA19-4C8E-5252A49731ED}"/>
          </ac:picMkLst>
        </pc:picChg>
        <pc:picChg chg="del">
          <ac:chgData name="Wardwell, Todd M CIV USCG SEC DEL BAY (USA)" userId="S::todd.m.wardwell@uscg.mil::19dde3c8-4272-408c-a70a-a5fadd0f7f97" providerId="AD" clId="Web-{83F9F7C1-5D97-48C6-8054-6E23A48A2D10}" dt="2023-05-01T17:33:32.975" v="1145"/>
          <ac:picMkLst>
            <pc:docMk/>
            <pc:sldMk cId="1071854969" sldId="307"/>
            <ac:picMk id="8" creationId="{32E7AEE9-2126-3BC0-85E8-ED1C0CC4C2F6}"/>
          </ac:picMkLst>
        </pc:picChg>
        <pc:picChg chg="add mod ord">
          <ac:chgData name="Wardwell, Todd M CIV USCG SEC DEL BAY (USA)" userId="S::todd.m.wardwell@uscg.mil::19dde3c8-4272-408c-a70a-a5fadd0f7f97" providerId="AD" clId="Web-{83F9F7C1-5D97-48C6-8054-6E23A48A2D10}" dt="2023-05-01T17:35:50.091" v="1150" actId="14100"/>
          <ac:picMkLst>
            <pc:docMk/>
            <pc:sldMk cId="1071854969" sldId="307"/>
            <ac:picMk id="10" creationId="{3956145B-BDD0-D8BC-EC15-9C4043EABEBB}"/>
          </ac:picMkLst>
        </pc:picChg>
      </pc:sldChg>
      <pc:sldChg chg="addSp delSp modSp add replId modTransition">
        <pc:chgData name="Wardwell, Todd M CIV USCG SEC DEL BAY (USA)" userId="S::todd.m.wardwell@uscg.mil::19dde3c8-4272-408c-a70a-a5fadd0f7f97" providerId="AD" clId="Web-{83F9F7C1-5D97-48C6-8054-6E23A48A2D10}" dt="2023-05-01T18:27:02.989" v="3233"/>
        <pc:sldMkLst>
          <pc:docMk/>
          <pc:sldMk cId="2852137991" sldId="308"/>
        </pc:sldMkLst>
        <pc:spChg chg="mod">
          <ac:chgData name="Wardwell, Todd M CIV USCG SEC DEL BAY (USA)" userId="S::todd.m.wardwell@uscg.mil::19dde3c8-4272-408c-a70a-a5fadd0f7f97" providerId="AD" clId="Web-{83F9F7C1-5D97-48C6-8054-6E23A48A2D10}" dt="2023-05-01T18:01:46.182" v="2331" actId="1076"/>
          <ac:spMkLst>
            <pc:docMk/>
            <pc:sldMk cId="2852137991" sldId="308"/>
            <ac:spMk id="2" creationId="{00000000-0000-0000-0000-000000000000}"/>
          </ac:spMkLst>
        </pc:spChg>
        <pc:spChg chg="mod">
          <ac:chgData name="Wardwell, Todd M CIV USCG SEC DEL BAY (USA)" userId="S::todd.m.wardwell@uscg.mil::19dde3c8-4272-408c-a70a-a5fadd0f7f97" providerId="AD" clId="Web-{83F9F7C1-5D97-48C6-8054-6E23A48A2D10}" dt="2023-05-01T18:23:43.855" v="3184" actId="20577"/>
          <ac:spMkLst>
            <pc:docMk/>
            <pc:sldMk cId="2852137991" sldId="308"/>
            <ac:spMk id="4" creationId="{00000000-0000-0000-0000-000000000000}"/>
          </ac:spMkLst>
        </pc:spChg>
        <pc:spChg chg="add del mod">
          <ac:chgData name="Wardwell, Todd M CIV USCG SEC DEL BAY (USA)" userId="S::todd.m.wardwell@uscg.mil::19dde3c8-4272-408c-a70a-a5fadd0f7f97" providerId="AD" clId="Web-{83F9F7C1-5D97-48C6-8054-6E23A48A2D10}" dt="2023-05-01T17:41:40.140" v="1549"/>
          <ac:spMkLst>
            <pc:docMk/>
            <pc:sldMk cId="2852137991" sldId="308"/>
            <ac:spMk id="6" creationId="{0EDD4359-B208-3167-70AA-A806C60DAC60}"/>
          </ac:spMkLst>
        </pc:spChg>
        <pc:picChg chg="add mod">
          <ac:chgData name="Wardwell, Todd M CIV USCG SEC DEL BAY (USA)" userId="S::todd.m.wardwell@uscg.mil::19dde3c8-4272-408c-a70a-a5fadd0f7f97" providerId="AD" clId="Web-{83F9F7C1-5D97-48C6-8054-6E23A48A2D10}" dt="2023-05-01T18:17:40.337" v="2722" actId="14100"/>
          <ac:picMkLst>
            <pc:docMk/>
            <pc:sldMk cId="2852137991" sldId="308"/>
            <ac:picMk id="3" creationId="{6C6085C2-23D9-50D0-9470-88A06239EAB0}"/>
          </ac:picMkLst>
        </pc:picChg>
        <pc:picChg chg="del">
          <ac:chgData name="Wardwell, Todd M CIV USCG SEC DEL BAY (USA)" userId="S::todd.m.wardwell@uscg.mil::19dde3c8-4272-408c-a70a-a5fadd0f7f97" providerId="AD" clId="Web-{83F9F7C1-5D97-48C6-8054-6E23A48A2D10}" dt="2023-05-01T17:41:35.952" v="1547"/>
          <ac:picMkLst>
            <pc:docMk/>
            <pc:sldMk cId="2852137991" sldId="308"/>
            <ac:picMk id="10" creationId="{3956145B-BDD0-D8BC-EC15-9C4043EABEBB}"/>
          </ac:picMkLst>
        </pc:picChg>
      </pc:sldChg>
    </pc:docChg>
  </pc:docChgLst>
  <pc:docChgLst>
    <pc:chgData name="Todd" userId="19dde3c8-4272-408c-a70a-a5fadd0f7f97" providerId="ADAL" clId="{43266A6C-C488-4467-99A7-1FD81E91B107}"/>
    <pc:docChg chg="custSel addSld modSld sldOrd modShowInfo">
      <pc:chgData name="Todd" userId="19dde3c8-4272-408c-a70a-a5fadd0f7f97" providerId="ADAL" clId="{43266A6C-C488-4467-99A7-1FD81E91B107}" dt="2023-04-26T20:32:29.128" v="2375" actId="1076"/>
      <pc:docMkLst>
        <pc:docMk/>
      </pc:docMkLst>
      <pc:sldChg chg="ord">
        <pc:chgData name="Todd" userId="19dde3c8-4272-408c-a70a-a5fadd0f7f97" providerId="ADAL" clId="{43266A6C-C488-4467-99A7-1FD81E91B107}" dt="2023-04-26T20:24:37.295" v="1721"/>
        <pc:sldMkLst>
          <pc:docMk/>
          <pc:sldMk cId="1877672969" sldId="266"/>
        </pc:sldMkLst>
      </pc:sldChg>
      <pc:sldChg chg="modSp mod">
        <pc:chgData name="Todd" userId="19dde3c8-4272-408c-a70a-a5fadd0f7f97" providerId="ADAL" clId="{43266A6C-C488-4467-99A7-1FD81E91B107}" dt="2023-04-26T20:15:17.564" v="931" actId="20577"/>
        <pc:sldMkLst>
          <pc:docMk/>
          <pc:sldMk cId="3121696367" sldId="279"/>
        </pc:sldMkLst>
        <pc:spChg chg="mod">
          <ac:chgData name="Todd" userId="19dde3c8-4272-408c-a70a-a5fadd0f7f97" providerId="ADAL" clId="{43266A6C-C488-4467-99A7-1FD81E91B107}" dt="2023-04-26T20:15:17.564" v="931" actId="20577"/>
          <ac:spMkLst>
            <pc:docMk/>
            <pc:sldMk cId="3121696367" sldId="279"/>
            <ac:spMk id="4" creationId="{00000000-0000-0000-0000-000000000000}"/>
          </ac:spMkLst>
        </pc:spChg>
      </pc:sldChg>
      <pc:sldChg chg="modSp mod">
        <pc:chgData name="Todd" userId="19dde3c8-4272-408c-a70a-a5fadd0f7f97" providerId="ADAL" clId="{43266A6C-C488-4467-99A7-1FD81E91B107}" dt="2023-04-26T19:53:14.967" v="178" actId="20577"/>
        <pc:sldMkLst>
          <pc:docMk/>
          <pc:sldMk cId="3915806915" sldId="284"/>
        </pc:sldMkLst>
        <pc:spChg chg="mod">
          <ac:chgData name="Todd" userId="19dde3c8-4272-408c-a70a-a5fadd0f7f97" providerId="ADAL" clId="{43266A6C-C488-4467-99A7-1FD81E91B107}" dt="2023-04-26T19:53:14.967" v="178" actId="20577"/>
          <ac:spMkLst>
            <pc:docMk/>
            <pc:sldMk cId="3915806915" sldId="284"/>
            <ac:spMk id="4" creationId="{00000000-0000-0000-0000-000000000000}"/>
          </ac:spMkLst>
        </pc:spChg>
      </pc:sldChg>
      <pc:sldChg chg="addSp delSp modSp mod delAnim modAnim">
        <pc:chgData name="Todd" userId="19dde3c8-4272-408c-a70a-a5fadd0f7f97" providerId="ADAL" clId="{43266A6C-C488-4467-99A7-1FD81E91B107}" dt="2023-04-26T19:51:27.165" v="152" actId="313"/>
        <pc:sldMkLst>
          <pc:docMk/>
          <pc:sldMk cId="1074311110" sldId="285"/>
        </pc:sldMkLst>
        <pc:spChg chg="mod">
          <ac:chgData name="Todd" userId="19dde3c8-4272-408c-a70a-a5fadd0f7f97" providerId="ADAL" clId="{43266A6C-C488-4467-99A7-1FD81E91B107}" dt="2023-04-26T19:51:27.165" v="152" actId="313"/>
          <ac:spMkLst>
            <pc:docMk/>
            <pc:sldMk cId="1074311110" sldId="285"/>
            <ac:spMk id="4" creationId="{00000000-0000-0000-0000-000000000000}"/>
          </ac:spMkLst>
        </pc:spChg>
        <pc:spChg chg="del">
          <ac:chgData name="Todd" userId="19dde3c8-4272-408c-a70a-a5fadd0f7f97" providerId="ADAL" clId="{43266A6C-C488-4467-99A7-1FD81E91B107}" dt="2023-04-26T19:42:44.126" v="0"/>
          <ac:spMkLst>
            <pc:docMk/>
            <pc:sldMk cId="1074311110" sldId="285"/>
            <ac:spMk id="5" creationId="{40387A71-7BA4-656B-440E-12C5FB5B3560}"/>
          </ac:spMkLst>
        </pc:spChg>
        <pc:spChg chg="add del mod">
          <ac:chgData name="Todd" userId="19dde3c8-4272-408c-a70a-a5fadd0f7f97" providerId="ADAL" clId="{43266A6C-C488-4467-99A7-1FD81E91B107}" dt="2023-04-26T19:43:27.015" v="2"/>
          <ac:spMkLst>
            <pc:docMk/>
            <pc:sldMk cId="1074311110" sldId="285"/>
            <ac:spMk id="7" creationId="{1DECF866-6C8D-D479-6CA6-FE6265F455BF}"/>
          </ac:spMkLst>
        </pc:spChg>
        <pc:picChg chg="add del mod">
          <ac:chgData name="Todd" userId="19dde3c8-4272-408c-a70a-a5fadd0f7f97" providerId="ADAL" clId="{43266A6C-C488-4467-99A7-1FD81E91B107}" dt="2023-04-26T19:42:50.041" v="1" actId="478"/>
          <ac:picMkLst>
            <pc:docMk/>
            <pc:sldMk cId="1074311110" sldId="285"/>
            <ac:picMk id="3" creationId="{94395896-8974-AFCD-BCC9-2B710076778B}"/>
          </ac:picMkLst>
        </pc:picChg>
        <pc:picChg chg="add mod">
          <ac:chgData name="Todd" userId="19dde3c8-4272-408c-a70a-a5fadd0f7f97" providerId="ADAL" clId="{43266A6C-C488-4467-99A7-1FD81E91B107}" dt="2023-04-26T19:44:12.921" v="15" actId="14100"/>
          <ac:picMkLst>
            <pc:docMk/>
            <pc:sldMk cId="1074311110" sldId="285"/>
            <ac:picMk id="8" creationId="{70E9312A-DC4F-26EE-D951-0C9EF305AFE3}"/>
          </ac:picMkLst>
        </pc:picChg>
        <pc:picChg chg="add mod">
          <ac:chgData name="Todd" userId="19dde3c8-4272-408c-a70a-a5fadd0f7f97" providerId="ADAL" clId="{43266A6C-C488-4467-99A7-1FD81E91B107}" dt="2023-04-26T19:44:09.840" v="14" actId="14100"/>
          <ac:picMkLst>
            <pc:docMk/>
            <pc:sldMk cId="1074311110" sldId="285"/>
            <ac:picMk id="9" creationId="{29ED36BE-5721-448A-4FEB-F8EEECE21E56}"/>
          </ac:picMkLst>
        </pc:picChg>
      </pc:sldChg>
      <pc:sldChg chg="addSp delSp modSp add mod delAnim">
        <pc:chgData name="Todd" userId="19dde3c8-4272-408c-a70a-a5fadd0f7f97" providerId="ADAL" clId="{43266A6C-C488-4467-99A7-1FD81E91B107}" dt="2023-04-26T20:02:48.195" v="392" actId="14100"/>
        <pc:sldMkLst>
          <pc:docMk/>
          <pc:sldMk cId="1321430084" sldId="286"/>
        </pc:sldMkLst>
        <pc:spChg chg="mod">
          <ac:chgData name="Todd" userId="19dde3c8-4272-408c-a70a-a5fadd0f7f97" providerId="ADAL" clId="{43266A6C-C488-4467-99A7-1FD81E91B107}" dt="2023-04-26T19:54:47.213" v="386" actId="20577"/>
          <ac:spMkLst>
            <pc:docMk/>
            <pc:sldMk cId="1321430084" sldId="286"/>
            <ac:spMk id="4" creationId="{00000000-0000-0000-0000-000000000000}"/>
          </ac:spMkLst>
        </pc:spChg>
        <pc:spChg chg="add del mod">
          <ac:chgData name="Todd" userId="19dde3c8-4272-408c-a70a-a5fadd0f7f97" providerId="ADAL" clId="{43266A6C-C488-4467-99A7-1FD81E91B107}" dt="2023-04-26T20:02:20.305" v="389" actId="22"/>
          <ac:spMkLst>
            <pc:docMk/>
            <pc:sldMk cId="1321430084" sldId="286"/>
            <ac:spMk id="5" creationId="{CBABBA3D-0ED2-7C1B-4D1D-A47E59CCF313}"/>
          </ac:spMkLst>
        </pc:spChg>
        <pc:picChg chg="add mod ord">
          <ac:chgData name="Todd" userId="19dde3c8-4272-408c-a70a-a5fadd0f7f97" providerId="ADAL" clId="{43266A6C-C488-4467-99A7-1FD81E91B107}" dt="2023-04-26T20:02:48.195" v="392" actId="14100"/>
          <ac:picMkLst>
            <pc:docMk/>
            <pc:sldMk cId="1321430084" sldId="286"/>
            <ac:picMk id="7" creationId="{652B1DFE-A83D-5A32-0D82-4D1AA57959F6}"/>
          </ac:picMkLst>
        </pc:picChg>
        <pc:picChg chg="del">
          <ac:chgData name="Todd" userId="19dde3c8-4272-408c-a70a-a5fadd0f7f97" providerId="ADAL" clId="{43266A6C-C488-4467-99A7-1FD81E91B107}" dt="2023-04-26T20:02:13.926" v="387" actId="478"/>
          <ac:picMkLst>
            <pc:docMk/>
            <pc:sldMk cId="1321430084" sldId="286"/>
            <ac:picMk id="8" creationId="{70E9312A-DC4F-26EE-D951-0C9EF305AFE3}"/>
          </ac:picMkLst>
        </pc:picChg>
        <pc:picChg chg="del">
          <ac:chgData name="Todd" userId="19dde3c8-4272-408c-a70a-a5fadd0f7f97" providerId="ADAL" clId="{43266A6C-C488-4467-99A7-1FD81E91B107}" dt="2023-04-26T20:02:16.582" v="388" actId="478"/>
          <ac:picMkLst>
            <pc:docMk/>
            <pc:sldMk cId="1321430084" sldId="286"/>
            <ac:picMk id="9" creationId="{29ED36BE-5721-448A-4FEB-F8EEECE21E56}"/>
          </ac:picMkLst>
        </pc:picChg>
      </pc:sldChg>
      <pc:sldChg chg="addSp delSp modSp add mod">
        <pc:chgData name="Todd" userId="19dde3c8-4272-408c-a70a-a5fadd0f7f97" providerId="ADAL" clId="{43266A6C-C488-4467-99A7-1FD81E91B107}" dt="2023-04-26T20:09:17.094" v="400" actId="1076"/>
        <pc:sldMkLst>
          <pc:docMk/>
          <pc:sldMk cId="3759672821" sldId="287"/>
        </pc:sldMkLst>
        <pc:spChg chg="add mod">
          <ac:chgData name="Todd" userId="19dde3c8-4272-408c-a70a-a5fadd0f7f97" providerId="ADAL" clId="{43266A6C-C488-4467-99A7-1FD81E91B107}" dt="2023-04-26T20:09:02.961" v="394" actId="478"/>
          <ac:spMkLst>
            <pc:docMk/>
            <pc:sldMk cId="3759672821" sldId="287"/>
            <ac:spMk id="5" creationId="{603FD3D4-F3A8-6A05-C60B-4A7BC13F22D1}"/>
          </ac:spMkLst>
        </pc:spChg>
        <pc:picChg chg="del">
          <ac:chgData name="Todd" userId="19dde3c8-4272-408c-a70a-a5fadd0f7f97" providerId="ADAL" clId="{43266A6C-C488-4467-99A7-1FD81E91B107}" dt="2023-04-26T20:09:02.961" v="394" actId="478"/>
          <ac:picMkLst>
            <pc:docMk/>
            <pc:sldMk cId="3759672821" sldId="287"/>
            <ac:picMk id="7" creationId="{652B1DFE-A83D-5A32-0D82-4D1AA57959F6}"/>
          </ac:picMkLst>
        </pc:picChg>
        <pc:picChg chg="add mod">
          <ac:chgData name="Todd" userId="19dde3c8-4272-408c-a70a-a5fadd0f7f97" providerId="ADAL" clId="{43266A6C-C488-4467-99A7-1FD81E91B107}" dt="2023-04-26T20:09:17.094" v="400" actId="1076"/>
          <ac:picMkLst>
            <pc:docMk/>
            <pc:sldMk cId="3759672821" sldId="287"/>
            <ac:picMk id="8" creationId="{7C954D58-F2D3-4A79-08EE-52C9D9C15C37}"/>
          </ac:picMkLst>
        </pc:picChg>
      </pc:sldChg>
      <pc:sldChg chg="addSp delSp modSp add mod">
        <pc:chgData name="Todd" userId="19dde3c8-4272-408c-a70a-a5fadd0f7f97" providerId="ADAL" clId="{43266A6C-C488-4467-99A7-1FD81E91B107}" dt="2023-04-26T20:23:52.754" v="1719" actId="20577"/>
        <pc:sldMkLst>
          <pc:docMk/>
          <pc:sldMk cId="629136453" sldId="288"/>
        </pc:sldMkLst>
        <pc:spChg chg="mod">
          <ac:chgData name="Todd" userId="19dde3c8-4272-408c-a70a-a5fadd0f7f97" providerId="ADAL" clId="{43266A6C-C488-4467-99A7-1FD81E91B107}" dt="2023-04-26T20:16:02.236" v="942" actId="20577"/>
          <ac:spMkLst>
            <pc:docMk/>
            <pc:sldMk cId="629136453" sldId="288"/>
            <ac:spMk id="2" creationId="{00000000-0000-0000-0000-000000000000}"/>
          </ac:spMkLst>
        </pc:spChg>
        <pc:spChg chg="mod">
          <ac:chgData name="Todd" userId="19dde3c8-4272-408c-a70a-a5fadd0f7f97" providerId="ADAL" clId="{43266A6C-C488-4467-99A7-1FD81E91B107}" dt="2023-04-26T20:21:28.182" v="1635" actId="20577"/>
          <ac:spMkLst>
            <pc:docMk/>
            <pc:sldMk cId="629136453" sldId="288"/>
            <ac:spMk id="4" creationId="{00000000-0000-0000-0000-000000000000}"/>
          </ac:spMkLst>
        </pc:spChg>
        <pc:spChg chg="add mod">
          <ac:chgData name="Todd" userId="19dde3c8-4272-408c-a70a-a5fadd0f7f97" providerId="ADAL" clId="{43266A6C-C488-4467-99A7-1FD81E91B107}" dt="2023-04-26T20:23:52.754" v="1719" actId="20577"/>
          <ac:spMkLst>
            <pc:docMk/>
            <pc:sldMk cId="629136453" sldId="288"/>
            <ac:spMk id="6" creationId="{B62DBD8C-B116-8D47-B032-5C0A2BD260E9}"/>
          </ac:spMkLst>
        </pc:spChg>
        <pc:picChg chg="add mod">
          <ac:chgData name="Todd" userId="19dde3c8-4272-408c-a70a-a5fadd0f7f97" providerId="ADAL" clId="{43266A6C-C488-4467-99A7-1FD81E91B107}" dt="2023-04-26T20:22:42.558" v="1641" actId="1076"/>
          <ac:picMkLst>
            <pc:docMk/>
            <pc:sldMk cId="629136453" sldId="288"/>
            <ac:picMk id="5" creationId="{675D3DDB-8CAE-64E1-3A88-DA1AA55F5877}"/>
          </ac:picMkLst>
        </pc:picChg>
        <pc:picChg chg="del">
          <ac:chgData name="Todd" userId="19dde3c8-4272-408c-a70a-a5fadd0f7f97" providerId="ADAL" clId="{43266A6C-C488-4467-99A7-1FD81E91B107}" dt="2023-04-26T20:16:07.296" v="945" actId="478"/>
          <ac:picMkLst>
            <pc:docMk/>
            <pc:sldMk cId="629136453" sldId="288"/>
            <ac:picMk id="7" creationId="{0663BC9D-EA53-E1C4-F8EC-35395F6B3E10}"/>
          </ac:picMkLst>
        </pc:picChg>
        <pc:picChg chg="del">
          <ac:chgData name="Todd" userId="19dde3c8-4272-408c-a70a-a5fadd0f7f97" providerId="ADAL" clId="{43266A6C-C488-4467-99A7-1FD81E91B107}" dt="2023-04-26T20:16:06.739" v="944" actId="478"/>
          <ac:picMkLst>
            <pc:docMk/>
            <pc:sldMk cId="629136453" sldId="288"/>
            <ac:picMk id="9" creationId="{0F4B475F-8E30-FA3A-D4BA-9D91CA81C9F8}"/>
          </ac:picMkLst>
        </pc:picChg>
        <pc:picChg chg="del">
          <ac:chgData name="Todd" userId="19dde3c8-4272-408c-a70a-a5fadd0f7f97" providerId="ADAL" clId="{43266A6C-C488-4467-99A7-1FD81E91B107}" dt="2023-04-26T20:16:06.068" v="943" actId="478"/>
          <ac:picMkLst>
            <pc:docMk/>
            <pc:sldMk cId="629136453" sldId="288"/>
            <ac:picMk id="11" creationId="{2B62B1BB-2117-BD5A-6E9B-74FC1141FC64}"/>
          </ac:picMkLst>
        </pc:picChg>
      </pc:sldChg>
      <pc:sldChg chg="addSp delSp modSp add mod">
        <pc:chgData name="Todd" userId="19dde3c8-4272-408c-a70a-a5fadd0f7f97" providerId="ADAL" clId="{43266A6C-C488-4467-99A7-1FD81E91B107}" dt="2023-04-26T20:29:40.457" v="2173" actId="1076"/>
        <pc:sldMkLst>
          <pc:docMk/>
          <pc:sldMk cId="3209146295" sldId="289"/>
        </pc:sldMkLst>
        <pc:spChg chg="mod">
          <ac:chgData name="Todd" userId="19dde3c8-4272-408c-a70a-a5fadd0f7f97" providerId="ADAL" clId="{43266A6C-C488-4467-99A7-1FD81E91B107}" dt="2023-04-26T20:26:12.438" v="1744" actId="1076"/>
          <ac:spMkLst>
            <pc:docMk/>
            <pc:sldMk cId="3209146295" sldId="289"/>
            <ac:spMk id="2" creationId="{00000000-0000-0000-0000-000000000000}"/>
          </ac:spMkLst>
        </pc:spChg>
        <pc:spChg chg="mod">
          <ac:chgData name="Todd" userId="19dde3c8-4272-408c-a70a-a5fadd0f7f97" providerId="ADAL" clId="{43266A6C-C488-4467-99A7-1FD81E91B107}" dt="2023-04-26T20:29:03.363" v="2165" actId="20577"/>
          <ac:spMkLst>
            <pc:docMk/>
            <pc:sldMk cId="3209146295" sldId="289"/>
            <ac:spMk id="4" creationId="{00000000-0000-0000-0000-000000000000}"/>
          </ac:spMkLst>
        </pc:spChg>
        <pc:spChg chg="del mod">
          <ac:chgData name="Todd" userId="19dde3c8-4272-408c-a70a-a5fadd0f7f97" providerId="ADAL" clId="{43266A6C-C488-4467-99A7-1FD81E91B107}" dt="2023-04-26T20:29:26.224" v="2167" actId="931"/>
          <ac:spMkLst>
            <pc:docMk/>
            <pc:sldMk cId="3209146295" sldId="289"/>
            <ac:spMk id="5" creationId="{603FD3D4-F3A8-6A05-C60B-4A7BC13F22D1}"/>
          </ac:spMkLst>
        </pc:spChg>
        <pc:picChg chg="add mod">
          <ac:chgData name="Todd" userId="19dde3c8-4272-408c-a70a-a5fadd0f7f97" providerId="ADAL" clId="{43266A6C-C488-4467-99A7-1FD81E91B107}" dt="2023-04-26T20:29:40.457" v="2173" actId="1076"/>
          <ac:picMkLst>
            <pc:docMk/>
            <pc:sldMk cId="3209146295" sldId="289"/>
            <ac:picMk id="6" creationId="{1666F545-E7B8-72AF-F5EE-02DBF2EE1DCA}"/>
          </ac:picMkLst>
        </pc:picChg>
        <pc:picChg chg="del">
          <ac:chgData name="Todd" userId="19dde3c8-4272-408c-a70a-a5fadd0f7f97" providerId="ADAL" clId="{43266A6C-C488-4467-99A7-1FD81E91B107}" dt="2023-04-26T20:29:07.810" v="2166" actId="478"/>
          <ac:picMkLst>
            <pc:docMk/>
            <pc:sldMk cId="3209146295" sldId="289"/>
            <ac:picMk id="8" creationId="{7C954D58-F2D3-4A79-08EE-52C9D9C15C37}"/>
          </ac:picMkLst>
        </pc:picChg>
      </pc:sldChg>
      <pc:sldChg chg="addSp delSp modSp add mod">
        <pc:chgData name="Todd" userId="19dde3c8-4272-408c-a70a-a5fadd0f7f97" providerId="ADAL" clId="{43266A6C-C488-4467-99A7-1FD81E91B107}" dt="2023-04-26T20:32:29.128" v="2375" actId="1076"/>
        <pc:sldMkLst>
          <pc:docMk/>
          <pc:sldMk cId="1746005591" sldId="290"/>
        </pc:sldMkLst>
        <pc:spChg chg="mod">
          <ac:chgData name="Todd" userId="19dde3c8-4272-408c-a70a-a5fadd0f7f97" providerId="ADAL" clId="{43266A6C-C488-4467-99A7-1FD81E91B107}" dt="2023-04-26T20:31:28.433" v="2367" actId="20577"/>
          <ac:spMkLst>
            <pc:docMk/>
            <pc:sldMk cId="1746005591" sldId="290"/>
            <ac:spMk id="4" creationId="{00000000-0000-0000-0000-000000000000}"/>
          </ac:spMkLst>
        </pc:spChg>
        <pc:spChg chg="add del mod">
          <ac:chgData name="Todd" userId="19dde3c8-4272-408c-a70a-a5fadd0f7f97" providerId="ADAL" clId="{43266A6C-C488-4467-99A7-1FD81E91B107}" dt="2023-04-26T20:32:23.442" v="2373" actId="478"/>
          <ac:spMkLst>
            <pc:docMk/>
            <pc:sldMk cId="1746005591" sldId="290"/>
            <ac:spMk id="8" creationId="{9DAB77BC-13CD-6695-2759-21F188DFF914}"/>
          </ac:spMkLst>
        </pc:spChg>
        <pc:picChg chg="add mod">
          <ac:chgData name="Todd" userId="19dde3c8-4272-408c-a70a-a5fadd0f7f97" providerId="ADAL" clId="{43266A6C-C488-4467-99A7-1FD81E91B107}" dt="2023-04-26T20:32:29.128" v="2375" actId="1076"/>
          <ac:picMkLst>
            <pc:docMk/>
            <pc:sldMk cId="1746005591" sldId="290"/>
            <ac:picMk id="5" creationId="{7B8BC7A1-379C-B6DB-E426-DBFE52086BBE}"/>
          </ac:picMkLst>
        </pc:picChg>
        <pc:picChg chg="del">
          <ac:chgData name="Todd" userId="19dde3c8-4272-408c-a70a-a5fadd0f7f97" providerId="ADAL" clId="{43266A6C-C488-4467-99A7-1FD81E91B107}" dt="2023-04-26T20:32:18.077" v="2369" actId="478"/>
          <ac:picMkLst>
            <pc:docMk/>
            <pc:sldMk cId="1746005591" sldId="290"/>
            <ac:picMk id="6" creationId="{1666F545-E7B8-72AF-F5EE-02DBF2EE1DCA}"/>
          </ac:picMkLst>
        </pc:picChg>
      </pc:sldChg>
    </pc:docChg>
  </pc:docChgLst>
  <pc:docChgLst>
    <pc:chgData name="Wardwell, Todd M CIV USCG SEC DEL BAY (USA)" userId="S::todd.m.wardwell@uscg.mil::19dde3c8-4272-408c-a70a-a5fadd0f7f97" providerId="AD" clId="Web-{E3438B73-4843-42D1-8ED8-82905758B615}"/>
    <pc:docChg chg="addSld modSld">
      <pc:chgData name="Wardwell, Todd M CIV USCG SEC DEL BAY (USA)" userId="S::todd.m.wardwell@uscg.mil::19dde3c8-4272-408c-a70a-a5fadd0f7f97" providerId="AD" clId="Web-{E3438B73-4843-42D1-8ED8-82905758B615}" dt="2023-04-26T19:39:56.482" v="134"/>
      <pc:docMkLst>
        <pc:docMk/>
      </pc:docMkLst>
      <pc:sldChg chg="addSp modSp">
        <pc:chgData name="Wardwell, Todd M CIV USCG SEC DEL BAY (USA)" userId="S::todd.m.wardwell@uscg.mil::19dde3c8-4272-408c-a70a-a5fadd0f7f97" providerId="AD" clId="Web-{E3438B73-4843-42D1-8ED8-82905758B615}" dt="2023-04-26T19:27:09.273" v="5" actId="14100"/>
        <pc:sldMkLst>
          <pc:docMk/>
          <pc:sldMk cId="3915806915" sldId="284"/>
        </pc:sldMkLst>
        <pc:picChg chg="add mod">
          <ac:chgData name="Wardwell, Todd M CIV USCG SEC DEL BAY (USA)" userId="S::todd.m.wardwell@uscg.mil::19dde3c8-4272-408c-a70a-a5fadd0f7f97" providerId="AD" clId="Web-{E3438B73-4843-42D1-8ED8-82905758B615}" dt="2023-04-26T19:27:09.273" v="5" actId="14100"/>
          <ac:picMkLst>
            <pc:docMk/>
            <pc:sldMk cId="3915806915" sldId="284"/>
            <ac:picMk id="3" creationId="{B9208E6F-5B15-D224-8DD1-255A5D9440CF}"/>
          </ac:picMkLst>
        </pc:picChg>
      </pc:sldChg>
      <pc:sldChg chg="addSp delSp modSp add mod replId modClrScheme chgLayout">
        <pc:chgData name="Wardwell, Todd M CIV USCG SEC DEL BAY (USA)" userId="S::todd.m.wardwell@uscg.mil::19dde3c8-4272-408c-a70a-a5fadd0f7f97" providerId="AD" clId="Web-{E3438B73-4843-42D1-8ED8-82905758B615}" dt="2023-04-26T19:39:56.482" v="134"/>
        <pc:sldMkLst>
          <pc:docMk/>
          <pc:sldMk cId="1074311110" sldId="285"/>
        </pc:sldMkLst>
        <pc:spChg chg="mod ord">
          <ac:chgData name="Wardwell, Todd M CIV USCG SEC DEL BAY (USA)" userId="S::todd.m.wardwell@uscg.mil::19dde3c8-4272-408c-a70a-a5fadd0f7f97" providerId="AD" clId="Web-{E3438B73-4843-42D1-8ED8-82905758B615}" dt="2023-04-26T19:39:56.482" v="134"/>
          <ac:spMkLst>
            <pc:docMk/>
            <pc:sldMk cId="1074311110" sldId="285"/>
            <ac:spMk id="2" creationId="{00000000-0000-0000-0000-000000000000}"/>
          </ac:spMkLst>
        </pc:spChg>
        <pc:spChg chg="mod ord">
          <ac:chgData name="Wardwell, Todd M CIV USCG SEC DEL BAY (USA)" userId="S::todd.m.wardwell@uscg.mil::19dde3c8-4272-408c-a70a-a5fadd0f7f97" providerId="AD" clId="Web-{E3438B73-4843-42D1-8ED8-82905758B615}" dt="2023-04-26T19:39:56.482" v="134"/>
          <ac:spMkLst>
            <pc:docMk/>
            <pc:sldMk cId="1074311110" sldId="285"/>
            <ac:spMk id="4" creationId="{00000000-0000-0000-0000-000000000000}"/>
          </ac:spMkLst>
        </pc:spChg>
        <pc:spChg chg="add mod ord">
          <ac:chgData name="Wardwell, Todd M CIV USCG SEC DEL BAY (USA)" userId="S::todd.m.wardwell@uscg.mil::19dde3c8-4272-408c-a70a-a5fadd0f7f97" providerId="AD" clId="Web-{E3438B73-4843-42D1-8ED8-82905758B615}" dt="2023-04-26T19:39:56.482" v="134"/>
          <ac:spMkLst>
            <pc:docMk/>
            <pc:sldMk cId="1074311110" sldId="285"/>
            <ac:spMk id="5" creationId="{40387A71-7BA4-656B-440E-12C5FB5B3560}"/>
          </ac:spMkLst>
        </pc:spChg>
        <pc:picChg chg="del">
          <ac:chgData name="Wardwell, Todd M CIV USCG SEC DEL BAY (USA)" userId="S::todd.m.wardwell@uscg.mil::19dde3c8-4272-408c-a70a-a5fadd0f7f97" providerId="AD" clId="Web-{E3438B73-4843-42D1-8ED8-82905758B615}" dt="2023-04-26T19:36:13.674" v="133"/>
          <ac:picMkLst>
            <pc:docMk/>
            <pc:sldMk cId="1074311110" sldId="285"/>
            <ac:picMk id="3" creationId="{B9208E6F-5B15-D224-8DD1-255A5D9440CF}"/>
          </ac:picMkLst>
        </pc:picChg>
      </pc:sldChg>
    </pc:docChg>
  </pc:docChgLst>
  <pc:docChgLst>
    <pc:chgData name="Wardwell, Todd M CIV USCG SEC DEL BAY (USA)" userId="S::todd.m.wardwell@uscg.mil::19dde3c8-4272-408c-a70a-a5fadd0f7f97" providerId="AD" clId="Web-{B4419DEB-54E7-4E8F-9F31-38C317DE60EC}"/>
    <pc:docChg chg="addSld modSld">
      <pc:chgData name="Wardwell, Todd M CIV USCG SEC DEL BAY (USA)" userId="S::todd.m.wardwell@uscg.mil::19dde3c8-4272-408c-a70a-a5fadd0f7f97" providerId="AD" clId="Web-{B4419DEB-54E7-4E8F-9F31-38C317DE60EC}" dt="2023-04-28T15:38:39.078" v="691"/>
      <pc:docMkLst>
        <pc:docMk/>
      </pc:docMkLst>
      <pc:sldChg chg="addSp modSp">
        <pc:chgData name="Wardwell, Todd M CIV USCG SEC DEL BAY (USA)" userId="S::todd.m.wardwell@uscg.mil::19dde3c8-4272-408c-a70a-a5fadd0f7f97" providerId="AD" clId="Web-{B4419DEB-54E7-4E8F-9F31-38C317DE60EC}" dt="2023-04-28T15:28:14.942" v="256" actId="20577"/>
        <pc:sldMkLst>
          <pc:docMk/>
          <pc:sldMk cId="2761713604" sldId="293"/>
        </pc:sldMkLst>
        <pc:spChg chg="add mod">
          <ac:chgData name="Wardwell, Todd M CIV USCG SEC DEL BAY (USA)" userId="S::todd.m.wardwell@uscg.mil::19dde3c8-4272-408c-a70a-a5fadd0f7f97" providerId="AD" clId="Web-{B4419DEB-54E7-4E8F-9F31-38C317DE60EC}" dt="2023-04-28T15:28:14.942" v="256" actId="20577"/>
          <ac:spMkLst>
            <pc:docMk/>
            <pc:sldMk cId="2761713604" sldId="293"/>
            <ac:spMk id="5" creationId="{721356CA-4761-F55F-66A7-CCACB417190D}"/>
          </ac:spMkLst>
        </pc:spChg>
      </pc:sldChg>
      <pc:sldChg chg="addSp modSp">
        <pc:chgData name="Wardwell, Todd M CIV USCG SEC DEL BAY (USA)" userId="S::todd.m.wardwell@uscg.mil::19dde3c8-4272-408c-a70a-a5fadd0f7f97" providerId="AD" clId="Web-{B4419DEB-54E7-4E8F-9F31-38C317DE60EC}" dt="2023-04-28T15:32:22.031" v="501" actId="20577"/>
        <pc:sldMkLst>
          <pc:docMk/>
          <pc:sldMk cId="1995847823" sldId="294"/>
        </pc:sldMkLst>
        <pc:spChg chg="add mod">
          <ac:chgData name="Wardwell, Todd M CIV USCG SEC DEL BAY (USA)" userId="S::todd.m.wardwell@uscg.mil::19dde3c8-4272-408c-a70a-a5fadd0f7f97" providerId="AD" clId="Web-{B4419DEB-54E7-4E8F-9F31-38C317DE60EC}" dt="2023-04-28T15:32:22.031" v="501" actId="20577"/>
          <ac:spMkLst>
            <pc:docMk/>
            <pc:sldMk cId="1995847823" sldId="294"/>
            <ac:spMk id="6" creationId="{AAD7631D-B9A9-B587-588F-D007AD9117AF}"/>
          </ac:spMkLst>
        </pc:spChg>
      </pc:sldChg>
      <pc:sldChg chg="addSp delSp modSp">
        <pc:chgData name="Wardwell, Todd M CIV USCG SEC DEL BAY (USA)" userId="S::todd.m.wardwell@uscg.mil::19dde3c8-4272-408c-a70a-a5fadd0f7f97" providerId="AD" clId="Web-{B4419DEB-54E7-4E8F-9F31-38C317DE60EC}" dt="2023-04-28T15:38:28.265" v="690" actId="1076"/>
        <pc:sldMkLst>
          <pc:docMk/>
          <pc:sldMk cId="580327057" sldId="295"/>
        </pc:sldMkLst>
        <pc:spChg chg="mod">
          <ac:chgData name="Wardwell, Todd M CIV USCG SEC DEL BAY (USA)" userId="S::todd.m.wardwell@uscg.mil::19dde3c8-4272-408c-a70a-a5fadd0f7f97" providerId="AD" clId="Web-{B4419DEB-54E7-4E8F-9F31-38C317DE60EC}" dt="2023-04-28T15:36:35.948" v="683" actId="20577"/>
          <ac:spMkLst>
            <pc:docMk/>
            <pc:sldMk cId="580327057" sldId="295"/>
            <ac:spMk id="4" creationId="{00000000-0000-0000-0000-000000000000}"/>
          </ac:spMkLst>
        </pc:spChg>
        <pc:picChg chg="add mod">
          <ac:chgData name="Wardwell, Todd M CIV USCG SEC DEL BAY (USA)" userId="S::todd.m.wardwell@uscg.mil::19dde3c8-4272-408c-a70a-a5fadd0f7f97" providerId="AD" clId="Web-{B4419DEB-54E7-4E8F-9F31-38C317DE60EC}" dt="2023-04-28T15:38:28.265" v="690" actId="1076"/>
          <ac:picMkLst>
            <pc:docMk/>
            <pc:sldMk cId="580327057" sldId="295"/>
            <ac:picMk id="3" creationId="{908F65D4-72FF-5A37-03AC-3BA84FD9421E}"/>
          </ac:picMkLst>
        </pc:picChg>
        <pc:picChg chg="del">
          <ac:chgData name="Wardwell, Todd M CIV USCG SEC DEL BAY (USA)" userId="S::todd.m.wardwell@uscg.mil::19dde3c8-4272-408c-a70a-a5fadd0f7f97" providerId="AD" clId="Web-{B4419DEB-54E7-4E8F-9F31-38C317DE60EC}" dt="2023-04-28T15:38:10.389" v="685"/>
          <ac:picMkLst>
            <pc:docMk/>
            <pc:sldMk cId="580327057" sldId="295"/>
            <ac:picMk id="5" creationId="{9199E0B9-3531-5F73-0350-7D61B671D1B8}"/>
          </ac:picMkLst>
        </pc:picChg>
      </pc:sldChg>
      <pc:sldChg chg="add replId">
        <pc:chgData name="Wardwell, Todd M CIV USCG SEC DEL BAY (USA)" userId="S::todd.m.wardwell@uscg.mil::19dde3c8-4272-408c-a70a-a5fadd0f7f97" providerId="AD" clId="Web-{B4419DEB-54E7-4E8F-9F31-38C317DE60EC}" dt="2023-04-28T15:38:39.078" v="691"/>
        <pc:sldMkLst>
          <pc:docMk/>
          <pc:sldMk cId="484984407" sldId="296"/>
        </pc:sldMkLst>
      </pc:sldChg>
    </pc:docChg>
  </pc:docChgLst>
  <pc:docChgLst>
    <pc:chgData name="Wardwell, Todd M CIV USCG SEC DEL BAY (USA)" userId="S::todd.m.wardwell@uscg.mil::19dde3c8-4272-408c-a70a-a5fadd0f7f97" providerId="AD" clId="Web-{52776F38-69B1-45CA-961E-ED10EB5CF8F4}"/>
    <pc:docChg chg="delSld modSld sldOrd">
      <pc:chgData name="Wardwell, Todd M CIV USCG SEC DEL BAY (USA)" userId="S::todd.m.wardwell@uscg.mil::19dde3c8-4272-408c-a70a-a5fadd0f7f97" providerId="AD" clId="Web-{52776F38-69B1-45CA-961E-ED10EB5CF8F4}" dt="2023-04-25T18:44:21.902" v="120" actId="20577"/>
      <pc:docMkLst>
        <pc:docMk/>
      </pc:docMkLst>
      <pc:sldChg chg="modSp ord">
        <pc:chgData name="Wardwell, Todd M CIV USCG SEC DEL BAY (USA)" userId="S::todd.m.wardwell@uscg.mil::19dde3c8-4272-408c-a70a-a5fadd0f7f97" providerId="AD" clId="Web-{52776F38-69B1-45CA-961E-ED10EB5CF8F4}" dt="2023-04-25T18:43:52.589" v="109"/>
        <pc:sldMkLst>
          <pc:docMk/>
          <pc:sldMk cId="3141247969" sldId="274"/>
        </pc:sldMkLst>
        <pc:spChg chg="mod">
          <ac:chgData name="Wardwell, Todd M CIV USCG SEC DEL BAY (USA)" userId="S::todd.m.wardwell@uscg.mil::19dde3c8-4272-408c-a70a-a5fadd0f7f97" providerId="AD" clId="Web-{52776F38-69B1-45CA-961E-ED10EB5CF8F4}" dt="2023-04-25T18:42:51.698" v="106" actId="20577"/>
          <ac:spMkLst>
            <pc:docMk/>
            <pc:sldMk cId="3141247969" sldId="274"/>
            <ac:spMk id="4" creationId="{00000000-0000-0000-0000-000000000000}"/>
          </ac:spMkLst>
        </pc:spChg>
      </pc:sldChg>
      <pc:sldChg chg="addSp delSp modSp">
        <pc:chgData name="Wardwell, Todd M CIV USCG SEC DEL BAY (USA)" userId="S::todd.m.wardwell@uscg.mil::19dde3c8-4272-408c-a70a-a5fadd0f7f97" providerId="AD" clId="Web-{52776F38-69B1-45CA-961E-ED10EB5CF8F4}" dt="2023-04-25T18:44:21.902" v="120" actId="20577"/>
        <pc:sldMkLst>
          <pc:docMk/>
          <pc:sldMk cId="2806215781" sldId="275"/>
        </pc:sldMkLst>
        <pc:spChg chg="mod">
          <ac:chgData name="Wardwell, Todd M CIV USCG SEC DEL BAY (USA)" userId="S::todd.m.wardwell@uscg.mil::19dde3c8-4272-408c-a70a-a5fadd0f7f97" providerId="AD" clId="Web-{52776F38-69B1-45CA-961E-ED10EB5CF8F4}" dt="2023-04-25T18:44:21.902" v="120" actId="20577"/>
          <ac:spMkLst>
            <pc:docMk/>
            <pc:sldMk cId="2806215781" sldId="275"/>
            <ac:spMk id="4" creationId="{00000000-0000-0000-0000-000000000000}"/>
          </ac:spMkLst>
        </pc:spChg>
        <pc:spChg chg="add mod">
          <ac:chgData name="Wardwell, Todd M CIV USCG SEC DEL BAY (USA)" userId="S::todd.m.wardwell@uscg.mil::19dde3c8-4272-408c-a70a-a5fadd0f7f97" providerId="AD" clId="Web-{52776F38-69B1-45CA-961E-ED10EB5CF8F4}" dt="2023-04-25T18:44:15.105" v="117" actId="1076"/>
          <ac:spMkLst>
            <pc:docMk/>
            <pc:sldMk cId="2806215781" sldId="275"/>
            <ac:spMk id="10" creationId="{0DBAC809-81BB-FD0B-B83B-606047194013}"/>
          </ac:spMkLst>
        </pc:spChg>
        <pc:picChg chg="del">
          <ac:chgData name="Wardwell, Todd M CIV USCG SEC DEL BAY (USA)" userId="S::todd.m.wardwell@uscg.mil::19dde3c8-4272-408c-a70a-a5fadd0f7f97" providerId="AD" clId="Web-{52776F38-69B1-45CA-961E-ED10EB5CF8F4}" dt="2023-04-25T18:44:01.293" v="111"/>
          <ac:picMkLst>
            <pc:docMk/>
            <pc:sldMk cId="2806215781" sldId="275"/>
            <ac:picMk id="5" creationId="{00000000-0000-0000-0000-000000000000}"/>
          </ac:picMkLst>
        </pc:picChg>
        <pc:picChg chg="del">
          <ac:chgData name="Wardwell, Todd M CIV USCG SEC DEL BAY (USA)" userId="S::todd.m.wardwell@uscg.mil::19dde3c8-4272-408c-a70a-a5fadd0f7f97" providerId="AD" clId="Web-{52776F38-69B1-45CA-961E-ED10EB5CF8F4}" dt="2023-04-25T18:43:59.824" v="110"/>
          <ac:picMkLst>
            <pc:docMk/>
            <pc:sldMk cId="2806215781" sldId="275"/>
            <ac:picMk id="6" creationId="{00000000-0000-0000-0000-000000000000}"/>
          </ac:picMkLst>
        </pc:picChg>
        <pc:picChg chg="del">
          <ac:chgData name="Wardwell, Todd M CIV USCG SEC DEL BAY (USA)" userId="S::todd.m.wardwell@uscg.mil::19dde3c8-4272-408c-a70a-a5fadd0f7f97" providerId="AD" clId="Web-{52776F38-69B1-45CA-961E-ED10EB5CF8F4}" dt="2023-04-25T18:44:01.386" v="112"/>
          <ac:picMkLst>
            <pc:docMk/>
            <pc:sldMk cId="2806215781" sldId="275"/>
            <ac:picMk id="7" creationId="{00000000-0000-0000-0000-000000000000}"/>
          </ac:picMkLst>
        </pc:picChg>
        <pc:picChg chg="del">
          <ac:chgData name="Wardwell, Todd M CIV USCG SEC DEL BAY (USA)" userId="S::todd.m.wardwell@uscg.mil::19dde3c8-4272-408c-a70a-a5fadd0f7f97" providerId="AD" clId="Web-{52776F38-69B1-45CA-961E-ED10EB5CF8F4}" dt="2023-04-25T18:44:08.574" v="115"/>
          <ac:picMkLst>
            <pc:docMk/>
            <pc:sldMk cId="2806215781" sldId="275"/>
            <ac:picMk id="8" creationId="{00000000-0000-0000-0000-000000000000}"/>
          </ac:picMkLst>
        </pc:picChg>
        <pc:picChg chg="del">
          <ac:chgData name="Wardwell, Todd M CIV USCG SEC DEL BAY (USA)" userId="S::todd.m.wardwell@uscg.mil::19dde3c8-4272-408c-a70a-a5fadd0f7f97" providerId="AD" clId="Web-{52776F38-69B1-45CA-961E-ED10EB5CF8F4}" dt="2023-04-25T18:44:04.308" v="113"/>
          <ac:picMkLst>
            <pc:docMk/>
            <pc:sldMk cId="2806215781" sldId="275"/>
            <ac:picMk id="9" creationId="{00000000-0000-0000-0000-000000000000}"/>
          </ac:picMkLst>
        </pc:picChg>
      </pc:sldChg>
      <pc:sldChg chg="del">
        <pc:chgData name="Wardwell, Todd M CIV USCG SEC DEL BAY (USA)" userId="S::todd.m.wardwell@uscg.mil::19dde3c8-4272-408c-a70a-a5fadd0f7f97" providerId="AD" clId="Web-{52776F38-69B1-45CA-961E-ED10EB5CF8F4}" dt="2023-04-25T18:43:03.792" v="107"/>
        <pc:sldMkLst>
          <pc:docMk/>
          <pc:sldMk cId="982239513" sldId="276"/>
        </pc:sldMkLst>
      </pc:sldChg>
      <pc:sldChg chg="del">
        <pc:chgData name="Wardwell, Todd M CIV USCG SEC DEL BAY (USA)" userId="S::todd.m.wardwell@uscg.mil::19dde3c8-4272-408c-a70a-a5fadd0f7f97" providerId="AD" clId="Web-{52776F38-69B1-45CA-961E-ED10EB5CF8F4}" dt="2023-04-25T18:43:10.183" v="108"/>
        <pc:sldMkLst>
          <pc:docMk/>
          <pc:sldMk cId="1884886929" sldId="277"/>
        </pc:sldMkLst>
      </pc:sldChg>
      <pc:sldChg chg="addSp delSp modSp">
        <pc:chgData name="Wardwell, Todd M CIV USCG SEC DEL BAY (USA)" userId="S::todd.m.wardwell@uscg.mil::19dde3c8-4272-408c-a70a-a5fadd0f7f97" providerId="AD" clId="Web-{52776F38-69B1-45CA-961E-ED10EB5CF8F4}" dt="2023-04-25T18:04:07.606" v="7" actId="1076"/>
        <pc:sldMkLst>
          <pc:docMk/>
          <pc:sldMk cId="2749113266" sldId="278"/>
        </pc:sldMkLst>
        <pc:picChg chg="add mod">
          <ac:chgData name="Wardwell, Todd M CIV USCG SEC DEL BAY (USA)" userId="S::todd.m.wardwell@uscg.mil::19dde3c8-4272-408c-a70a-a5fadd0f7f97" providerId="AD" clId="Web-{52776F38-69B1-45CA-961E-ED10EB5CF8F4}" dt="2023-04-25T18:04:07.606" v="7" actId="1076"/>
          <ac:picMkLst>
            <pc:docMk/>
            <pc:sldMk cId="2749113266" sldId="278"/>
            <ac:picMk id="3" creationId="{3E3AD7E1-108F-7CD5-C488-E00F264A89F5}"/>
          </ac:picMkLst>
        </pc:picChg>
        <pc:picChg chg="del">
          <ac:chgData name="Wardwell, Todd M CIV USCG SEC DEL BAY (USA)" userId="S::todd.m.wardwell@uscg.mil::19dde3c8-4272-408c-a70a-a5fadd0f7f97" providerId="AD" clId="Web-{52776F38-69B1-45CA-961E-ED10EB5CF8F4}" dt="2023-04-25T18:03:27.543" v="0"/>
          <ac:picMkLst>
            <pc:docMk/>
            <pc:sldMk cId="2749113266" sldId="278"/>
            <ac:picMk id="5" creationId="{D2426E68-FA12-3FE9-8FA3-80E0DE955DD4}"/>
          </ac:picMkLst>
        </pc:picChg>
      </pc:sldChg>
      <pc:sldChg chg="addSp delSp modSp">
        <pc:chgData name="Wardwell, Todd M CIV USCG SEC DEL BAY (USA)" userId="S::todd.m.wardwell@uscg.mil::19dde3c8-4272-408c-a70a-a5fadd0f7f97" providerId="AD" clId="Web-{52776F38-69B1-45CA-961E-ED10EB5CF8F4}" dt="2023-04-25T18:41:55.307" v="102" actId="1076"/>
        <pc:sldMkLst>
          <pc:docMk/>
          <pc:sldMk cId="3121696367" sldId="279"/>
        </pc:sldMkLst>
        <pc:spChg chg="mod">
          <ac:chgData name="Wardwell, Todd M CIV USCG SEC DEL BAY (USA)" userId="S::todd.m.wardwell@uscg.mil::19dde3c8-4272-408c-a70a-a5fadd0f7f97" providerId="AD" clId="Web-{52776F38-69B1-45CA-961E-ED10EB5CF8F4}" dt="2023-04-25T18:28:38.281" v="68" actId="20577"/>
          <ac:spMkLst>
            <pc:docMk/>
            <pc:sldMk cId="3121696367" sldId="279"/>
            <ac:spMk id="4" creationId="{00000000-0000-0000-0000-000000000000}"/>
          </ac:spMkLst>
        </pc:spChg>
        <pc:picChg chg="add del mod">
          <ac:chgData name="Wardwell, Todd M CIV USCG SEC DEL BAY (USA)" userId="S::todd.m.wardwell@uscg.mil::19dde3c8-4272-408c-a70a-a5fadd0f7f97" providerId="AD" clId="Web-{52776F38-69B1-45CA-961E-ED10EB5CF8F4}" dt="2023-04-25T18:36:15.037" v="72"/>
          <ac:picMkLst>
            <pc:docMk/>
            <pc:sldMk cId="3121696367" sldId="279"/>
            <ac:picMk id="3" creationId="{6ACE00A9-E2CB-B29C-E806-A3CEB2F9310D}"/>
          </ac:picMkLst>
        </pc:picChg>
        <pc:picChg chg="add del mod">
          <ac:chgData name="Wardwell, Todd M CIV USCG SEC DEL BAY (USA)" userId="S::todd.m.wardwell@uscg.mil::19dde3c8-4272-408c-a70a-a5fadd0f7f97" providerId="AD" clId="Web-{52776F38-69B1-45CA-961E-ED10EB5CF8F4}" dt="2023-04-25T18:40:30.102" v="86"/>
          <ac:picMkLst>
            <pc:docMk/>
            <pc:sldMk cId="3121696367" sldId="279"/>
            <ac:picMk id="5" creationId="{BEAD75E9-F909-3DC3-6F85-AC1035D98201}"/>
          </ac:picMkLst>
        </pc:picChg>
        <pc:picChg chg="add del mod">
          <ac:chgData name="Wardwell, Todd M CIV USCG SEC DEL BAY (USA)" userId="S::todd.m.wardwell@uscg.mil::19dde3c8-4272-408c-a70a-a5fadd0f7f97" providerId="AD" clId="Web-{52776F38-69B1-45CA-961E-ED10EB5CF8F4}" dt="2023-04-25T18:39:13.226" v="76"/>
          <ac:picMkLst>
            <pc:docMk/>
            <pc:sldMk cId="3121696367" sldId="279"/>
            <ac:picMk id="6" creationId="{F68E0E01-5D70-5937-59B0-50A8151C1E15}"/>
          </ac:picMkLst>
        </pc:picChg>
        <pc:picChg chg="add mod">
          <ac:chgData name="Wardwell, Todd M CIV USCG SEC DEL BAY (USA)" userId="S::todd.m.wardwell@uscg.mil::19dde3c8-4272-408c-a70a-a5fadd0f7f97" providerId="AD" clId="Web-{52776F38-69B1-45CA-961E-ED10EB5CF8F4}" dt="2023-04-25T18:41:55.307" v="102" actId="1076"/>
          <ac:picMkLst>
            <pc:docMk/>
            <pc:sldMk cId="3121696367" sldId="279"/>
            <ac:picMk id="7" creationId="{0663BC9D-EA53-E1C4-F8EC-35395F6B3E10}"/>
          </ac:picMkLst>
        </pc:picChg>
        <pc:picChg chg="add del mod">
          <ac:chgData name="Wardwell, Todd M CIV USCG SEC DEL BAY (USA)" userId="S::todd.m.wardwell@uscg.mil::19dde3c8-4272-408c-a70a-a5fadd0f7f97" providerId="AD" clId="Web-{52776F38-69B1-45CA-961E-ED10EB5CF8F4}" dt="2023-04-25T18:40:23.493" v="84"/>
          <ac:picMkLst>
            <pc:docMk/>
            <pc:sldMk cId="3121696367" sldId="279"/>
            <ac:picMk id="8" creationId="{F9633EFA-63BD-8102-DCC2-D6A871926692}"/>
          </ac:picMkLst>
        </pc:picChg>
        <pc:picChg chg="add mod modCrop">
          <ac:chgData name="Wardwell, Todd M CIV USCG SEC DEL BAY (USA)" userId="S::todd.m.wardwell@uscg.mil::19dde3c8-4272-408c-a70a-a5fadd0f7f97" providerId="AD" clId="Web-{52776F38-69B1-45CA-961E-ED10EB5CF8F4}" dt="2023-04-25T18:41:51.650" v="101" actId="1076"/>
          <ac:picMkLst>
            <pc:docMk/>
            <pc:sldMk cId="3121696367" sldId="279"/>
            <ac:picMk id="9" creationId="{0F4B475F-8E30-FA3A-D4BA-9D91CA81C9F8}"/>
          </ac:picMkLst>
        </pc:picChg>
        <pc:picChg chg="add del mod">
          <ac:chgData name="Wardwell, Todd M CIV USCG SEC DEL BAY (USA)" userId="S::todd.m.wardwell@uscg.mil::19dde3c8-4272-408c-a70a-a5fadd0f7f97" providerId="AD" clId="Web-{52776F38-69B1-45CA-961E-ED10EB5CF8F4}" dt="2023-04-25T18:41:01.993" v="92"/>
          <ac:picMkLst>
            <pc:docMk/>
            <pc:sldMk cId="3121696367" sldId="279"/>
            <ac:picMk id="10" creationId="{A89EF57D-474E-EBE8-1B3C-2FFB8631BE9C}"/>
          </ac:picMkLst>
        </pc:picChg>
        <pc:picChg chg="add mod modCrop">
          <ac:chgData name="Wardwell, Todd M CIV USCG SEC DEL BAY (USA)" userId="S::todd.m.wardwell@uscg.mil::19dde3c8-4272-408c-a70a-a5fadd0f7f97" providerId="AD" clId="Web-{52776F38-69B1-45CA-961E-ED10EB5CF8F4}" dt="2023-04-25T18:41:50.057" v="100" actId="1076"/>
          <ac:picMkLst>
            <pc:docMk/>
            <pc:sldMk cId="3121696367" sldId="279"/>
            <ac:picMk id="11" creationId="{2B62B1BB-2117-BD5A-6E9B-74FC1141FC64}"/>
          </ac:picMkLst>
        </pc:picChg>
      </pc:sldChg>
      <pc:sldChg chg="addSp modSp">
        <pc:chgData name="Wardwell, Todd M CIV USCG SEC DEL BAY (USA)" userId="S::todd.m.wardwell@uscg.mil::19dde3c8-4272-408c-a70a-a5fadd0f7f97" providerId="AD" clId="Web-{52776F38-69B1-45CA-961E-ED10EB5CF8F4}" dt="2023-04-25T18:07:23.358" v="12" actId="14100"/>
        <pc:sldMkLst>
          <pc:docMk/>
          <pc:sldMk cId="633527279" sldId="282"/>
        </pc:sldMkLst>
        <pc:picChg chg="add mod">
          <ac:chgData name="Wardwell, Todd M CIV USCG SEC DEL BAY (USA)" userId="S::todd.m.wardwell@uscg.mil::19dde3c8-4272-408c-a70a-a5fadd0f7f97" providerId="AD" clId="Web-{52776F38-69B1-45CA-961E-ED10EB5CF8F4}" dt="2023-04-25T18:07:23.358" v="12" actId="14100"/>
          <ac:picMkLst>
            <pc:docMk/>
            <pc:sldMk cId="633527279" sldId="282"/>
            <ac:picMk id="3" creationId="{2C87BA97-9ABB-7D1F-7A10-25210F41C4DB}"/>
          </ac:picMkLst>
        </pc:picChg>
      </pc:sldChg>
    </pc:docChg>
  </pc:docChgLst>
  <pc:docChgLst>
    <pc:chgData name="Wardwell, Todd M CIV USCG SEC DEL BAY (USA)" userId="S::todd.m.wardwell@uscg.mil::19dde3c8-4272-408c-a70a-a5fadd0f7f97" providerId="AD" clId="Web-{322C957A-B708-4DD3-B024-5724A70BD6E3}"/>
    <pc:docChg chg="addSld modSld sldOrd">
      <pc:chgData name="Wardwell, Todd M CIV USCG SEC DEL BAY (USA)" userId="S::todd.m.wardwell@uscg.mil::19dde3c8-4272-408c-a70a-a5fadd0f7f97" providerId="AD" clId="Web-{322C957A-B708-4DD3-B024-5724A70BD6E3}" dt="2023-04-27T13:26:20.198" v="404" actId="20577"/>
      <pc:docMkLst>
        <pc:docMk/>
      </pc:docMkLst>
      <pc:sldChg chg="modSp">
        <pc:chgData name="Wardwell, Todd M CIV USCG SEC DEL BAY (USA)" userId="S::todd.m.wardwell@uscg.mil::19dde3c8-4272-408c-a70a-a5fadd0f7f97" providerId="AD" clId="Web-{322C957A-B708-4DD3-B024-5724A70BD6E3}" dt="2023-04-27T13:08:18.895" v="239" actId="20577"/>
        <pc:sldMkLst>
          <pc:docMk/>
          <pc:sldMk cId="3209146295" sldId="289"/>
        </pc:sldMkLst>
        <pc:spChg chg="mod">
          <ac:chgData name="Wardwell, Todd M CIV USCG SEC DEL BAY (USA)" userId="S::todd.m.wardwell@uscg.mil::19dde3c8-4272-408c-a70a-a5fadd0f7f97" providerId="AD" clId="Web-{322C957A-B708-4DD3-B024-5724A70BD6E3}" dt="2023-04-27T13:08:18.895" v="239" actId="20577"/>
          <ac:spMkLst>
            <pc:docMk/>
            <pc:sldMk cId="3209146295" sldId="289"/>
            <ac:spMk id="4" creationId="{00000000-0000-0000-0000-000000000000}"/>
          </ac:spMkLst>
        </pc:spChg>
      </pc:sldChg>
      <pc:sldChg chg="addSp delSp modSp">
        <pc:chgData name="Wardwell, Todd M CIV USCG SEC DEL BAY (USA)" userId="S::todd.m.wardwell@uscg.mil::19dde3c8-4272-408c-a70a-a5fadd0f7f97" providerId="AD" clId="Web-{322C957A-B708-4DD3-B024-5724A70BD6E3}" dt="2023-04-27T13:22:53.126" v="323" actId="1076"/>
        <pc:sldMkLst>
          <pc:docMk/>
          <pc:sldMk cId="1746005591" sldId="290"/>
        </pc:sldMkLst>
        <pc:spChg chg="mod">
          <ac:chgData name="Wardwell, Todd M CIV USCG SEC DEL BAY (USA)" userId="S::todd.m.wardwell@uscg.mil::19dde3c8-4272-408c-a70a-a5fadd0f7f97" providerId="AD" clId="Web-{322C957A-B708-4DD3-B024-5724A70BD6E3}" dt="2023-04-27T13:00:22.465" v="75" actId="20577"/>
          <ac:spMkLst>
            <pc:docMk/>
            <pc:sldMk cId="1746005591" sldId="290"/>
            <ac:spMk id="4" creationId="{00000000-0000-0000-0000-000000000000}"/>
          </ac:spMkLst>
        </pc:spChg>
        <pc:picChg chg="add del mod">
          <ac:chgData name="Wardwell, Todd M CIV USCG SEC DEL BAY (USA)" userId="S::todd.m.wardwell@uscg.mil::19dde3c8-4272-408c-a70a-a5fadd0f7f97" providerId="AD" clId="Web-{322C957A-B708-4DD3-B024-5724A70BD6E3}" dt="2023-04-27T13:22:22.765" v="314"/>
          <ac:picMkLst>
            <pc:docMk/>
            <pc:sldMk cId="1746005591" sldId="290"/>
            <ac:picMk id="3" creationId="{9413F895-971C-795C-0A81-B1D79CEB0409}"/>
          </ac:picMkLst>
        </pc:picChg>
        <pc:picChg chg="del">
          <ac:chgData name="Wardwell, Todd M CIV USCG SEC DEL BAY (USA)" userId="S::todd.m.wardwell@uscg.mil::19dde3c8-4272-408c-a70a-a5fadd0f7f97" providerId="AD" clId="Web-{322C957A-B708-4DD3-B024-5724A70BD6E3}" dt="2023-04-27T12:58:30.865" v="0"/>
          <ac:picMkLst>
            <pc:docMk/>
            <pc:sldMk cId="1746005591" sldId="290"/>
            <ac:picMk id="5" creationId="{7B8BC7A1-379C-B6DB-E426-DBFE52086BBE}"/>
          </ac:picMkLst>
        </pc:picChg>
        <pc:picChg chg="add mod modCrop">
          <ac:chgData name="Wardwell, Todd M CIV USCG SEC DEL BAY (USA)" userId="S::todd.m.wardwell@uscg.mil::19dde3c8-4272-408c-a70a-a5fadd0f7f97" providerId="AD" clId="Web-{322C957A-B708-4DD3-B024-5724A70BD6E3}" dt="2023-04-27T13:22:53.126" v="323" actId="1076"/>
          <ac:picMkLst>
            <pc:docMk/>
            <pc:sldMk cId="1746005591" sldId="290"/>
            <ac:picMk id="6" creationId="{AFBD8E41-782B-BBEC-68DA-D11D431215D8}"/>
          </ac:picMkLst>
        </pc:picChg>
      </pc:sldChg>
      <pc:sldChg chg="addSp delSp modSp add ord replId">
        <pc:chgData name="Wardwell, Todd M CIV USCG SEC DEL BAY (USA)" userId="S::todd.m.wardwell@uscg.mil::19dde3c8-4272-408c-a70a-a5fadd0f7f97" providerId="AD" clId="Web-{322C957A-B708-4DD3-B024-5724A70BD6E3}" dt="2023-04-27T13:07:20.767" v="235" actId="14100"/>
        <pc:sldMkLst>
          <pc:docMk/>
          <pc:sldMk cId="2213532942" sldId="291"/>
        </pc:sldMkLst>
        <pc:spChg chg="mod">
          <ac:chgData name="Wardwell, Todd M CIV USCG SEC DEL BAY (USA)" userId="S::todd.m.wardwell@uscg.mil::19dde3c8-4272-408c-a70a-a5fadd0f7f97" providerId="AD" clId="Web-{322C957A-B708-4DD3-B024-5724A70BD6E3}" dt="2023-04-27T13:04:03.819" v="226" actId="20577"/>
          <ac:spMkLst>
            <pc:docMk/>
            <pc:sldMk cId="2213532942" sldId="291"/>
            <ac:spMk id="4" creationId="{00000000-0000-0000-0000-000000000000}"/>
          </ac:spMkLst>
        </pc:spChg>
        <pc:picChg chg="del">
          <ac:chgData name="Wardwell, Todd M CIV USCG SEC DEL BAY (USA)" userId="S::todd.m.wardwell@uscg.mil::19dde3c8-4272-408c-a70a-a5fadd0f7f97" providerId="AD" clId="Web-{322C957A-B708-4DD3-B024-5724A70BD6E3}" dt="2023-04-27T13:04:28.461" v="227"/>
          <ac:picMkLst>
            <pc:docMk/>
            <pc:sldMk cId="2213532942" sldId="291"/>
            <ac:picMk id="3" creationId="{9413F895-971C-795C-0A81-B1D79CEB0409}"/>
          </ac:picMkLst>
        </pc:picChg>
        <pc:picChg chg="add mod">
          <ac:chgData name="Wardwell, Todd M CIV USCG SEC DEL BAY (USA)" userId="S::todd.m.wardwell@uscg.mil::19dde3c8-4272-408c-a70a-a5fadd0f7f97" providerId="AD" clId="Web-{322C957A-B708-4DD3-B024-5724A70BD6E3}" dt="2023-04-27T13:07:20.767" v="235" actId="14100"/>
          <ac:picMkLst>
            <pc:docMk/>
            <pc:sldMk cId="2213532942" sldId="291"/>
            <ac:picMk id="5" creationId="{3CD5B356-5049-C012-531D-CC972A265E34}"/>
          </ac:picMkLst>
        </pc:picChg>
      </pc:sldChg>
      <pc:sldChg chg="addSp delSp modSp add replId">
        <pc:chgData name="Wardwell, Todd M CIV USCG SEC DEL BAY (USA)" userId="S::todd.m.wardwell@uscg.mil::19dde3c8-4272-408c-a70a-a5fadd0f7f97" providerId="AD" clId="Web-{322C957A-B708-4DD3-B024-5724A70BD6E3}" dt="2023-04-27T13:26:20.198" v="404" actId="20577"/>
        <pc:sldMkLst>
          <pc:docMk/>
          <pc:sldMk cId="2447512171" sldId="292"/>
        </pc:sldMkLst>
        <pc:spChg chg="mod">
          <ac:chgData name="Wardwell, Todd M CIV USCG SEC DEL BAY (USA)" userId="S::todd.m.wardwell@uscg.mil::19dde3c8-4272-408c-a70a-a5fadd0f7f97" providerId="AD" clId="Web-{322C957A-B708-4DD3-B024-5724A70BD6E3}" dt="2023-04-27T13:26:20.198" v="404" actId="20577"/>
          <ac:spMkLst>
            <pc:docMk/>
            <pc:sldMk cId="2447512171" sldId="292"/>
            <ac:spMk id="4" creationId="{00000000-0000-0000-0000-000000000000}"/>
          </ac:spMkLst>
        </pc:spChg>
        <pc:picChg chg="del">
          <ac:chgData name="Wardwell, Todd M CIV USCG SEC DEL BAY (USA)" userId="S::todd.m.wardwell@uscg.mil::19dde3c8-4272-408c-a70a-a5fadd0f7f97" providerId="AD" clId="Web-{322C957A-B708-4DD3-B024-5724A70BD6E3}" dt="2023-04-27T13:10:13.150" v="313"/>
          <ac:picMkLst>
            <pc:docMk/>
            <pc:sldMk cId="2447512171" sldId="292"/>
            <ac:picMk id="3" creationId="{9413F895-971C-795C-0A81-B1D79CEB0409}"/>
          </ac:picMkLst>
        </pc:picChg>
        <pc:picChg chg="add mod">
          <ac:chgData name="Wardwell, Todd M CIV USCG SEC DEL BAY (USA)" userId="S::todd.m.wardwell@uscg.mil::19dde3c8-4272-408c-a70a-a5fadd0f7f97" providerId="AD" clId="Web-{322C957A-B708-4DD3-B024-5724A70BD6E3}" dt="2023-04-27T13:24:46.819" v="327" actId="1076"/>
          <ac:picMkLst>
            <pc:docMk/>
            <pc:sldMk cId="2447512171" sldId="292"/>
            <ac:picMk id="5" creationId="{9199E0B9-3531-5F73-0350-7D61B671D1B8}"/>
          </ac:picMkLst>
        </pc:picChg>
      </pc:sldChg>
    </pc:docChg>
  </pc:docChgLst>
  <pc:docChgLst>
    <pc:chgData name="Wardwell, Todd M CIV USCG SEC DEL BAY (USA)" userId="19dde3c8-4272-408c-a70a-a5fadd0f7f97" providerId="ADAL" clId="{0A411967-5CB4-4FA9-9608-84D16B5B6474}"/>
    <pc:docChg chg="custSel addSld delSld modSld">
      <pc:chgData name="Wardwell, Todd M CIV USCG SEC DEL BAY (USA)" userId="19dde3c8-4272-408c-a70a-a5fadd0f7f97" providerId="ADAL" clId="{0A411967-5CB4-4FA9-9608-84D16B5B6474}" dt="2023-04-05T15:28:32.768" v="3703" actId="20577"/>
      <pc:docMkLst>
        <pc:docMk/>
      </pc:docMkLst>
      <pc:sldChg chg="addSp delSp modSp mod">
        <pc:chgData name="Wardwell, Todd M CIV USCG SEC DEL BAY (USA)" userId="19dde3c8-4272-408c-a70a-a5fadd0f7f97" providerId="ADAL" clId="{0A411967-5CB4-4FA9-9608-84D16B5B6474}" dt="2023-04-05T14:25:52.448" v="662" actId="20577"/>
        <pc:sldMkLst>
          <pc:docMk/>
          <pc:sldMk cId="1920451064" sldId="262"/>
        </pc:sldMkLst>
        <pc:spChg chg="mod">
          <ac:chgData name="Wardwell, Todd M CIV USCG SEC DEL BAY (USA)" userId="19dde3c8-4272-408c-a70a-a5fadd0f7f97" providerId="ADAL" clId="{0A411967-5CB4-4FA9-9608-84D16B5B6474}" dt="2023-04-05T14:08:58.270" v="27" actId="20577"/>
          <ac:spMkLst>
            <pc:docMk/>
            <pc:sldMk cId="1920451064" sldId="262"/>
            <ac:spMk id="2" creationId="{00000000-0000-0000-0000-000000000000}"/>
          </ac:spMkLst>
        </pc:spChg>
        <pc:spChg chg="mod">
          <ac:chgData name="Wardwell, Todd M CIV USCG SEC DEL BAY (USA)" userId="19dde3c8-4272-408c-a70a-a5fadd0f7f97" providerId="ADAL" clId="{0A411967-5CB4-4FA9-9608-84D16B5B6474}" dt="2023-04-05T14:25:52.448" v="662" actId="20577"/>
          <ac:spMkLst>
            <pc:docMk/>
            <pc:sldMk cId="1920451064" sldId="262"/>
            <ac:spMk id="4" creationId="{00000000-0000-0000-0000-000000000000}"/>
          </ac:spMkLst>
        </pc:spChg>
        <pc:spChg chg="add del mod">
          <ac:chgData name="Wardwell, Todd M CIV USCG SEC DEL BAY (USA)" userId="19dde3c8-4272-408c-a70a-a5fadd0f7f97" providerId="ADAL" clId="{0A411967-5CB4-4FA9-9608-84D16B5B6474}" dt="2023-04-05T14:08:43.126" v="6" actId="478"/>
          <ac:spMkLst>
            <pc:docMk/>
            <pc:sldMk cId="1920451064" sldId="262"/>
            <ac:spMk id="10" creationId="{965C03E2-BA03-B28B-7D61-F661722F2D3F}"/>
          </ac:spMkLst>
        </pc:spChg>
        <pc:picChg chg="del">
          <ac:chgData name="Wardwell, Todd M CIV USCG SEC DEL BAY (USA)" userId="19dde3c8-4272-408c-a70a-a5fadd0f7f97" providerId="ADAL" clId="{0A411967-5CB4-4FA9-9608-84D16B5B6474}" dt="2023-04-05T14:08:34.821" v="5" actId="478"/>
          <ac:picMkLst>
            <pc:docMk/>
            <pc:sldMk cId="1920451064" sldId="262"/>
            <ac:picMk id="5" creationId="{00000000-0000-0000-0000-000000000000}"/>
          </ac:picMkLst>
        </pc:picChg>
        <pc:picChg chg="del">
          <ac:chgData name="Wardwell, Todd M CIV USCG SEC DEL BAY (USA)" userId="19dde3c8-4272-408c-a70a-a5fadd0f7f97" providerId="ADAL" clId="{0A411967-5CB4-4FA9-9608-84D16B5B6474}" dt="2023-04-05T14:08:34.290" v="4" actId="478"/>
          <ac:picMkLst>
            <pc:docMk/>
            <pc:sldMk cId="1920451064" sldId="262"/>
            <ac:picMk id="6" creationId="{00000000-0000-0000-0000-000000000000}"/>
          </ac:picMkLst>
        </pc:picChg>
        <pc:picChg chg="del mod">
          <ac:chgData name="Wardwell, Todd M CIV USCG SEC DEL BAY (USA)" userId="19dde3c8-4272-408c-a70a-a5fadd0f7f97" providerId="ADAL" clId="{0A411967-5CB4-4FA9-9608-84D16B5B6474}" dt="2023-04-05T14:08:45.109" v="9" actId="478"/>
          <ac:picMkLst>
            <pc:docMk/>
            <pc:sldMk cId="1920451064" sldId="262"/>
            <ac:picMk id="7" creationId="{00000000-0000-0000-0000-000000000000}"/>
          </ac:picMkLst>
        </pc:picChg>
        <pc:picChg chg="del">
          <ac:chgData name="Wardwell, Todd M CIV USCG SEC DEL BAY (USA)" userId="19dde3c8-4272-408c-a70a-a5fadd0f7f97" providerId="ADAL" clId="{0A411967-5CB4-4FA9-9608-84D16B5B6474}" dt="2023-04-05T14:08:44.151" v="7" actId="478"/>
          <ac:picMkLst>
            <pc:docMk/>
            <pc:sldMk cId="1920451064" sldId="262"/>
            <ac:picMk id="8" creationId="{00000000-0000-0000-0000-000000000000}"/>
          </ac:picMkLst>
        </pc:picChg>
        <pc:picChg chg="del">
          <ac:chgData name="Wardwell, Todd M CIV USCG SEC DEL BAY (USA)" userId="19dde3c8-4272-408c-a70a-a5fadd0f7f97" providerId="ADAL" clId="{0A411967-5CB4-4FA9-9608-84D16B5B6474}" dt="2023-04-05T14:08:45.885" v="10" actId="478"/>
          <ac:picMkLst>
            <pc:docMk/>
            <pc:sldMk cId="1920451064" sldId="262"/>
            <ac:picMk id="9" creationId="{00000000-0000-0000-0000-000000000000}"/>
          </ac:picMkLst>
        </pc:picChg>
        <pc:picChg chg="add del mod">
          <ac:chgData name="Wardwell, Todd M CIV USCG SEC DEL BAY (USA)" userId="19dde3c8-4272-408c-a70a-a5fadd0f7f97" providerId="ADAL" clId="{0A411967-5CB4-4FA9-9608-84D16B5B6474}" dt="2023-04-05T14:20:49.397" v="611" actId="478"/>
          <ac:picMkLst>
            <pc:docMk/>
            <pc:sldMk cId="1920451064" sldId="262"/>
            <ac:picMk id="12" creationId="{E5D119FA-B723-861F-F71D-E846D7543E9D}"/>
          </ac:picMkLst>
        </pc:picChg>
        <pc:picChg chg="add mod">
          <ac:chgData name="Wardwell, Todd M CIV USCG SEC DEL BAY (USA)" userId="19dde3c8-4272-408c-a70a-a5fadd0f7f97" providerId="ADAL" clId="{0A411967-5CB4-4FA9-9608-84D16B5B6474}" dt="2023-04-05T14:21:38.621" v="617" actId="1076"/>
          <ac:picMkLst>
            <pc:docMk/>
            <pc:sldMk cId="1920451064" sldId="262"/>
            <ac:picMk id="14" creationId="{84B23790-0020-67F3-F2B5-6175672FDDEC}"/>
          </ac:picMkLst>
        </pc:picChg>
      </pc:sldChg>
      <pc:sldChg chg="modSp mod">
        <pc:chgData name="Wardwell, Todd M CIV USCG SEC DEL BAY (USA)" userId="19dde3c8-4272-408c-a70a-a5fadd0f7f97" providerId="ADAL" clId="{0A411967-5CB4-4FA9-9608-84D16B5B6474}" dt="2023-04-05T14:27:49.762" v="702" actId="20577"/>
        <pc:sldMkLst>
          <pc:docMk/>
          <pc:sldMk cId="1263200528" sldId="271"/>
        </pc:sldMkLst>
        <pc:spChg chg="mod">
          <ac:chgData name="Wardwell, Todd M CIV USCG SEC DEL BAY (USA)" userId="19dde3c8-4272-408c-a70a-a5fadd0f7f97" providerId="ADAL" clId="{0A411967-5CB4-4FA9-9608-84D16B5B6474}" dt="2023-04-05T14:27:29.687" v="678" actId="20577"/>
          <ac:spMkLst>
            <pc:docMk/>
            <pc:sldMk cId="1263200528" sldId="271"/>
            <ac:spMk id="2" creationId="{00000000-0000-0000-0000-000000000000}"/>
          </ac:spMkLst>
        </pc:spChg>
        <pc:spChg chg="mod">
          <ac:chgData name="Wardwell, Todd M CIV USCG SEC DEL BAY (USA)" userId="19dde3c8-4272-408c-a70a-a5fadd0f7f97" providerId="ADAL" clId="{0A411967-5CB4-4FA9-9608-84D16B5B6474}" dt="2023-04-05T14:27:49.762" v="702" actId="20577"/>
          <ac:spMkLst>
            <pc:docMk/>
            <pc:sldMk cId="1263200528" sldId="271"/>
            <ac:spMk id="6" creationId="{00000000-0000-0000-0000-000000000000}"/>
          </ac:spMkLst>
        </pc:spChg>
      </pc:sldChg>
      <pc:sldChg chg="new del">
        <pc:chgData name="Wardwell, Todd M CIV USCG SEC DEL BAY (USA)" userId="19dde3c8-4272-408c-a70a-a5fadd0f7f97" providerId="ADAL" clId="{0A411967-5CB4-4FA9-9608-84D16B5B6474}" dt="2023-04-05T14:08:16.766" v="1" actId="47"/>
        <pc:sldMkLst>
          <pc:docMk/>
          <pc:sldMk cId="2060339132" sldId="272"/>
        </pc:sldMkLst>
      </pc:sldChg>
      <pc:sldChg chg="addSp delSp modSp add mod">
        <pc:chgData name="Wardwell, Todd M CIV USCG SEC DEL BAY (USA)" userId="19dde3c8-4272-408c-a70a-a5fadd0f7f97" providerId="ADAL" clId="{0A411967-5CB4-4FA9-9608-84D16B5B6474}" dt="2023-04-05T15:14:22.542" v="2724" actId="20577"/>
        <pc:sldMkLst>
          <pc:docMk/>
          <pc:sldMk cId="2278920321" sldId="272"/>
        </pc:sldMkLst>
        <pc:spChg chg="mod">
          <ac:chgData name="Wardwell, Todd M CIV USCG SEC DEL BAY (USA)" userId="19dde3c8-4272-408c-a70a-a5fadd0f7f97" providerId="ADAL" clId="{0A411967-5CB4-4FA9-9608-84D16B5B6474}" dt="2023-04-05T15:12:29.534" v="2515" actId="1076"/>
          <ac:spMkLst>
            <pc:docMk/>
            <pc:sldMk cId="2278920321" sldId="272"/>
            <ac:spMk id="2" creationId="{00000000-0000-0000-0000-000000000000}"/>
          </ac:spMkLst>
        </pc:spChg>
        <pc:spChg chg="mod">
          <ac:chgData name="Wardwell, Todd M CIV USCG SEC DEL BAY (USA)" userId="19dde3c8-4272-408c-a70a-a5fadd0f7f97" providerId="ADAL" clId="{0A411967-5CB4-4FA9-9608-84D16B5B6474}" dt="2023-04-05T15:14:22.542" v="2724" actId="20577"/>
          <ac:spMkLst>
            <pc:docMk/>
            <pc:sldMk cId="2278920321" sldId="272"/>
            <ac:spMk id="4" creationId="{00000000-0000-0000-0000-000000000000}"/>
          </ac:spMkLst>
        </pc:spChg>
        <pc:spChg chg="add del mod">
          <ac:chgData name="Wardwell, Todd M CIV USCG SEC DEL BAY (USA)" userId="19dde3c8-4272-408c-a70a-a5fadd0f7f97" providerId="ADAL" clId="{0A411967-5CB4-4FA9-9608-84D16B5B6474}" dt="2023-04-05T14:22:58.709" v="630" actId="478"/>
          <ac:spMkLst>
            <pc:docMk/>
            <pc:sldMk cId="2278920321" sldId="272"/>
            <ac:spMk id="10" creationId="{AF24DA57-621C-1ABA-F635-0B1D5783734C}"/>
          </ac:spMkLst>
        </pc:spChg>
        <pc:picChg chg="del">
          <ac:chgData name="Wardwell, Todd M CIV USCG SEC DEL BAY (USA)" userId="19dde3c8-4272-408c-a70a-a5fadd0f7f97" providerId="ADAL" clId="{0A411967-5CB4-4FA9-9608-84D16B5B6474}" dt="2023-04-05T14:22:50.675" v="628" actId="478"/>
          <ac:picMkLst>
            <pc:docMk/>
            <pc:sldMk cId="2278920321" sldId="272"/>
            <ac:picMk id="5" creationId="{00000000-0000-0000-0000-000000000000}"/>
          </ac:picMkLst>
        </pc:picChg>
        <pc:picChg chg="del">
          <ac:chgData name="Wardwell, Todd M CIV USCG SEC DEL BAY (USA)" userId="19dde3c8-4272-408c-a70a-a5fadd0f7f97" providerId="ADAL" clId="{0A411967-5CB4-4FA9-9608-84D16B5B6474}" dt="2023-04-05T14:22:49.775" v="627" actId="478"/>
          <ac:picMkLst>
            <pc:docMk/>
            <pc:sldMk cId="2278920321" sldId="272"/>
            <ac:picMk id="6" creationId="{00000000-0000-0000-0000-000000000000}"/>
          </ac:picMkLst>
        </pc:picChg>
        <pc:picChg chg="del">
          <ac:chgData name="Wardwell, Todd M CIV USCG SEC DEL BAY (USA)" userId="19dde3c8-4272-408c-a70a-a5fadd0f7f97" providerId="ADAL" clId="{0A411967-5CB4-4FA9-9608-84D16B5B6474}" dt="2023-04-05T14:22:59.626" v="631" actId="478"/>
          <ac:picMkLst>
            <pc:docMk/>
            <pc:sldMk cId="2278920321" sldId="272"/>
            <ac:picMk id="7" creationId="{00000000-0000-0000-0000-000000000000}"/>
          </ac:picMkLst>
        </pc:picChg>
        <pc:picChg chg="del">
          <ac:chgData name="Wardwell, Todd M CIV USCG SEC DEL BAY (USA)" userId="19dde3c8-4272-408c-a70a-a5fadd0f7f97" providerId="ADAL" clId="{0A411967-5CB4-4FA9-9608-84D16B5B6474}" dt="2023-04-05T14:23:01.375" v="632" actId="478"/>
          <ac:picMkLst>
            <pc:docMk/>
            <pc:sldMk cId="2278920321" sldId="272"/>
            <ac:picMk id="8" creationId="{00000000-0000-0000-0000-000000000000}"/>
          </ac:picMkLst>
        </pc:picChg>
        <pc:picChg chg="del">
          <ac:chgData name="Wardwell, Todd M CIV USCG SEC DEL BAY (USA)" userId="19dde3c8-4272-408c-a70a-a5fadd0f7f97" providerId="ADAL" clId="{0A411967-5CB4-4FA9-9608-84D16B5B6474}" dt="2023-04-05T14:22:52.823" v="629" actId="478"/>
          <ac:picMkLst>
            <pc:docMk/>
            <pc:sldMk cId="2278920321" sldId="272"/>
            <ac:picMk id="9" creationId="{00000000-0000-0000-0000-000000000000}"/>
          </ac:picMkLst>
        </pc:picChg>
        <pc:picChg chg="add del mod">
          <ac:chgData name="Wardwell, Todd M CIV USCG SEC DEL BAY (USA)" userId="19dde3c8-4272-408c-a70a-a5fadd0f7f97" providerId="ADAL" clId="{0A411967-5CB4-4FA9-9608-84D16B5B6474}" dt="2023-04-05T15:11:04.878" v="2505" actId="478"/>
          <ac:picMkLst>
            <pc:docMk/>
            <pc:sldMk cId="2278920321" sldId="272"/>
            <ac:picMk id="12" creationId="{4A20329D-13F3-F79F-E5E6-821964D917A5}"/>
          </ac:picMkLst>
        </pc:picChg>
        <pc:picChg chg="add mod">
          <ac:chgData name="Wardwell, Todd M CIV USCG SEC DEL BAY (USA)" userId="19dde3c8-4272-408c-a70a-a5fadd0f7f97" providerId="ADAL" clId="{0A411967-5CB4-4FA9-9608-84D16B5B6474}" dt="2023-04-05T15:11:26.004" v="2512" actId="1076"/>
          <ac:picMkLst>
            <pc:docMk/>
            <pc:sldMk cId="2278920321" sldId="272"/>
            <ac:picMk id="14" creationId="{D0BEFF0D-3E8A-8248-7896-EED065DC7056}"/>
          </ac:picMkLst>
        </pc:picChg>
      </pc:sldChg>
      <pc:sldChg chg="add">
        <pc:chgData name="Wardwell, Todd M CIV USCG SEC DEL BAY (USA)" userId="19dde3c8-4272-408c-a70a-a5fadd0f7f97" providerId="ADAL" clId="{0A411967-5CB4-4FA9-9608-84D16B5B6474}" dt="2023-04-05T14:08:24.745" v="3" actId="2890"/>
        <pc:sldMkLst>
          <pc:docMk/>
          <pc:sldMk cId="3227382857" sldId="273"/>
        </pc:sldMkLst>
      </pc:sldChg>
      <pc:sldChg chg="add">
        <pc:chgData name="Wardwell, Todd M CIV USCG SEC DEL BAY (USA)" userId="19dde3c8-4272-408c-a70a-a5fadd0f7f97" providerId="ADAL" clId="{0A411967-5CB4-4FA9-9608-84D16B5B6474}" dt="2023-04-05T14:22:04.308" v="618" actId="2890"/>
        <pc:sldMkLst>
          <pc:docMk/>
          <pc:sldMk cId="3141247969" sldId="274"/>
        </pc:sldMkLst>
      </pc:sldChg>
      <pc:sldChg chg="add">
        <pc:chgData name="Wardwell, Todd M CIV USCG SEC DEL BAY (USA)" userId="19dde3c8-4272-408c-a70a-a5fadd0f7f97" providerId="ADAL" clId="{0A411967-5CB4-4FA9-9608-84D16B5B6474}" dt="2023-04-05T14:22:07.235" v="619" actId="2890"/>
        <pc:sldMkLst>
          <pc:docMk/>
          <pc:sldMk cId="2806215781" sldId="275"/>
        </pc:sldMkLst>
      </pc:sldChg>
      <pc:sldChg chg="add">
        <pc:chgData name="Wardwell, Todd M CIV USCG SEC DEL BAY (USA)" userId="19dde3c8-4272-408c-a70a-a5fadd0f7f97" providerId="ADAL" clId="{0A411967-5CB4-4FA9-9608-84D16B5B6474}" dt="2023-04-05T14:22:10.245" v="620" actId="2890"/>
        <pc:sldMkLst>
          <pc:docMk/>
          <pc:sldMk cId="982239513" sldId="276"/>
        </pc:sldMkLst>
      </pc:sldChg>
      <pc:sldChg chg="addSp delSp modSp add mod">
        <pc:chgData name="Wardwell, Todd M CIV USCG SEC DEL BAY (USA)" userId="19dde3c8-4272-408c-a70a-a5fadd0f7f97" providerId="ADAL" clId="{0A411967-5CB4-4FA9-9608-84D16B5B6474}" dt="2023-04-05T14:22:27.943" v="626" actId="478"/>
        <pc:sldMkLst>
          <pc:docMk/>
          <pc:sldMk cId="1884886929" sldId="277"/>
        </pc:sldMkLst>
        <pc:spChg chg="add mod">
          <ac:chgData name="Wardwell, Todd M CIV USCG SEC DEL BAY (USA)" userId="19dde3c8-4272-408c-a70a-a5fadd0f7f97" providerId="ADAL" clId="{0A411967-5CB4-4FA9-9608-84D16B5B6474}" dt="2023-04-05T14:22:26.292" v="625" actId="478"/>
          <ac:spMkLst>
            <pc:docMk/>
            <pc:sldMk cId="1884886929" sldId="277"/>
            <ac:spMk id="10" creationId="{95101F93-6DCA-CAAA-9090-F1B5192528F5}"/>
          </ac:spMkLst>
        </pc:spChg>
        <pc:picChg chg="del">
          <ac:chgData name="Wardwell, Todd M CIV USCG SEC DEL BAY (USA)" userId="19dde3c8-4272-408c-a70a-a5fadd0f7f97" providerId="ADAL" clId="{0A411967-5CB4-4FA9-9608-84D16B5B6474}" dt="2023-04-05T14:22:26.292" v="625" actId="478"/>
          <ac:picMkLst>
            <pc:docMk/>
            <pc:sldMk cId="1884886929" sldId="277"/>
            <ac:picMk id="5" creationId="{00000000-0000-0000-0000-000000000000}"/>
          </ac:picMkLst>
        </pc:picChg>
        <pc:picChg chg="del">
          <ac:chgData name="Wardwell, Todd M CIV USCG SEC DEL BAY (USA)" userId="19dde3c8-4272-408c-a70a-a5fadd0f7f97" providerId="ADAL" clId="{0A411967-5CB4-4FA9-9608-84D16B5B6474}" dt="2023-04-05T14:22:27.943" v="626" actId="478"/>
          <ac:picMkLst>
            <pc:docMk/>
            <pc:sldMk cId="1884886929" sldId="277"/>
            <ac:picMk id="6" creationId="{00000000-0000-0000-0000-000000000000}"/>
          </ac:picMkLst>
        </pc:picChg>
        <pc:picChg chg="del">
          <ac:chgData name="Wardwell, Todd M CIV USCG SEC DEL BAY (USA)" userId="19dde3c8-4272-408c-a70a-a5fadd0f7f97" providerId="ADAL" clId="{0A411967-5CB4-4FA9-9608-84D16B5B6474}" dt="2023-04-05T14:22:22.574" v="623" actId="478"/>
          <ac:picMkLst>
            <pc:docMk/>
            <pc:sldMk cId="1884886929" sldId="277"/>
            <ac:picMk id="7" creationId="{00000000-0000-0000-0000-000000000000}"/>
          </ac:picMkLst>
        </pc:picChg>
        <pc:picChg chg="del">
          <ac:chgData name="Wardwell, Todd M CIV USCG SEC DEL BAY (USA)" userId="19dde3c8-4272-408c-a70a-a5fadd0f7f97" providerId="ADAL" clId="{0A411967-5CB4-4FA9-9608-84D16B5B6474}" dt="2023-04-05T14:22:23.806" v="624" actId="478"/>
          <ac:picMkLst>
            <pc:docMk/>
            <pc:sldMk cId="1884886929" sldId="277"/>
            <ac:picMk id="8" creationId="{00000000-0000-0000-0000-000000000000}"/>
          </ac:picMkLst>
        </pc:picChg>
        <pc:picChg chg="del">
          <ac:chgData name="Wardwell, Todd M CIV USCG SEC DEL BAY (USA)" userId="19dde3c8-4272-408c-a70a-a5fadd0f7f97" providerId="ADAL" clId="{0A411967-5CB4-4FA9-9608-84D16B5B6474}" dt="2023-04-05T14:22:20.898" v="622" actId="478"/>
          <ac:picMkLst>
            <pc:docMk/>
            <pc:sldMk cId="1884886929" sldId="277"/>
            <ac:picMk id="9" creationId="{00000000-0000-0000-0000-000000000000}"/>
          </ac:picMkLst>
        </pc:picChg>
      </pc:sldChg>
      <pc:sldChg chg="addSp delSp modSp add mod">
        <pc:chgData name="Wardwell, Todd M CIV USCG SEC DEL BAY (USA)" userId="19dde3c8-4272-408c-a70a-a5fadd0f7f97" providerId="ADAL" clId="{0A411967-5CB4-4FA9-9608-84D16B5B6474}" dt="2023-04-05T14:42:08.161" v="1172" actId="20577"/>
        <pc:sldMkLst>
          <pc:docMk/>
          <pc:sldMk cId="2749113266" sldId="278"/>
        </pc:sldMkLst>
        <pc:spChg chg="mod">
          <ac:chgData name="Wardwell, Todd M CIV USCG SEC DEL BAY (USA)" userId="19dde3c8-4272-408c-a70a-a5fadd0f7f97" providerId="ADAL" clId="{0A411967-5CB4-4FA9-9608-84D16B5B6474}" dt="2023-04-05T14:42:08.161" v="1172" actId="20577"/>
          <ac:spMkLst>
            <pc:docMk/>
            <pc:sldMk cId="2749113266" sldId="278"/>
            <ac:spMk id="4" creationId="{00000000-0000-0000-0000-000000000000}"/>
          </ac:spMkLst>
        </pc:spChg>
        <pc:picChg chg="add mod">
          <ac:chgData name="Wardwell, Todd M CIV USCG SEC DEL BAY (USA)" userId="19dde3c8-4272-408c-a70a-a5fadd0f7f97" providerId="ADAL" clId="{0A411967-5CB4-4FA9-9608-84D16B5B6474}" dt="2023-04-05T14:40:43.760" v="1049" actId="1076"/>
          <ac:picMkLst>
            <pc:docMk/>
            <pc:sldMk cId="2749113266" sldId="278"/>
            <ac:picMk id="5" creationId="{D2426E68-FA12-3FE9-8FA3-80E0DE955DD4}"/>
          </ac:picMkLst>
        </pc:picChg>
        <pc:picChg chg="del">
          <ac:chgData name="Wardwell, Todd M CIV USCG SEC DEL BAY (USA)" userId="19dde3c8-4272-408c-a70a-a5fadd0f7f97" providerId="ADAL" clId="{0A411967-5CB4-4FA9-9608-84D16B5B6474}" dt="2023-04-05T14:40:16.314" v="1042" actId="478"/>
          <ac:picMkLst>
            <pc:docMk/>
            <pc:sldMk cId="2749113266" sldId="278"/>
            <ac:picMk id="14" creationId="{84B23790-0020-67F3-F2B5-6175672FDDEC}"/>
          </ac:picMkLst>
        </pc:picChg>
      </pc:sldChg>
      <pc:sldChg chg="add">
        <pc:chgData name="Wardwell, Todd M CIV USCG SEC DEL BAY (USA)" userId="19dde3c8-4272-408c-a70a-a5fadd0f7f97" providerId="ADAL" clId="{0A411967-5CB4-4FA9-9608-84D16B5B6474}" dt="2023-04-05T14:41:05" v="1050" actId="2890"/>
        <pc:sldMkLst>
          <pc:docMk/>
          <pc:sldMk cId="3121696367" sldId="279"/>
        </pc:sldMkLst>
      </pc:sldChg>
      <pc:sldChg chg="add">
        <pc:chgData name="Wardwell, Todd M CIV USCG SEC DEL BAY (USA)" userId="19dde3c8-4272-408c-a70a-a5fadd0f7f97" providerId="ADAL" clId="{0A411967-5CB4-4FA9-9608-84D16B5B6474}" dt="2023-04-05T14:41:07.606" v="1051" actId="2890"/>
        <pc:sldMkLst>
          <pc:docMk/>
          <pc:sldMk cId="678841891" sldId="280"/>
        </pc:sldMkLst>
      </pc:sldChg>
      <pc:sldChg chg="addSp delSp modSp add mod">
        <pc:chgData name="Wardwell, Todd M CIV USCG SEC DEL BAY (USA)" userId="19dde3c8-4272-408c-a70a-a5fadd0f7f97" providerId="ADAL" clId="{0A411967-5CB4-4FA9-9608-84D16B5B6474}" dt="2023-04-05T14:55:21.444" v="1714" actId="1076"/>
        <pc:sldMkLst>
          <pc:docMk/>
          <pc:sldMk cId="1345095176" sldId="281"/>
        </pc:sldMkLst>
        <pc:spChg chg="mod">
          <ac:chgData name="Wardwell, Todd M CIV USCG SEC DEL BAY (USA)" userId="19dde3c8-4272-408c-a70a-a5fadd0f7f97" providerId="ADAL" clId="{0A411967-5CB4-4FA9-9608-84D16B5B6474}" dt="2023-04-05T14:50:56.219" v="1704" actId="20577"/>
          <ac:spMkLst>
            <pc:docMk/>
            <pc:sldMk cId="1345095176" sldId="281"/>
            <ac:spMk id="4" creationId="{00000000-0000-0000-0000-000000000000}"/>
          </ac:spMkLst>
        </pc:spChg>
        <pc:picChg chg="del">
          <ac:chgData name="Wardwell, Todd M CIV USCG SEC DEL BAY (USA)" userId="19dde3c8-4272-408c-a70a-a5fadd0f7f97" providerId="ADAL" clId="{0A411967-5CB4-4FA9-9608-84D16B5B6474}" dt="2023-04-05T14:42:32.717" v="1174" actId="478"/>
          <ac:picMkLst>
            <pc:docMk/>
            <pc:sldMk cId="1345095176" sldId="281"/>
            <ac:picMk id="5" creationId="{D2426E68-FA12-3FE9-8FA3-80E0DE955DD4}"/>
          </ac:picMkLst>
        </pc:picChg>
        <pc:picChg chg="add del mod">
          <ac:chgData name="Wardwell, Todd M CIV USCG SEC DEL BAY (USA)" userId="19dde3c8-4272-408c-a70a-a5fadd0f7f97" providerId="ADAL" clId="{0A411967-5CB4-4FA9-9608-84D16B5B6474}" dt="2023-04-05T14:54:15.708" v="1706" actId="478"/>
          <ac:picMkLst>
            <pc:docMk/>
            <pc:sldMk cId="1345095176" sldId="281"/>
            <ac:picMk id="6" creationId="{AB2828B0-7AA3-E748-AC46-5E3CCE792CA3}"/>
          </ac:picMkLst>
        </pc:picChg>
        <pc:picChg chg="add mod">
          <ac:chgData name="Wardwell, Todd M CIV USCG SEC DEL BAY (USA)" userId="19dde3c8-4272-408c-a70a-a5fadd0f7f97" providerId="ADAL" clId="{0A411967-5CB4-4FA9-9608-84D16B5B6474}" dt="2023-04-05T14:54:32.666" v="1711" actId="1076"/>
          <ac:picMkLst>
            <pc:docMk/>
            <pc:sldMk cId="1345095176" sldId="281"/>
            <ac:picMk id="7" creationId="{C41560E5-3D51-A280-CDA2-B7D8092C9D91}"/>
          </ac:picMkLst>
        </pc:picChg>
        <pc:picChg chg="add mod">
          <ac:chgData name="Wardwell, Todd M CIV USCG SEC DEL BAY (USA)" userId="19dde3c8-4272-408c-a70a-a5fadd0f7f97" providerId="ADAL" clId="{0A411967-5CB4-4FA9-9608-84D16B5B6474}" dt="2023-04-05T14:55:21.444" v="1714" actId="1076"/>
          <ac:picMkLst>
            <pc:docMk/>
            <pc:sldMk cId="1345095176" sldId="281"/>
            <ac:picMk id="8" creationId="{DA1EA95E-C665-C917-E8B0-F133C3043225}"/>
          </ac:picMkLst>
        </pc:picChg>
      </pc:sldChg>
      <pc:sldChg chg="delSp modSp add mod">
        <pc:chgData name="Wardwell, Todd M CIV USCG SEC DEL BAY (USA)" userId="19dde3c8-4272-408c-a70a-a5fadd0f7f97" providerId="ADAL" clId="{0A411967-5CB4-4FA9-9608-84D16B5B6474}" dt="2023-04-05T15:28:32.768" v="3703" actId="20577"/>
        <pc:sldMkLst>
          <pc:docMk/>
          <pc:sldMk cId="633527279" sldId="282"/>
        </pc:sldMkLst>
        <pc:spChg chg="mod">
          <ac:chgData name="Wardwell, Todd M CIV USCG SEC DEL BAY (USA)" userId="19dde3c8-4272-408c-a70a-a5fadd0f7f97" providerId="ADAL" clId="{0A411967-5CB4-4FA9-9608-84D16B5B6474}" dt="2023-04-05T15:18:37.543" v="2796" actId="20577"/>
          <ac:spMkLst>
            <pc:docMk/>
            <pc:sldMk cId="633527279" sldId="282"/>
            <ac:spMk id="2" creationId="{00000000-0000-0000-0000-000000000000}"/>
          </ac:spMkLst>
        </pc:spChg>
        <pc:spChg chg="mod">
          <ac:chgData name="Wardwell, Todd M CIV USCG SEC DEL BAY (USA)" userId="19dde3c8-4272-408c-a70a-a5fadd0f7f97" providerId="ADAL" clId="{0A411967-5CB4-4FA9-9608-84D16B5B6474}" dt="2023-04-05T15:28:32.768" v="3703" actId="20577"/>
          <ac:spMkLst>
            <pc:docMk/>
            <pc:sldMk cId="633527279" sldId="282"/>
            <ac:spMk id="4" creationId="{00000000-0000-0000-0000-000000000000}"/>
          </ac:spMkLst>
        </pc:spChg>
        <pc:picChg chg="del">
          <ac:chgData name="Wardwell, Todd M CIV USCG SEC DEL BAY (USA)" userId="19dde3c8-4272-408c-a70a-a5fadd0f7f97" providerId="ADAL" clId="{0A411967-5CB4-4FA9-9608-84D16B5B6474}" dt="2023-04-05T15:19:14.222" v="2797" actId="478"/>
          <ac:picMkLst>
            <pc:docMk/>
            <pc:sldMk cId="633527279" sldId="282"/>
            <ac:picMk id="14" creationId="{D0BEFF0D-3E8A-8248-7896-EED065DC7056}"/>
          </ac:picMkLst>
        </pc:picChg>
      </pc:sldChg>
    </pc:docChg>
  </pc:docChgLst>
  <pc:docChgLst>
    <pc:chgData name="Wardwell, Todd M CIV USCG SEC DEL BAY (USA)" userId="S::todd.m.wardwell@uscg.mil::19dde3c8-4272-408c-a70a-a5fadd0f7f97" providerId="AD" clId="Web-{68EDD85F-097C-41D4-9196-F2B18D24E571}"/>
    <pc:docChg chg="addSld modSld">
      <pc:chgData name="Wardwell, Todd M CIV USCG SEC DEL BAY (USA)" userId="S::todd.m.wardwell@uscg.mil::19dde3c8-4272-408c-a70a-a5fadd0f7f97" providerId="AD" clId="Web-{68EDD85F-097C-41D4-9196-F2B18D24E571}" dt="2023-04-26T18:24:21.791" v="509"/>
      <pc:docMkLst>
        <pc:docMk/>
      </pc:docMkLst>
      <pc:sldChg chg="addSp delSp modSp">
        <pc:chgData name="Wardwell, Todd M CIV USCG SEC DEL BAY (USA)" userId="S::todd.m.wardwell@uscg.mil::19dde3c8-4272-408c-a70a-a5fadd0f7f97" providerId="AD" clId="Web-{68EDD85F-097C-41D4-9196-F2B18D24E571}" dt="2023-04-26T18:10:59.296" v="347" actId="14100"/>
        <pc:sldMkLst>
          <pc:docMk/>
          <pc:sldMk cId="2806215781" sldId="275"/>
        </pc:sldMkLst>
        <pc:spChg chg="mod">
          <ac:chgData name="Wardwell, Todd M CIV USCG SEC DEL BAY (USA)" userId="S::todd.m.wardwell@uscg.mil::19dde3c8-4272-408c-a70a-a5fadd0f7f97" providerId="AD" clId="Web-{68EDD85F-097C-41D4-9196-F2B18D24E571}" dt="2023-04-26T17:52:17.832" v="22" actId="20577"/>
          <ac:spMkLst>
            <pc:docMk/>
            <pc:sldMk cId="2806215781" sldId="275"/>
            <ac:spMk id="2" creationId="{00000000-0000-0000-0000-000000000000}"/>
          </ac:spMkLst>
        </pc:spChg>
        <pc:spChg chg="mod">
          <ac:chgData name="Wardwell, Todd M CIV USCG SEC DEL BAY (USA)" userId="S::todd.m.wardwell@uscg.mil::19dde3c8-4272-408c-a70a-a5fadd0f7f97" providerId="AD" clId="Web-{68EDD85F-097C-41D4-9196-F2B18D24E571}" dt="2023-04-26T18:10:43.280" v="345" actId="14100"/>
          <ac:spMkLst>
            <pc:docMk/>
            <pc:sldMk cId="2806215781" sldId="275"/>
            <ac:spMk id="4" creationId="{00000000-0000-0000-0000-000000000000}"/>
          </ac:spMkLst>
        </pc:spChg>
        <pc:spChg chg="del mod">
          <ac:chgData name="Wardwell, Todd M CIV USCG SEC DEL BAY (USA)" userId="S::todd.m.wardwell@uscg.mil::19dde3c8-4272-408c-a70a-a5fadd0f7f97" providerId="AD" clId="Web-{68EDD85F-097C-41D4-9196-F2B18D24E571}" dt="2023-04-26T18:07:40.051" v="326"/>
          <ac:spMkLst>
            <pc:docMk/>
            <pc:sldMk cId="2806215781" sldId="275"/>
            <ac:spMk id="10" creationId="{0DBAC809-81BB-FD0B-B83B-606047194013}"/>
          </ac:spMkLst>
        </pc:spChg>
        <pc:picChg chg="add mod ord">
          <ac:chgData name="Wardwell, Todd M CIV USCG SEC DEL BAY (USA)" userId="S::todd.m.wardwell@uscg.mil::19dde3c8-4272-408c-a70a-a5fadd0f7f97" providerId="AD" clId="Web-{68EDD85F-097C-41D4-9196-F2B18D24E571}" dt="2023-04-26T18:10:59.296" v="347" actId="14100"/>
          <ac:picMkLst>
            <pc:docMk/>
            <pc:sldMk cId="2806215781" sldId="275"/>
            <ac:picMk id="3" creationId="{346BF7A1-CF3A-1C29-62D2-040A8BBEBD9E}"/>
          </ac:picMkLst>
        </pc:picChg>
      </pc:sldChg>
      <pc:sldChg chg="modSp">
        <pc:chgData name="Wardwell, Todd M CIV USCG SEC DEL BAY (USA)" userId="S::todd.m.wardwell@uscg.mil::19dde3c8-4272-408c-a70a-a5fadd0f7f97" providerId="AD" clId="Web-{68EDD85F-097C-41D4-9196-F2B18D24E571}" dt="2023-04-26T17:47:35.708" v="19" actId="20577"/>
        <pc:sldMkLst>
          <pc:docMk/>
          <pc:sldMk cId="3121696367" sldId="279"/>
        </pc:sldMkLst>
        <pc:spChg chg="mod">
          <ac:chgData name="Wardwell, Todd M CIV USCG SEC DEL BAY (USA)" userId="S::todd.m.wardwell@uscg.mil::19dde3c8-4272-408c-a70a-a5fadd0f7f97" providerId="AD" clId="Web-{68EDD85F-097C-41D4-9196-F2B18D24E571}" dt="2023-04-26T17:47:30.911" v="17" actId="20577"/>
          <ac:spMkLst>
            <pc:docMk/>
            <pc:sldMk cId="3121696367" sldId="279"/>
            <ac:spMk id="2" creationId="{00000000-0000-0000-0000-000000000000}"/>
          </ac:spMkLst>
        </pc:spChg>
        <pc:spChg chg="mod">
          <ac:chgData name="Wardwell, Todd M CIV USCG SEC DEL BAY (USA)" userId="S::todd.m.wardwell@uscg.mil::19dde3c8-4272-408c-a70a-a5fadd0f7f97" providerId="AD" clId="Web-{68EDD85F-097C-41D4-9196-F2B18D24E571}" dt="2023-04-26T17:47:35.708" v="19" actId="20577"/>
          <ac:spMkLst>
            <pc:docMk/>
            <pc:sldMk cId="3121696367" sldId="279"/>
            <ac:spMk id="4" creationId="{00000000-0000-0000-0000-000000000000}"/>
          </ac:spMkLst>
        </pc:spChg>
      </pc:sldChg>
      <pc:sldChg chg="addSp delSp modSp add replId">
        <pc:chgData name="Wardwell, Todd M CIV USCG SEC DEL BAY (USA)" userId="S::todd.m.wardwell@uscg.mil::19dde3c8-4272-408c-a70a-a5fadd0f7f97" providerId="AD" clId="Web-{68EDD85F-097C-41D4-9196-F2B18D24E571}" dt="2023-04-26T18:12:52.193" v="376" actId="20577"/>
        <pc:sldMkLst>
          <pc:docMk/>
          <pc:sldMk cId="4125011710" sldId="283"/>
        </pc:sldMkLst>
        <pc:spChg chg="mod">
          <ac:chgData name="Wardwell, Todd M CIV USCG SEC DEL BAY (USA)" userId="S::todd.m.wardwell@uscg.mil::19dde3c8-4272-408c-a70a-a5fadd0f7f97" providerId="AD" clId="Web-{68EDD85F-097C-41D4-9196-F2B18D24E571}" dt="2023-04-26T18:11:10.375" v="348" actId="14100"/>
          <ac:spMkLst>
            <pc:docMk/>
            <pc:sldMk cId="4125011710" sldId="283"/>
            <ac:spMk id="4" creationId="{00000000-0000-0000-0000-000000000000}"/>
          </ac:spMkLst>
        </pc:spChg>
        <pc:spChg chg="add del mod">
          <ac:chgData name="Wardwell, Todd M CIV USCG SEC DEL BAY (USA)" userId="S::todd.m.wardwell@uscg.mil::19dde3c8-4272-408c-a70a-a5fadd0f7f97" providerId="AD" clId="Web-{68EDD85F-097C-41D4-9196-F2B18D24E571}" dt="2023-04-26T18:10:02.199" v="335"/>
          <ac:spMkLst>
            <pc:docMk/>
            <pc:sldMk cId="4125011710" sldId="283"/>
            <ac:spMk id="7" creationId="{6CFCA0B1-3EA1-765C-8EBB-E4B27F94AF62}"/>
          </ac:spMkLst>
        </pc:spChg>
        <pc:spChg chg="add mod">
          <ac:chgData name="Wardwell, Todd M CIV USCG SEC DEL BAY (USA)" userId="S::todd.m.wardwell@uscg.mil::19dde3c8-4272-408c-a70a-a5fadd0f7f97" providerId="AD" clId="Web-{68EDD85F-097C-41D4-9196-F2B18D24E571}" dt="2023-04-26T18:12:52.193" v="376" actId="20577"/>
          <ac:spMkLst>
            <pc:docMk/>
            <pc:sldMk cId="4125011710" sldId="283"/>
            <ac:spMk id="8" creationId="{910C8948-EB97-C5D5-BB7F-24447D7CA13C}"/>
          </ac:spMkLst>
        </pc:spChg>
        <pc:picChg chg="del">
          <ac:chgData name="Wardwell, Todd M CIV USCG SEC DEL BAY (USA)" userId="S::todd.m.wardwell@uscg.mil::19dde3c8-4272-408c-a70a-a5fadd0f7f97" providerId="AD" clId="Web-{68EDD85F-097C-41D4-9196-F2B18D24E571}" dt="2023-04-26T18:09:56.558" v="333"/>
          <ac:picMkLst>
            <pc:docMk/>
            <pc:sldMk cId="4125011710" sldId="283"/>
            <ac:picMk id="3" creationId="{346BF7A1-CF3A-1C29-62D2-040A8BBEBD9E}"/>
          </ac:picMkLst>
        </pc:picChg>
        <pc:picChg chg="add mod">
          <ac:chgData name="Wardwell, Todd M CIV USCG SEC DEL BAY (USA)" userId="S::todd.m.wardwell@uscg.mil::19dde3c8-4272-408c-a70a-a5fadd0f7f97" providerId="AD" clId="Web-{68EDD85F-097C-41D4-9196-F2B18D24E571}" dt="2023-04-26T18:11:19.219" v="350" actId="1076"/>
          <ac:picMkLst>
            <pc:docMk/>
            <pc:sldMk cId="4125011710" sldId="283"/>
            <ac:picMk id="5" creationId="{6B623B4A-819E-162E-AE4A-920F6011FD0C}"/>
          </ac:picMkLst>
        </pc:picChg>
      </pc:sldChg>
      <pc:sldChg chg="delSp modSp add replId">
        <pc:chgData name="Wardwell, Todd M CIV USCG SEC DEL BAY (USA)" userId="S::todd.m.wardwell@uscg.mil::19dde3c8-4272-408c-a70a-a5fadd0f7f97" providerId="AD" clId="Web-{68EDD85F-097C-41D4-9196-F2B18D24E571}" dt="2023-04-26T18:24:21.791" v="509"/>
        <pc:sldMkLst>
          <pc:docMk/>
          <pc:sldMk cId="3915806915" sldId="284"/>
        </pc:sldMkLst>
        <pc:spChg chg="mod">
          <ac:chgData name="Wardwell, Todd M CIV USCG SEC DEL BAY (USA)" userId="S::todd.m.wardwell@uscg.mil::19dde3c8-4272-408c-a70a-a5fadd0f7f97" providerId="AD" clId="Web-{68EDD85F-097C-41D4-9196-F2B18D24E571}" dt="2023-04-26T18:24:17.541" v="507" actId="20577"/>
          <ac:spMkLst>
            <pc:docMk/>
            <pc:sldMk cId="3915806915" sldId="284"/>
            <ac:spMk id="4" creationId="{00000000-0000-0000-0000-000000000000}"/>
          </ac:spMkLst>
        </pc:spChg>
        <pc:spChg chg="del">
          <ac:chgData name="Wardwell, Todd M CIV USCG SEC DEL BAY (USA)" userId="S::todd.m.wardwell@uscg.mil::19dde3c8-4272-408c-a70a-a5fadd0f7f97" providerId="AD" clId="Web-{68EDD85F-097C-41D4-9196-F2B18D24E571}" dt="2023-04-26T18:24:21.791" v="509"/>
          <ac:spMkLst>
            <pc:docMk/>
            <pc:sldMk cId="3915806915" sldId="284"/>
            <ac:spMk id="8" creationId="{910C8948-EB97-C5D5-BB7F-24447D7CA13C}"/>
          </ac:spMkLst>
        </pc:spChg>
        <pc:picChg chg="del">
          <ac:chgData name="Wardwell, Todd M CIV USCG SEC DEL BAY (USA)" userId="S::todd.m.wardwell@uscg.mil::19dde3c8-4272-408c-a70a-a5fadd0f7f97" providerId="AD" clId="Web-{68EDD85F-097C-41D4-9196-F2B18D24E571}" dt="2023-04-26T18:24:19.494" v="508"/>
          <ac:picMkLst>
            <pc:docMk/>
            <pc:sldMk cId="3915806915" sldId="284"/>
            <ac:picMk id="5" creationId="{6B623B4A-819E-162E-AE4A-920F6011FD0C}"/>
          </ac:picMkLst>
        </pc:picChg>
      </pc:sldChg>
    </pc:docChg>
  </pc:docChgLst>
  <pc:docChgLst>
    <pc:chgData name="Wardwell, Todd M CIV USCG SEC DEL BAY (USA)" userId="S::todd.m.wardwell@uscg.mil::19dde3c8-4272-408c-a70a-a5fadd0f7f97" providerId="AD" clId="Web-{0EF0C35B-C9AD-4A0F-8CC5-B03AC98C48E2}"/>
    <pc:docChg chg="delSld">
      <pc:chgData name="Wardwell, Todd M CIV USCG SEC DEL BAY (USA)" userId="S::todd.m.wardwell@uscg.mil::19dde3c8-4272-408c-a70a-a5fadd0f7f97" providerId="AD" clId="Web-{0EF0C35B-C9AD-4A0F-8CC5-B03AC98C48E2}" dt="2023-04-25T17:59:00.270" v="0"/>
      <pc:docMkLst>
        <pc:docMk/>
      </pc:docMkLst>
      <pc:sldChg chg="del">
        <pc:chgData name="Wardwell, Todd M CIV USCG SEC DEL BAY (USA)" userId="S::todd.m.wardwell@uscg.mil::19dde3c8-4272-408c-a70a-a5fadd0f7f97" providerId="AD" clId="Web-{0EF0C35B-C9AD-4A0F-8CC5-B03AC98C48E2}" dt="2023-04-25T17:59:00.270" v="0"/>
        <pc:sldMkLst>
          <pc:docMk/>
          <pc:sldMk cId="678841891" sldId="280"/>
        </pc:sldMkLst>
      </pc:sldChg>
    </pc:docChg>
  </pc:docChgLst>
  <pc:docChgLst>
    <pc:chgData name="Wardwell, Todd M CIV USCG SEC DEL BAY (USA)" userId="S::todd.m.wardwell@uscg.mil::19dde3c8-4272-408c-a70a-a5fadd0f7f97" providerId="AD" clId="Web-{B7CCB68B-B933-A70A-643D-3990EF96B5C0}"/>
    <pc:docChg chg="modSld">
      <pc:chgData name="Wardwell, Todd M CIV USCG SEC DEL BAY (USA)" userId="S::todd.m.wardwell@uscg.mil::19dde3c8-4272-408c-a70a-a5fadd0f7f97" providerId="AD" clId="Web-{B7CCB68B-B933-A70A-643D-3990EF96B5C0}" dt="2023-03-29T12:43:55.228" v="3" actId="14100"/>
      <pc:docMkLst>
        <pc:docMk/>
      </pc:docMkLst>
      <pc:sldChg chg="modSp">
        <pc:chgData name="Wardwell, Todd M CIV USCG SEC DEL BAY (USA)" userId="S::todd.m.wardwell@uscg.mil::19dde3c8-4272-408c-a70a-a5fadd0f7f97" providerId="AD" clId="Web-{B7CCB68B-B933-A70A-643D-3990EF96B5C0}" dt="2023-03-29T12:43:55.228" v="3" actId="14100"/>
        <pc:sldMkLst>
          <pc:docMk/>
          <pc:sldMk cId="1233818455" sldId="269"/>
        </pc:sldMkLst>
        <pc:picChg chg="mod">
          <ac:chgData name="Wardwell, Todd M CIV USCG SEC DEL BAY (USA)" userId="S::todd.m.wardwell@uscg.mil::19dde3c8-4272-408c-a70a-a5fadd0f7f97" providerId="AD" clId="Web-{B7CCB68B-B933-A70A-643D-3990EF96B5C0}" dt="2023-03-29T12:43:55.228" v="3" actId="14100"/>
          <ac:picMkLst>
            <pc:docMk/>
            <pc:sldMk cId="1233818455" sldId="269"/>
            <ac:picMk id="20"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F6060F5-7FB0-4273-85CB-8AD1E55EBAEA}"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665510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6060F5-7FB0-4273-85CB-8AD1E55EBAEA}"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2921959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6060F5-7FB0-4273-85CB-8AD1E55EBAEA}"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321166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6060F5-7FB0-4273-85CB-8AD1E55EBAEA}"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70620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6060F5-7FB0-4273-85CB-8AD1E55EBAEA}" type="datetimeFigureOut">
              <a:rPr lang="en-US" smtClean="0"/>
              <a:t>5/3/2023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1425453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6060F5-7FB0-4273-85CB-8AD1E55EBAEA}" type="datetimeFigureOut">
              <a:rPr lang="en-US" smtClean="0"/>
              <a:t>5/3/2023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3960195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6060F5-7FB0-4273-85CB-8AD1E55EBAEA}" type="datetimeFigureOut">
              <a:rPr lang="en-US" smtClean="0"/>
              <a:t>5/3/2023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1483211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F6060F5-7FB0-4273-85CB-8AD1E55EBAEA}"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1369107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F6060F5-7FB0-4273-85CB-8AD1E55EBAEA}"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65184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6060F5-7FB0-4273-85CB-8AD1E55EBAEA}"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1908384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6060F5-7FB0-4273-85CB-8AD1E55EBAEA}"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2ED32-2B87-42C7-A12D-E889EF5D2AEA}" type="slidenum">
              <a:rPr lang="en-US" smtClean="0"/>
              <a:t>‹#›</a:t>
            </a:fld>
            <a:endParaRPr lang="en-US"/>
          </a:p>
        </p:txBody>
      </p:sp>
    </p:spTree>
    <p:extLst>
      <p:ext uri="{BB962C8B-B14F-4D97-AF65-F5344CB8AC3E}">
        <p14:creationId xmlns:p14="http://schemas.microsoft.com/office/powerpoint/2010/main" val="6720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6060F5-7FB0-4273-85CB-8AD1E55EBAEA}" type="datetimeFigureOut">
              <a:rPr lang="en-US" smtClean="0"/>
              <a:t>5/3/2023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2ED32-2B87-42C7-A12D-E889EF5D2AEA}" type="slidenum">
              <a:rPr lang="en-US" smtClean="0"/>
              <a:t>‹#›</a:t>
            </a:fld>
            <a:endParaRPr lang="en-US"/>
          </a:p>
        </p:txBody>
      </p:sp>
    </p:spTree>
    <p:extLst>
      <p:ext uri="{BB962C8B-B14F-4D97-AF65-F5344CB8AC3E}">
        <p14:creationId xmlns:p14="http://schemas.microsoft.com/office/powerpoint/2010/main" val="3389137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fif"/><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2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png"/><Relationship Id="rId5" Type="http://schemas.openxmlformats.org/officeDocument/2006/relationships/slideLayout" Target="../slideLayouts/slideLayout4.xml"/><Relationship Id="rId4" Type="http://schemas.openxmlformats.org/officeDocument/2006/relationships/video" Target="../media/media2.mp4"/></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jpg"/><Relationship Id="rId12"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8.xml"/><Relationship Id="rId6" Type="http://schemas.openxmlformats.org/officeDocument/2006/relationships/image" Target="../media/image53.jfif"/><Relationship Id="rId11" Type="http://schemas.openxmlformats.org/officeDocument/2006/relationships/image" Target="../media/image58.jpg"/><Relationship Id="rId5" Type="http://schemas.openxmlformats.org/officeDocument/2006/relationships/image" Target="../media/image52.jfif"/><Relationship Id="rId10" Type="http://schemas.openxmlformats.org/officeDocument/2006/relationships/image" Target="../media/image57.jfif"/><Relationship Id="rId4" Type="http://schemas.openxmlformats.org/officeDocument/2006/relationships/image" Target="../media/image51.png"/><Relationship Id="rId9" Type="http://schemas.openxmlformats.org/officeDocument/2006/relationships/image" Target="../media/image56.png"/></Relationships>
</file>

<file path=ppt/slides/_rels/slide39.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jpg"/><Relationship Id="rId12"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8.xml"/><Relationship Id="rId6" Type="http://schemas.openxmlformats.org/officeDocument/2006/relationships/image" Target="../media/image53.jfif"/><Relationship Id="rId11" Type="http://schemas.openxmlformats.org/officeDocument/2006/relationships/image" Target="../media/image58.jpg"/><Relationship Id="rId5" Type="http://schemas.openxmlformats.org/officeDocument/2006/relationships/image" Target="../media/image52.jfif"/><Relationship Id="rId10" Type="http://schemas.openxmlformats.org/officeDocument/2006/relationships/image" Target="../media/image57.jfif"/><Relationship Id="rId4" Type="http://schemas.openxmlformats.org/officeDocument/2006/relationships/image" Target="../media/image51.png"/><Relationship Id="rId9" Type="http://schemas.openxmlformats.org/officeDocument/2006/relationships/image" Target="../media/image56.png"/></Relationships>
</file>

<file path=ppt/slides/_rels/slide40.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image" Target="../media/image62.jpeg"/><Relationship Id="rId7" Type="http://schemas.openxmlformats.org/officeDocument/2006/relationships/image" Target="../media/image66.jpg"/><Relationship Id="rId2" Type="http://schemas.openxmlformats.org/officeDocument/2006/relationships/image" Target="../media/image61.jpeg"/><Relationship Id="rId1" Type="http://schemas.openxmlformats.org/officeDocument/2006/relationships/slideLayout" Target="../slideLayouts/slideLayout4.xml"/><Relationship Id="rId6" Type="http://schemas.openxmlformats.org/officeDocument/2006/relationships/image" Target="../media/image65.jpg"/><Relationship Id="rId5" Type="http://schemas.openxmlformats.org/officeDocument/2006/relationships/image" Target="../media/image64.jpeg"/><Relationship Id="rId4" Type="http://schemas.openxmlformats.org/officeDocument/2006/relationships/image" Target="../media/image6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03867" y="1985338"/>
            <a:ext cx="9144000" cy="1473055"/>
          </a:xfrm>
        </p:spPr>
        <p:txBody>
          <a:bodyPr>
            <a:noAutofit/>
          </a:bodyPr>
          <a:lstStyle/>
          <a:p>
            <a:r>
              <a:rPr lang="en-US" sz="6600" b="1" dirty="0" err="1">
                <a:latin typeface="Arial" panose="020B0604020202020204" pitchFamily="34" charset="0"/>
                <a:cs typeface="Arial" panose="020B0604020202020204" pitchFamily="34" charset="0"/>
              </a:rPr>
              <a:t>Broadkill</a:t>
            </a:r>
            <a:r>
              <a:rPr lang="en-US" sz="6600" b="1" dirty="0">
                <a:latin typeface="Arial" panose="020B0604020202020204" pitchFamily="34" charset="0"/>
                <a:cs typeface="Arial" panose="020B0604020202020204" pitchFamily="34" charset="0"/>
              </a:rPr>
              <a:t> Beach Oil Spill</a:t>
            </a:r>
            <a:br>
              <a:rPr lang="en-US" sz="6600" b="1" dirty="0">
                <a:latin typeface="Arial" panose="020B0604020202020204" pitchFamily="34" charset="0"/>
                <a:cs typeface="Arial" panose="020B0604020202020204" pitchFamily="34" charset="0"/>
              </a:rPr>
            </a:b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USCG Sector Delaware Bay</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RRT Presentation</a:t>
            </a:r>
          </a:p>
        </p:txBody>
      </p:sp>
      <p:sp>
        <p:nvSpPr>
          <p:cNvPr id="3" name="Subtitle 2"/>
          <p:cNvSpPr>
            <a:spLocks noGrp="1"/>
          </p:cNvSpPr>
          <p:nvPr>
            <p:ph type="subTitle" idx="1"/>
          </p:nvPr>
        </p:nvSpPr>
        <p:spPr>
          <a:xfrm>
            <a:off x="3927763" y="3946236"/>
            <a:ext cx="4193310" cy="1099271"/>
          </a:xfrm>
        </p:spPr>
        <p:txBody>
          <a:bodyPr/>
          <a:lstStyle/>
          <a:p>
            <a:r>
              <a:rPr lang="en-US" b="1" dirty="0"/>
              <a:t>19OCT2020 – 12NOV2020</a:t>
            </a:r>
          </a:p>
        </p:txBody>
      </p:sp>
      <p:sp>
        <p:nvSpPr>
          <p:cNvPr id="6" name="TextBox 5"/>
          <p:cNvSpPr txBox="1"/>
          <p:nvPr/>
        </p:nvSpPr>
        <p:spPr>
          <a:xfrm>
            <a:off x="3294071" y="4721283"/>
            <a:ext cx="5163594" cy="830997"/>
          </a:xfrm>
          <a:prstGeom prst="rect">
            <a:avLst/>
          </a:prstGeom>
          <a:noFill/>
        </p:spPr>
        <p:txBody>
          <a:bodyPr wrap="none" rtlCol="0">
            <a:spAutoFit/>
          </a:bodyPr>
          <a:lstStyle/>
          <a:p>
            <a:pPr algn="ctr"/>
            <a:r>
              <a:rPr lang="en-US" sz="2400" b="1" dirty="0">
                <a:latin typeface="Arial" panose="020B0604020202020204" pitchFamily="34" charset="0"/>
                <a:cs typeface="Arial" panose="020B0604020202020204" pitchFamily="34" charset="0"/>
              </a:rPr>
              <a:t>Todd Wardwell, USCG</a:t>
            </a:r>
          </a:p>
          <a:p>
            <a:pPr algn="ctr"/>
            <a:r>
              <a:rPr lang="en-US" sz="2400" b="1" dirty="0">
                <a:latin typeface="Arial" panose="020B0604020202020204" pitchFamily="34" charset="0"/>
                <a:cs typeface="Arial" panose="020B0604020202020204" pitchFamily="34" charset="0"/>
              </a:rPr>
              <a:t>FOSCR (ret), Sector Delaware Bay</a:t>
            </a:r>
          </a:p>
        </p:txBody>
      </p:sp>
    </p:spTree>
    <p:extLst>
      <p:ext uri="{BB962C8B-B14F-4D97-AF65-F5344CB8AC3E}">
        <p14:creationId xmlns:p14="http://schemas.microsoft.com/office/powerpoint/2010/main" val="1263200528"/>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915" y="268556"/>
            <a:ext cx="5372532" cy="780473"/>
          </a:xfrm>
        </p:spPr>
        <p:txBody>
          <a:bodyPr/>
          <a:lstStyle/>
          <a:p>
            <a:r>
              <a:rPr lang="en-US" b="1" dirty="0"/>
              <a:t>Initial Actions</a:t>
            </a:r>
          </a:p>
        </p:txBody>
      </p:sp>
      <p:sp>
        <p:nvSpPr>
          <p:cNvPr id="4" name="Text Placeholder 3"/>
          <p:cNvSpPr>
            <a:spLocks noGrp="1"/>
          </p:cNvSpPr>
          <p:nvPr>
            <p:ph type="body" sz="half" idx="2"/>
          </p:nvPr>
        </p:nvSpPr>
        <p:spPr>
          <a:xfrm>
            <a:off x="511897" y="1239187"/>
            <a:ext cx="5178568" cy="4939939"/>
          </a:xfrm>
        </p:spPr>
        <p:txBody>
          <a:bodyPr>
            <a:normAutofit lnSpcReduction="10000"/>
          </a:bodyPr>
          <a:lstStyle/>
          <a:p>
            <a:pPr marL="285750" indent="-285750">
              <a:buFont typeface="Arial" panose="020B0604020202020204" pitchFamily="34" charset="0"/>
              <a:buChar char="•"/>
            </a:pPr>
            <a:r>
              <a:rPr lang="en-US" sz="2400" dirty="0"/>
              <a:t>USCG – Duty FOSCR notified at around 7 pm by USCG </a:t>
            </a:r>
            <a:r>
              <a:rPr lang="en-US" sz="2400" dirty="0" err="1"/>
              <a:t>Commcen</a:t>
            </a:r>
            <a:r>
              <a:rPr lang="en-US" sz="2400" dirty="0"/>
              <a:t> and was grilling on his back porch. </a:t>
            </a:r>
          </a:p>
          <a:p>
            <a:pPr marL="285750" indent="-285750">
              <a:buFont typeface="Arial" panose="020B0604020202020204" pitchFamily="34" charset="0"/>
              <a:buChar char="•"/>
            </a:pPr>
            <a:r>
              <a:rPr lang="en-US" sz="2400" dirty="0"/>
              <a:t>DNREC OSC called the FOSCR directly and stated that this spill was the “real deal” and that a response needed to happen ASAP</a:t>
            </a:r>
          </a:p>
          <a:p>
            <a:pPr marL="285750" indent="-285750">
              <a:buFont typeface="Arial" panose="020B0604020202020204" pitchFamily="34" charset="0"/>
              <a:buChar char="•"/>
            </a:pPr>
            <a:r>
              <a:rPr lang="en-US" sz="2400" dirty="0"/>
              <a:t>FOSCR and SOSC had a long response relationship and if the SOSC said it was legit than the FOSCR did not blink or question his judgement. The FOSCR notified his chain that he was going to open the OSLTF that night and issue an ATP(Authorization To Proceed) to a CG contracted OSRO.  </a:t>
            </a:r>
            <a:endParaRPr lang="en-US" sz="2200" dirty="0"/>
          </a:p>
          <a:p>
            <a:pPr marL="285750" indent="-285750">
              <a:buFont typeface="Arial" panose="020B0604020202020204" pitchFamily="34" charset="0"/>
              <a:buChar char="•"/>
            </a:pPr>
            <a:endParaRPr lang="en-US" sz="2400" dirty="0"/>
          </a:p>
        </p:txBody>
      </p:sp>
      <p:pic>
        <p:nvPicPr>
          <p:cNvPr id="14" name="Picture 13" descr="A picture containing outdoor&#10;&#10;Description automatically generated">
            <a:extLst>
              <a:ext uri="{FF2B5EF4-FFF2-40B4-BE49-F238E27FC236}">
                <a16:creationId xmlns:a16="http://schemas.microsoft.com/office/drawing/2014/main" id="{84B23790-0020-67F3-F2B5-6175672FDD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8278" y="601033"/>
            <a:ext cx="5655933" cy="5655933"/>
          </a:xfrm>
          <a:prstGeom prst="rect">
            <a:avLst/>
          </a:prstGeom>
        </p:spPr>
      </p:pic>
    </p:spTree>
    <p:extLst>
      <p:ext uri="{BB962C8B-B14F-4D97-AF65-F5344CB8AC3E}">
        <p14:creationId xmlns:p14="http://schemas.microsoft.com/office/powerpoint/2010/main" val="192045106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915" y="268556"/>
            <a:ext cx="5372532" cy="780473"/>
          </a:xfrm>
        </p:spPr>
        <p:txBody>
          <a:bodyPr/>
          <a:lstStyle/>
          <a:p>
            <a:r>
              <a:rPr lang="en-US" b="1" dirty="0"/>
              <a:t>Initial Actions</a:t>
            </a:r>
          </a:p>
        </p:txBody>
      </p:sp>
      <p:sp>
        <p:nvSpPr>
          <p:cNvPr id="4" name="Text Placeholder 3"/>
          <p:cNvSpPr>
            <a:spLocks noGrp="1"/>
          </p:cNvSpPr>
          <p:nvPr>
            <p:ph type="body" sz="half" idx="2"/>
          </p:nvPr>
        </p:nvSpPr>
        <p:spPr>
          <a:xfrm>
            <a:off x="511897" y="1239187"/>
            <a:ext cx="5178568" cy="4939939"/>
          </a:xfrm>
        </p:spPr>
        <p:txBody>
          <a:bodyPr>
            <a:normAutofit/>
          </a:bodyPr>
          <a:lstStyle/>
          <a:p>
            <a:pPr marL="285750" indent="-285750">
              <a:buFont typeface="Arial" panose="020B0604020202020204" pitchFamily="34" charset="0"/>
              <a:buChar char="•"/>
            </a:pPr>
            <a:r>
              <a:rPr lang="en-US" sz="2400" dirty="0"/>
              <a:t>OSLTF was opened for 30K</a:t>
            </a:r>
          </a:p>
          <a:p>
            <a:pPr marL="285750" indent="-285750">
              <a:buFont typeface="Arial" panose="020B0604020202020204" pitchFamily="34" charset="0"/>
              <a:buChar char="•"/>
            </a:pPr>
            <a:r>
              <a:rPr lang="en-US" sz="2400" dirty="0"/>
              <a:t>Message traffic and notifications were done prior to midnight on 19 Oct 20. </a:t>
            </a:r>
          </a:p>
          <a:p>
            <a:pPr marL="285750" indent="-285750">
              <a:buFont typeface="Arial" panose="020B0604020202020204" pitchFamily="34" charset="0"/>
              <a:buChar char="•"/>
            </a:pPr>
            <a:r>
              <a:rPr lang="en-US" sz="2400" dirty="0"/>
              <a:t>Due to the oil being already impacted on the shoreline and not as much in the surf or floating an OSRO that had more local resources but lesser “on water” assets was chosen. </a:t>
            </a:r>
          </a:p>
          <a:p>
            <a:pPr marL="285750" indent="-285750">
              <a:buFont typeface="Arial" panose="020B0604020202020204" pitchFamily="34" charset="0"/>
              <a:buChar char="•"/>
            </a:pPr>
            <a:r>
              <a:rPr lang="en-US" sz="2400" dirty="0"/>
              <a:t>D5 DRAT and NOAA were requested in advance for consultation. They did not do consultation on the 19</a:t>
            </a:r>
            <a:r>
              <a:rPr lang="en-US" sz="2400" baseline="30000" dirty="0"/>
              <a:t>th</a:t>
            </a:r>
            <a:r>
              <a:rPr lang="en-US" sz="2400" dirty="0"/>
              <a:t>. Just prepped. </a:t>
            </a:r>
          </a:p>
        </p:txBody>
      </p:sp>
      <p:pic>
        <p:nvPicPr>
          <p:cNvPr id="3" name="Picture 5">
            <a:extLst>
              <a:ext uri="{FF2B5EF4-FFF2-40B4-BE49-F238E27FC236}">
                <a16:creationId xmlns:a16="http://schemas.microsoft.com/office/drawing/2014/main" id="{3E3AD7E1-108F-7CD5-C488-E00F264A89F5}"/>
              </a:ext>
            </a:extLst>
          </p:cNvPr>
          <p:cNvPicPr>
            <a:picLocks noChangeAspect="1"/>
          </p:cNvPicPr>
          <p:nvPr/>
        </p:nvPicPr>
        <p:blipFill>
          <a:blip r:embed="rId2"/>
          <a:stretch>
            <a:fillRect/>
          </a:stretch>
        </p:blipFill>
        <p:spPr>
          <a:xfrm>
            <a:off x="6553920" y="440382"/>
            <a:ext cx="4276969" cy="5447641"/>
          </a:xfrm>
          <a:prstGeom prst="rect">
            <a:avLst/>
          </a:prstGeom>
        </p:spPr>
      </p:pic>
    </p:spTree>
    <p:extLst>
      <p:ext uri="{BB962C8B-B14F-4D97-AF65-F5344CB8AC3E}">
        <p14:creationId xmlns:p14="http://schemas.microsoft.com/office/powerpoint/2010/main" val="2749113266"/>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915" y="268556"/>
            <a:ext cx="5372532" cy="780473"/>
          </a:xfrm>
        </p:spPr>
        <p:txBody>
          <a:bodyPr/>
          <a:lstStyle/>
          <a:p>
            <a:r>
              <a:rPr lang="en-US" b="1" dirty="0"/>
              <a:t>Initial Actions</a:t>
            </a:r>
          </a:p>
        </p:txBody>
      </p:sp>
      <p:sp>
        <p:nvSpPr>
          <p:cNvPr id="4" name="Text Placeholder 3"/>
          <p:cNvSpPr>
            <a:spLocks noGrp="1"/>
          </p:cNvSpPr>
          <p:nvPr>
            <p:ph type="body" sz="half" idx="2"/>
          </p:nvPr>
        </p:nvSpPr>
        <p:spPr>
          <a:xfrm>
            <a:off x="511897" y="1239187"/>
            <a:ext cx="5178568" cy="4939939"/>
          </a:xfrm>
        </p:spPr>
        <p:txBody>
          <a:bodyPr>
            <a:normAutofit lnSpcReduction="10000"/>
          </a:bodyPr>
          <a:lstStyle/>
          <a:p>
            <a:pPr marL="285750" indent="-285750">
              <a:buFont typeface="Arial" panose="020B0604020202020204" pitchFamily="34" charset="0"/>
              <a:buChar char="•"/>
            </a:pPr>
            <a:r>
              <a:rPr lang="en-US" sz="2400" dirty="0"/>
              <a:t>Local threatened and endangered species matrix was used in advance of the consultation just to get an idea of what to look out for prior to potential SCAT team deployments. </a:t>
            </a:r>
          </a:p>
          <a:p>
            <a:pPr marL="285750" indent="-285750">
              <a:buFont typeface="Arial" panose="020B0604020202020204" pitchFamily="34" charset="0"/>
              <a:buChar char="•"/>
            </a:pPr>
            <a:r>
              <a:rPr lang="en-US" sz="2400" dirty="0"/>
              <a:t>Due to the season and areas affected there were few if any species that needed immediate CIR (Critical Incident Reporting) status on the incident action plan.</a:t>
            </a:r>
          </a:p>
          <a:p>
            <a:pPr marL="285750" indent="-285750">
              <a:buFont typeface="Arial" panose="020B0604020202020204" pitchFamily="34" charset="0"/>
              <a:buChar char="•"/>
            </a:pPr>
            <a:r>
              <a:rPr lang="en-US" sz="2400" dirty="0"/>
              <a:t>MISLE case started. CANAPS was used to request funding. IMSS (Incident Management System Software) used to start an ICS-201 for initial Incident Action Plan. </a:t>
            </a:r>
          </a:p>
        </p:txBody>
      </p:sp>
      <p:pic>
        <p:nvPicPr>
          <p:cNvPr id="7" name="Picture 6">
            <a:extLst>
              <a:ext uri="{FF2B5EF4-FFF2-40B4-BE49-F238E27FC236}">
                <a16:creationId xmlns:a16="http://schemas.microsoft.com/office/drawing/2014/main" id="{C41560E5-3D51-A280-CDA2-B7D8092C9D91}"/>
              </a:ext>
            </a:extLst>
          </p:cNvPr>
          <p:cNvPicPr>
            <a:picLocks noChangeAspect="1"/>
          </p:cNvPicPr>
          <p:nvPr/>
        </p:nvPicPr>
        <p:blipFill>
          <a:blip r:embed="rId2"/>
          <a:stretch>
            <a:fillRect/>
          </a:stretch>
        </p:blipFill>
        <p:spPr>
          <a:xfrm>
            <a:off x="5787447" y="3669407"/>
            <a:ext cx="6239658" cy="2920037"/>
          </a:xfrm>
          <a:prstGeom prst="rect">
            <a:avLst/>
          </a:prstGeom>
        </p:spPr>
      </p:pic>
      <p:pic>
        <p:nvPicPr>
          <p:cNvPr id="8" name="Picture 7">
            <a:extLst>
              <a:ext uri="{FF2B5EF4-FFF2-40B4-BE49-F238E27FC236}">
                <a16:creationId xmlns:a16="http://schemas.microsoft.com/office/drawing/2014/main" id="{DA1EA95E-C665-C917-E8B0-F133C3043225}"/>
              </a:ext>
            </a:extLst>
          </p:cNvPr>
          <p:cNvPicPr>
            <a:picLocks noChangeAspect="1"/>
          </p:cNvPicPr>
          <p:nvPr/>
        </p:nvPicPr>
        <p:blipFill>
          <a:blip r:embed="rId3"/>
          <a:stretch>
            <a:fillRect/>
          </a:stretch>
        </p:blipFill>
        <p:spPr>
          <a:xfrm>
            <a:off x="6564298" y="379468"/>
            <a:ext cx="4685956" cy="3049532"/>
          </a:xfrm>
          <a:prstGeom prst="rect">
            <a:avLst/>
          </a:prstGeom>
        </p:spPr>
      </p:pic>
    </p:spTree>
    <p:extLst>
      <p:ext uri="{BB962C8B-B14F-4D97-AF65-F5344CB8AC3E}">
        <p14:creationId xmlns:p14="http://schemas.microsoft.com/office/powerpoint/2010/main" val="1345095176"/>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4411" y="0"/>
            <a:ext cx="5372532" cy="780473"/>
          </a:xfrm>
        </p:spPr>
        <p:txBody>
          <a:bodyPr/>
          <a:lstStyle/>
          <a:p>
            <a:r>
              <a:rPr lang="en-US" b="1" dirty="0"/>
              <a:t>First Day On-Scene</a:t>
            </a:r>
          </a:p>
        </p:txBody>
      </p:sp>
      <p:sp>
        <p:nvSpPr>
          <p:cNvPr id="4" name="Text Placeholder 3"/>
          <p:cNvSpPr>
            <a:spLocks noGrp="1"/>
          </p:cNvSpPr>
          <p:nvPr>
            <p:ph type="body" sz="half" idx="2"/>
          </p:nvPr>
        </p:nvSpPr>
        <p:spPr>
          <a:xfrm>
            <a:off x="6484411" y="959030"/>
            <a:ext cx="5275550" cy="5773074"/>
          </a:xfrm>
        </p:spPr>
        <p:txBody>
          <a:bodyPr>
            <a:normAutofit fontScale="92500" lnSpcReduction="20000"/>
          </a:bodyPr>
          <a:lstStyle/>
          <a:p>
            <a:pPr marL="285750" indent="-285750">
              <a:buFont typeface="Arial" panose="020B0604020202020204" pitchFamily="34" charset="0"/>
              <a:buChar char="•"/>
            </a:pPr>
            <a:r>
              <a:rPr lang="en-US" sz="2400" dirty="0"/>
              <a:t>USCG responders from Marine Safety Detachment Lewes and DNREC conducted beach assessments at first light</a:t>
            </a:r>
          </a:p>
          <a:p>
            <a:pPr marL="285750" indent="-285750">
              <a:buFont typeface="Arial" panose="020B0604020202020204" pitchFamily="34" charset="0"/>
              <a:buChar char="•"/>
            </a:pPr>
            <a:r>
              <a:rPr lang="en-US" sz="2400" dirty="0"/>
              <a:t>Up to “Manhole” size oil patches were spotted all over </a:t>
            </a:r>
            <a:r>
              <a:rPr lang="en-US" sz="2400" dirty="0" err="1"/>
              <a:t>Broadkill</a:t>
            </a:r>
            <a:r>
              <a:rPr lang="en-US" sz="2400" dirty="0"/>
              <a:t> beach in random patterns up  in the low and high surf line.</a:t>
            </a:r>
          </a:p>
          <a:p>
            <a:pPr marL="285750" indent="-285750">
              <a:buFont typeface="Arial" panose="020B0604020202020204" pitchFamily="34" charset="0"/>
              <a:buChar char="•"/>
            </a:pPr>
            <a:r>
              <a:rPr lang="en-US" sz="2400" dirty="0"/>
              <a:t>FOSCR requested several members of an incident management team to stand up a future Unified Command Post. The initial command post was to be located at the Slaughter Beach Fire House which was located very close to the spill site. </a:t>
            </a:r>
          </a:p>
          <a:p>
            <a:pPr marL="285750" indent="-285750">
              <a:buFont typeface="Arial" panose="020B0604020202020204" pitchFamily="34" charset="0"/>
              <a:buChar char="•"/>
            </a:pPr>
            <a:r>
              <a:rPr lang="en-US" sz="2400" dirty="0"/>
              <a:t>Sector Del Bay members travelled down to the Fire House. Lewis Environmental was asked to stage resources at the beach access at </a:t>
            </a:r>
            <a:r>
              <a:rPr lang="en-US" sz="2400" dirty="0" err="1"/>
              <a:t>Broadkill</a:t>
            </a:r>
            <a:r>
              <a:rPr lang="en-US" sz="2400" dirty="0"/>
              <a:t> to include roll off boxes and response trailers.</a:t>
            </a:r>
          </a:p>
          <a:p>
            <a:pPr marL="285750" indent="-285750">
              <a:buFont typeface="Arial" panose="020B0604020202020204" pitchFamily="34" charset="0"/>
              <a:buChar char="•"/>
            </a:pPr>
            <a:r>
              <a:rPr lang="en-US" sz="2400" dirty="0"/>
              <a:t>Due to distances involved on the beaches and lack of ESA species at risk, the Atlantic Strike Team was requested to provide ATV teams and Cost Documentation assistance.  </a:t>
            </a:r>
          </a:p>
          <a:p>
            <a:pPr marL="285750" indent="-285750">
              <a:buFont typeface="Arial" panose="020B0604020202020204" pitchFamily="34" charset="0"/>
              <a:buChar char="•"/>
            </a:pPr>
            <a:endParaRPr lang="en-US" sz="2400" dirty="0"/>
          </a:p>
        </p:txBody>
      </p:sp>
      <p:pic>
        <p:nvPicPr>
          <p:cNvPr id="14" name="Picture 13" descr="A picture containing person, sky, outdoor, ground&#10;&#10;Description automatically generated">
            <a:extLst>
              <a:ext uri="{FF2B5EF4-FFF2-40B4-BE49-F238E27FC236}">
                <a16:creationId xmlns:a16="http://schemas.microsoft.com/office/drawing/2014/main" id="{D0BEFF0D-3E8A-8248-7896-EED065DC70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80" y="1305448"/>
            <a:ext cx="5992320" cy="4494240"/>
          </a:xfrm>
          <a:prstGeom prst="rect">
            <a:avLst/>
          </a:prstGeom>
        </p:spPr>
      </p:pic>
    </p:spTree>
    <p:extLst>
      <p:ext uri="{BB962C8B-B14F-4D97-AF65-F5344CB8AC3E}">
        <p14:creationId xmlns:p14="http://schemas.microsoft.com/office/powerpoint/2010/main" val="227892032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4411" y="0"/>
            <a:ext cx="5372532" cy="780473"/>
          </a:xfrm>
        </p:spPr>
        <p:txBody>
          <a:bodyPr/>
          <a:lstStyle/>
          <a:p>
            <a:r>
              <a:rPr lang="en-US" b="1" dirty="0"/>
              <a:t>Challenges At the Time:</a:t>
            </a:r>
          </a:p>
        </p:txBody>
      </p:sp>
      <p:sp>
        <p:nvSpPr>
          <p:cNvPr id="4" name="Text Placeholder 3"/>
          <p:cNvSpPr>
            <a:spLocks noGrp="1"/>
          </p:cNvSpPr>
          <p:nvPr>
            <p:ph type="body" sz="half" idx="2"/>
          </p:nvPr>
        </p:nvSpPr>
        <p:spPr>
          <a:xfrm>
            <a:off x="6484411" y="959030"/>
            <a:ext cx="5275550" cy="5773074"/>
          </a:xfrm>
        </p:spPr>
        <p:txBody>
          <a:bodyPr>
            <a:normAutofit fontScale="85000" lnSpcReduction="20000"/>
          </a:bodyPr>
          <a:lstStyle/>
          <a:p>
            <a:pPr marL="285750" indent="-285750">
              <a:buFont typeface="Arial" panose="020B0604020202020204" pitchFamily="34" charset="0"/>
              <a:buChar char="•"/>
            </a:pPr>
            <a:r>
              <a:rPr lang="en-US" sz="2400" dirty="0"/>
              <a:t>Hotels were NOT open due to it being the off season in Delaware. </a:t>
            </a:r>
          </a:p>
          <a:p>
            <a:pPr marL="285750" indent="-285750">
              <a:buFont typeface="Arial" panose="020B0604020202020204" pitchFamily="34" charset="0"/>
              <a:buChar char="•"/>
            </a:pPr>
            <a:r>
              <a:rPr lang="en-US" sz="2400" dirty="0"/>
              <a:t>COVID was still in full swing. Many restaurants were not open, and many hotels had limited capacity.</a:t>
            </a:r>
          </a:p>
          <a:p>
            <a:pPr marL="285750" indent="-285750">
              <a:buFont typeface="Arial" panose="020B0604020202020204" pitchFamily="34" charset="0"/>
              <a:buChar char="•"/>
            </a:pPr>
            <a:r>
              <a:rPr lang="en-US" sz="2400" dirty="0"/>
              <a:t>DE state law did not allow the rental of large spaces for above 20 people. (NO ICP available for rent!)</a:t>
            </a:r>
          </a:p>
          <a:p>
            <a:pPr marL="285750" indent="-285750">
              <a:buFont typeface="Arial" panose="020B0604020202020204" pitchFamily="34" charset="0"/>
              <a:buChar char="•"/>
            </a:pPr>
            <a:r>
              <a:rPr lang="en-US" sz="2400" dirty="0"/>
              <a:t>Presidential election was occurring in November. Presidential candidate Biden only lived 30 miles from spill.</a:t>
            </a:r>
            <a:br>
              <a:rPr lang="en-US" sz="2400" dirty="0"/>
            </a:br>
            <a:r>
              <a:rPr lang="en-US" sz="2400" dirty="0"/>
              <a:t>Biden Environment center was in the spill path.</a:t>
            </a:r>
          </a:p>
          <a:p>
            <a:pPr marL="285750" indent="-285750">
              <a:buFont typeface="Arial" panose="020B0604020202020204" pitchFamily="34" charset="0"/>
              <a:buChar char="•"/>
            </a:pPr>
            <a:r>
              <a:rPr lang="en-US" sz="2400" dirty="0"/>
              <a:t>Federal agencies other than USCG needed “permission slips” signed by the FOSC due to COVID concerns. CG Aux also needed “hold harmless” certs signed prior to deployment.  </a:t>
            </a:r>
          </a:p>
          <a:p>
            <a:pPr marL="285750" indent="-285750">
              <a:buFont typeface="Arial" panose="020B0604020202020204" pitchFamily="34" charset="0"/>
              <a:buChar char="•"/>
            </a:pPr>
            <a:r>
              <a:rPr lang="en-US" sz="2400" dirty="0"/>
              <a:t>Getting contractors brought in from other states which is normal for OSRO’s became VERY problematic due to competing disasters, COVID protocols, </a:t>
            </a:r>
            <a:r>
              <a:rPr lang="en-US" sz="2400"/>
              <a:t>worker shortage.</a:t>
            </a:r>
            <a:endParaRPr lang="en-US" sz="2400" dirty="0"/>
          </a:p>
        </p:txBody>
      </p:sp>
      <p:pic>
        <p:nvPicPr>
          <p:cNvPr id="3" name="Picture 4">
            <a:extLst>
              <a:ext uri="{FF2B5EF4-FFF2-40B4-BE49-F238E27FC236}">
                <a16:creationId xmlns:a16="http://schemas.microsoft.com/office/drawing/2014/main" id="{2C87BA97-9ABB-7D1F-7A10-25210F41C4DB}"/>
              </a:ext>
            </a:extLst>
          </p:cNvPr>
          <p:cNvPicPr>
            <a:picLocks noChangeAspect="1"/>
          </p:cNvPicPr>
          <p:nvPr/>
        </p:nvPicPr>
        <p:blipFill>
          <a:blip r:embed="rId2"/>
          <a:stretch>
            <a:fillRect/>
          </a:stretch>
        </p:blipFill>
        <p:spPr>
          <a:xfrm>
            <a:off x="709246" y="320431"/>
            <a:ext cx="4687276" cy="6256215"/>
          </a:xfrm>
          <a:prstGeom prst="rect">
            <a:avLst/>
          </a:prstGeom>
        </p:spPr>
      </p:pic>
    </p:spTree>
    <p:extLst>
      <p:ext uri="{BB962C8B-B14F-4D97-AF65-F5344CB8AC3E}">
        <p14:creationId xmlns:p14="http://schemas.microsoft.com/office/powerpoint/2010/main" val="63352727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915" y="268556"/>
            <a:ext cx="5372532" cy="780473"/>
          </a:xfrm>
        </p:spPr>
        <p:txBody>
          <a:bodyPr/>
          <a:lstStyle/>
          <a:p>
            <a:r>
              <a:rPr lang="en-US" b="1" dirty="0"/>
              <a:t>Unified Command Composition</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20174" y="623343"/>
            <a:ext cx="2562225" cy="1781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 Placeholder 3"/>
          <p:cNvSpPr>
            <a:spLocks noGrp="1"/>
          </p:cNvSpPr>
          <p:nvPr>
            <p:ph type="body" sz="half" idx="2"/>
          </p:nvPr>
        </p:nvSpPr>
        <p:spPr>
          <a:xfrm>
            <a:off x="511897" y="1239187"/>
            <a:ext cx="5178568" cy="4939939"/>
          </a:xfrm>
        </p:spPr>
        <p:txBody>
          <a:bodyPr vert="horz" lIns="91440" tIns="45720" rIns="91440" bIns="45720" rtlCol="0" anchor="t">
            <a:normAutofit fontScale="92500" lnSpcReduction="10000"/>
          </a:bodyPr>
          <a:lstStyle/>
          <a:p>
            <a:pPr marL="285750" indent="-285750">
              <a:buFont typeface="Arial,Sans-Serif" panose="020B0604020202020204" pitchFamily="34" charset="0"/>
              <a:buChar char="•"/>
            </a:pPr>
            <a:r>
              <a:rPr lang="en-US" sz="2400" dirty="0">
                <a:ea typeface="+mn-lt"/>
                <a:cs typeface="+mn-lt"/>
              </a:rPr>
              <a:t>USCG – Sector Delaware Bay </a:t>
            </a:r>
          </a:p>
          <a:p>
            <a:pPr marL="800100" lvl="1" indent="-342900">
              <a:buFont typeface="Courier New,monospace" panose="020B0604020202020204" pitchFamily="34" charset="0"/>
              <a:buChar char="o"/>
            </a:pPr>
            <a:r>
              <a:rPr lang="en-US" sz="2400" dirty="0">
                <a:ea typeface="+mn-lt"/>
                <a:cs typeface="+mn-lt"/>
              </a:rPr>
              <a:t>LCDR F. Pugh</a:t>
            </a:r>
          </a:p>
          <a:p>
            <a:pPr marL="285750" indent="-285750">
              <a:buFont typeface="Arial,Sans-Serif" panose="020B0604020202020204" pitchFamily="34" charset="0"/>
              <a:buChar char="•"/>
            </a:pPr>
            <a:r>
              <a:rPr lang="en-US" sz="2400" dirty="0">
                <a:ea typeface="+mn-lt"/>
                <a:cs typeface="+mn-lt"/>
              </a:rPr>
              <a:t>DNREC – Delaware Department of Natural Resources and Environmental Control </a:t>
            </a:r>
          </a:p>
          <a:p>
            <a:pPr marL="800100" lvl="1" indent="-342900">
              <a:buFont typeface="Courier New,monospace" panose="020B0604020202020204" pitchFamily="34" charset="0"/>
              <a:buChar char="o"/>
            </a:pPr>
            <a:r>
              <a:rPr lang="en-US" sz="2400" dirty="0">
                <a:ea typeface="+mn-lt"/>
                <a:cs typeface="+mn-lt"/>
              </a:rPr>
              <a:t>Mr. M. Higgins</a:t>
            </a:r>
          </a:p>
          <a:p>
            <a:pPr marL="285750" indent="-285750">
              <a:buFont typeface="Arial,Sans-Serif" panose="020B0604020202020204" pitchFamily="34" charset="0"/>
              <a:buChar char="•"/>
            </a:pPr>
            <a:r>
              <a:rPr lang="en-US" sz="2400" dirty="0">
                <a:ea typeface="+mn-lt"/>
                <a:cs typeface="+mn-lt"/>
              </a:rPr>
              <a:t>USCG – Sector National Capitol Region</a:t>
            </a:r>
          </a:p>
          <a:p>
            <a:pPr marL="800100" lvl="1" indent="-342900">
              <a:buFont typeface="Courier New,monospace" panose="020B0604020202020204" pitchFamily="34" charset="0"/>
              <a:buChar char="o"/>
            </a:pPr>
            <a:r>
              <a:rPr lang="en-US" sz="2400" dirty="0">
                <a:ea typeface="+mn-lt"/>
                <a:cs typeface="+mn-lt"/>
              </a:rPr>
              <a:t>LT S. Sigler</a:t>
            </a:r>
          </a:p>
          <a:p>
            <a:pPr marL="285750" indent="-285750">
              <a:buFont typeface="Arial,Sans-Serif" panose="020B0604020202020204" pitchFamily="34" charset="0"/>
              <a:buChar char="•"/>
            </a:pPr>
            <a:r>
              <a:rPr lang="en-US" sz="2400" dirty="0">
                <a:ea typeface="+mn-lt"/>
                <a:cs typeface="+mn-lt"/>
              </a:rPr>
              <a:t>MDE – Maryland Department of the Environment</a:t>
            </a:r>
          </a:p>
          <a:p>
            <a:pPr marL="800100" lvl="1" indent="-342900">
              <a:buFont typeface="Courier New,monospace" panose="020B0604020202020204" pitchFamily="34" charset="0"/>
              <a:buChar char="o"/>
            </a:pPr>
            <a:r>
              <a:rPr lang="en-US" sz="2400" dirty="0">
                <a:ea typeface="+mn-lt"/>
                <a:cs typeface="+mn-lt"/>
              </a:rPr>
              <a:t>Mr. G. Donahue</a:t>
            </a:r>
          </a:p>
          <a:p>
            <a:pPr marL="742950" indent="-285750">
              <a:buFont typeface="Arial" panose="020B0604020202020204" pitchFamily="34" charset="0"/>
              <a:buChar char="•"/>
            </a:pPr>
            <a:r>
              <a:rPr lang="en-US" sz="2400" dirty="0">
                <a:ea typeface="+mn-lt"/>
                <a:cs typeface="+mn-lt"/>
              </a:rPr>
              <a:t>*USCG Sector VA was deployed to investigate tar balls impacting Assateague National Seashore</a:t>
            </a:r>
          </a:p>
          <a:p>
            <a:pPr marL="285750" indent="-285750">
              <a:buFont typeface="Arial" panose="020B0604020202020204" pitchFamily="34" charset="0"/>
              <a:buChar char="•"/>
            </a:pPr>
            <a:endParaRPr lang="en-US" sz="2400" dirty="0">
              <a:cs typeface="Calibri"/>
            </a:endParaRPr>
          </a:p>
          <a:p>
            <a:pPr marL="285750" indent="-285750">
              <a:buFont typeface="Arial" panose="020B0604020202020204" pitchFamily="34" charset="0"/>
              <a:buChar char="•"/>
            </a:pPr>
            <a:endParaRPr lang="en-US" sz="2400" dirty="0"/>
          </a:p>
          <a:p>
            <a:endParaRPr lang="en-US" sz="2400" i="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6619" y="393175"/>
            <a:ext cx="1927656" cy="2241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82840" y="2634686"/>
            <a:ext cx="1703995" cy="25255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0031" y="2813572"/>
            <a:ext cx="2078695" cy="20786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46512" y="5389102"/>
            <a:ext cx="3173662" cy="6555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4124796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915" y="268556"/>
            <a:ext cx="5372532" cy="780473"/>
          </a:xfrm>
        </p:spPr>
        <p:txBody>
          <a:bodyPr/>
          <a:lstStyle/>
          <a:p>
            <a:r>
              <a:rPr lang="en-US" b="1" dirty="0">
                <a:cs typeface="Calibri Light"/>
              </a:rPr>
              <a:t>Public Affairs Challenges</a:t>
            </a:r>
            <a:endParaRPr lang="en-US" b="1" dirty="0"/>
          </a:p>
        </p:txBody>
      </p:sp>
      <p:sp>
        <p:nvSpPr>
          <p:cNvPr id="4" name="Text Placeholder 3"/>
          <p:cNvSpPr>
            <a:spLocks noGrp="1"/>
          </p:cNvSpPr>
          <p:nvPr>
            <p:ph type="body" sz="half" idx="2"/>
          </p:nvPr>
        </p:nvSpPr>
        <p:spPr>
          <a:xfrm>
            <a:off x="511897" y="1239187"/>
            <a:ext cx="5178568" cy="5418631"/>
          </a:xfrm>
        </p:spPr>
        <p:txBody>
          <a:bodyPr vert="horz" lIns="91440" tIns="45720" rIns="91440" bIns="45720" rtlCol="0" anchor="t">
            <a:normAutofit lnSpcReduction="10000"/>
          </a:bodyPr>
          <a:lstStyle/>
          <a:p>
            <a:r>
              <a:rPr lang="en-US" sz="2400" i="1" dirty="0"/>
              <a:t>The Weather got REALLY warm for the time of year and many people went to the beach….</a:t>
            </a:r>
          </a:p>
          <a:p>
            <a:r>
              <a:rPr lang="en-US" sz="2400" i="1" dirty="0"/>
              <a:t>The many miles of shorelines meant there were lots of towns involved with many property owners.</a:t>
            </a:r>
          </a:p>
          <a:p>
            <a:r>
              <a:rPr lang="en-US" sz="2400" i="1" dirty="0"/>
              <a:t>No RP was involved and there were no leads on finding one. </a:t>
            </a:r>
          </a:p>
          <a:p>
            <a:r>
              <a:rPr lang="en-US" sz="2400" i="1" dirty="0"/>
              <a:t>Sec Del Bay had a Public Affairs detachment in Atlantic City, NJ but it was disbanded in 2019.</a:t>
            </a:r>
            <a:endParaRPr lang="en-US" sz="2400" i="1" dirty="0">
              <a:cs typeface="Calibri"/>
            </a:endParaRPr>
          </a:p>
          <a:p>
            <a:r>
              <a:rPr lang="en-US" sz="2400" i="1" dirty="0"/>
              <a:t>There were never enough responders to talk to or respond to residents calling in for someone to come look at their property or clean up their beach.</a:t>
            </a:r>
          </a:p>
          <a:p>
            <a:endParaRPr lang="en-US" sz="2400" i="1" dirty="0"/>
          </a:p>
        </p:txBody>
      </p:sp>
      <p:pic>
        <p:nvPicPr>
          <p:cNvPr id="7" name="Picture 7">
            <a:extLst>
              <a:ext uri="{FF2B5EF4-FFF2-40B4-BE49-F238E27FC236}">
                <a16:creationId xmlns:a16="http://schemas.microsoft.com/office/drawing/2014/main" id="{0663BC9D-EA53-E1C4-F8EC-35395F6B3E10}"/>
              </a:ext>
            </a:extLst>
          </p:cNvPr>
          <p:cNvPicPr>
            <a:picLocks noChangeAspect="1"/>
          </p:cNvPicPr>
          <p:nvPr/>
        </p:nvPicPr>
        <p:blipFill>
          <a:blip r:embed="rId2"/>
          <a:stretch>
            <a:fillRect/>
          </a:stretch>
        </p:blipFill>
        <p:spPr>
          <a:xfrm>
            <a:off x="5898076" y="160216"/>
            <a:ext cx="2740461" cy="5980723"/>
          </a:xfrm>
          <a:prstGeom prst="rect">
            <a:avLst/>
          </a:prstGeom>
        </p:spPr>
      </p:pic>
      <p:pic>
        <p:nvPicPr>
          <p:cNvPr id="9" name="Picture 9">
            <a:extLst>
              <a:ext uri="{FF2B5EF4-FFF2-40B4-BE49-F238E27FC236}">
                <a16:creationId xmlns:a16="http://schemas.microsoft.com/office/drawing/2014/main" id="{0F4B475F-8E30-FA3A-D4BA-9D91CA81C9F8}"/>
              </a:ext>
            </a:extLst>
          </p:cNvPr>
          <p:cNvPicPr>
            <a:picLocks noChangeAspect="1"/>
          </p:cNvPicPr>
          <p:nvPr/>
        </p:nvPicPr>
        <p:blipFill rotWithShape="1">
          <a:blip r:embed="rId3"/>
          <a:srcRect l="13369" r="267" b="356"/>
          <a:stretch/>
        </p:blipFill>
        <p:spPr>
          <a:xfrm>
            <a:off x="8798171" y="3426070"/>
            <a:ext cx="3153780" cy="2731493"/>
          </a:xfrm>
          <a:prstGeom prst="rect">
            <a:avLst/>
          </a:prstGeom>
        </p:spPr>
      </p:pic>
      <p:pic>
        <p:nvPicPr>
          <p:cNvPr id="11" name="Picture 11">
            <a:extLst>
              <a:ext uri="{FF2B5EF4-FFF2-40B4-BE49-F238E27FC236}">
                <a16:creationId xmlns:a16="http://schemas.microsoft.com/office/drawing/2014/main" id="{2B62B1BB-2117-BD5A-6E9B-74FC1141FC64}"/>
              </a:ext>
            </a:extLst>
          </p:cNvPr>
          <p:cNvPicPr>
            <a:picLocks noChangeAspect="1"/>
          </p:cNvPicPr>
          <p:nvPr/>
        </p:nvPicPr>
        <p:blipFill rotWithShape="1">
          <a:blip r:embed="rId4"/>
          <a:srcRect l="10627" t="-76" r="272" b="362"/>
          <a:stretch/>
        </p:blipFill>
        <p:spPr>
          <a:xfrm>
            <a:off x="8759092" y="122017"/>
            <a:ext cx="3192801" cy="2684694"/>
          </a:xfrm>
          <a:prstGeom prst="rect">
            <a:avLst/>
          </a:prstGeom>
        </p:spPr>
      </p:pic>
    </p:spTree>
    <p:extLst>
      <p:ext uri="{BB962C8B-B14F-4D97-AF65-F5344CB8AC3E}">
        <p14:creationId xmlns:p14="http://schemas.microsoft.com/office/powerpoint/2010/main" val="312169636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915" y="268556"/>
            <a:ext cx="5372532" cy="780473"/>
          </a:xfrm>
        </p:spPr>
        <p:txBody>
          <a:bodyPr/>
          <a:lstStyle/>
          <a:p>
            <a:r>
              <a:rPr lang="en-US" b="1" dirty="0">
                <a:cs typeface="Calibri Light"/>
              </a:rPr>
              <a:t>Public Affairs Successes </a:t>
            </a:r>
            <a:endParaRPr lang="en-US" b="1" dirty="0"/>
          </a:p>
        </p:txBody>
      </p:sp>
      <p:sp>
        <p:nvSpPr>
          <p:cNvPr id="4" name="Text Placeholder 3"/>
          <p:cNvSpPr>
            <a:spLocks noGrp="1"/>
          </p:cNvSpPr>
          <p:nvPr>
            <p:ph type="body" sz="half" idx="2"/>
          </p:nvPr>
        </p:nvSpPr>
        <p:spPr>
          <a:xfrm>
            <a:off x="511897" y="1239187"/>
            <a:ext cx="5178568" cy="5418631"/>
          </a:xfrm>
        </p:spPr>
        <p:txBody>
          <a:bodyPr vert="horz" lIns="91440" tIns="45720" rIns="91440" bIns="45720" rtlCol="0" anchor="t">
            <a:normAutofit/>
          </a:bodyPr>
          <a:lstStyle/>
          <a:p>
            <a:r>
              <a:rPr lang="en-US" sz="2400" i="1" dirty="0"/>
              <a:t>An immediate resource request went out to D5 Public Affairs for 2 Public Affairs Petty Officers to come manage outreach messages, VIP visits, social media blasts and arrange conference calls. They were invaluable.</a:t>
            </a:r>
          </a:p>
          <a:p>
            <a:r>
              <a:rPr lang="en-US" sz="2400" i="1" dirty="0"/>
              <a:t>The IC decided to take 30 minutes per day and gather up all the mayors of all the affected towns and do a conference call. Some of the larger homeowner's associations were also added. This allowed local governments to answer and take residents questions directly while keeping a local “chain of command”. It worked great.</a:t>
            </a:r>
          </a:p>
        </p:txBody>
      </p:sp>
      <p:pic>
        <p:nvPicPr>
          <p:cNvPr id="5" name="Picture 4" descr="A picture containing ground, outdoor, sky, person&#10;&#10;Description automatically generated">
            <a:extLst>
              <a:ext uri="{FF2B5EF4-FFF2-40B4-BE49-F238E27FC236}">
                <a16:creationId xmlns:a16="http://schemas.microsoft.com/office/drawing/2014/main" id="{675D3DDB-8CAE-64E1-3A88-DA1AA55F58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625" y="769111"/>
            <a:ext cx="5944460" cy="3971980"/>
          </a:xfrm>
          <a:prstGeom prst="rect">
            <a:avLst/>
          </a:prstGeom>
        </p:spPr>
      </p:pic>
      <p:sp>
        <p:nvSpPr>
          <p:cNvPr id="6" name="TextBox 5">
            <a:extLst>
              <a:ext uri="{FF2B5EF4-FFF2-40B4-BE49-F238E27FC236}">
                <a16:creationId xmlns:a16="http://schemas.microsoft.com/office/drawing/2014/main" id="{B62DBD8C-B116-8D47-B032-5C0A2BD260E9}"/>
              </a:ext>
            </a:extLst>
          </p:cNvPr>
          <p:cNvSpPr txBox="1"/>
          <p:nvPr/>
        </p:nvSpPr>
        <p:spPr>
          <a:xfrm>
            <a:off x="5933409" y="5029200"/>
            <a:ext cx="5944459" cy="369332"/>
          </a:xfrm>
          <a:prstGeom prst="rect">
            <a:avLst/>
          </a:prstGeom>
          <a:noFill/>
        </p:spPr>
        <p:txBody>
          <a:bodyPr wrap="square" rtlCol="0">
            <a:spAutoFit/>
          </a:bodyPr>
          <a:lstStyle/>
          <a:p>
            <a:r>
              <a:rPr lang="en-US" dirty="0"/>
              <a:t>Gov of Delaware, Matt Higgins, DNREC SOSC, LCDR Pugh (IC)</a:t>
            </a:r>
          </a:p>
        </p:txBody>
      </p:sp>
    </p:spTree>
    <p:extLst>
      <p:ext uri="{BB962C8B-B14F-4D97-AF65-F5344CB8AC3E}">
        <p14:creationId xmlns:p14="http://schemas.microsoft.com/office/powerpoint/2010/main" val="62913645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915" y="268556"/>
            <a:ext cx="5372532" cy="780473"/>
          </a:xfrm>
        </p:spPr>
        <p:txBody>
          <a:bodyPr/>
          <a:lstStyle/>
          <a:p>
            <a:r>
              <a:rPr lang="en-US" b="1" dirty="0"/>
              <a:t>UAS Operations</a:t>
            </a:r>
          </a:p>
        </p:txBody>
      </p:sp>
      <p:sp>
        <p:nvSpPr>
          <p:cNvPr id="4" name="Text Placeholder 3"/>
          <p:cNvSpPr>
            <a:spLocks noGrp="1"/>
          </p:cNvSpPr>
          <p:nvPr>
            <p:ph type="body" sz="half" idx="2"/>
          </p:nvPr>
        </p:nvSpPr>
        <p:spPr>
          <a:xfrm>
            <a:off x="511897" y="1239187"/>
            <a:ext cx="4143030" cy="5350246"/>
          </a:xfrm>
        </p:spPr>
        <p:txBody>
          <a:bodyPr vert="horz" lIns="91440" tIns="45720" rIns="91440" bIns="45720" rtlCol="0" anchor="t">
            <a:normAutofit fontScale="92500" lnSpcReduction="20000"/>
          </a:bodyPr>
          <a:lstStyle/>
          <a:p>
            <a:r>
              <a:rPr lang="en-US" sz="2400" dirty="0">
                <a:cs typeface="Calibri"/>
              </a:rPr>
              <a:t>SEC DEL BAY had spent the previous few years working on UAS operations with commercial companies. </a:t>
            </a:r>
          </a:p>
          <a:p>
            <a:r>
              <a:rPr lang="en-US" sz="2400" dirty="0">
                <a:cs typeface="Calibri"/>
              </a:rPr>
              <a:t>Cape May NJ holds a Certificate of Authorization (COA) to fly UAS beyond visual line of sight that includes most of the shoreline of the lower Delaware Bay</a:t>
            </a:r>
          </a:p>
          <a:p>
            <a:r>
              <a:rPr lang="en-US" sz="2400" dirty="0">
                <a:cs typeface="Calibri"/>
              </a:rPr>
              <a:t>AATI and Skyscape worked on developing a useful "oil spill" camera that could be used to detect and document the spill. </a:t>
            </a:r>
          </a:p>
          <a:p>
            <a:r>
              <a:rPr lang="en-US" sz="2400" dirty="0">
                <a:cs typeface="Calibri"/>
              </a:rPr>
              <a:t>This led to the development of the OSCAR UAS (Oil Spill Clean-up And Response). It uses the very efficient PYXIS multi-spectrum camera system attuned to petroleum products.</a:t>
            </a:r>
          </a:p>
        </p:txBody>
      </p:sp>
      <p:pic>
        <p:nvPicPr>
          <p:cNvPr id="3" name="Picture 4">
            <a:extLst>
              <a:ext uri="{FF2B5EF4-FFF2-40B4-BE49-F238E27FC236}">
                <a16:creationId xmlns:a16="http://schemas.microsoft.com/office/drawing/2014/main" id="{346BF7A1-CF3A-1C29-62D2-040A8BBEBD9E}"/>
              </a:ext>
            </a:extLst>
          </p:cNvPr>
          <p:cNvPicPr>
            <a:picLocks noGrp="1" noChangeAspect="1"/>
          </p:cNvPicPr>
          <p:nvPr>
            <p:ph idx="1"/>
          </p:nvPr>
        </p:nvPicPr>
        <p:blipFill>
          <a:blip r:embed="rId2"/>
          <a:stretch>
            <a:fillRect/>
          </a:stretch>
        </p:blipFill>
        <p:spPr>
          <a:xfrm>
            <a:off x="4968265" y="124648"/>
            <a:ext cx="7149123" cy="5084946"/>
          </a:xfrm>
        </p:spPr>
      </p:pic>
    </p:spTree>
    <p:extLst>
      <p:ext uri="{BB962C8B-B14F-4D97-AF65-F5344CB8AC3E}">
        <p14:creationId xmlns:p14="http://schemas.microsoft.com/office/powerpoint/2010/main" val="2806215781"/>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915" y="268556"/>
            <a:ext cx="5372532" cy="780473"/>
          </a:xfrm>
        </p:spPr>
        <p:txBody>
          <a:bodyPr/>
          <a:lstStyle/>
          <a:p>
            <a:r>
              <a:rPr lang="en-US" b="1" dirty="0"/>
              <a:t>UAS Operations</a:t>
            </a:r>
          </a:p>
        </p:txBody>
      </p:sp>
      <p:sp>
        <p:nvSpPr>
          <p:cNvPr id="4" name="Text Placeholder 3"/>
          <p:cNvSpPr>
            <a:spLocks noGrp="1"/>
          </p:cNvSpPr>
          <p:nvPr>
            <p:ph type="body" sz="half" idx="2"/>
          </p:nvPr>
        </p:nvSpPr>
        <p:spPr>
          <a:xfrm>
            <a:off x="511897" y="1239187"/>
            <a:ext cx="4328645" cy="5233015"/>
          </a:xfrm>
        </p:spPr>
        <p:txBody>
          <a:bodyPr vert="horz" lIns="91440" tIns="45720" rIns="91440" bIns="45720" rtlCol="0" anchor="t">
            <a:normAutofit fontScale="92500" lnSpcReduction="20000"/>
          </a:bodyPr>
          <a:lstStyle/>
          <a:p>
            <a:r>
              <a:rPr lang="en-US" sz="2400" dirty="0">
                <a:cs typeface="Calibri"/>
              </a:rPr>
              <a:t>SEC DEL BAY had spent the previous few years working on UAS operations with commercial companies. </a:t>
            </a:r>
          </a:p>
          <a:p>
            <a:r>
              <a:rPr lang="en-US" sz="2400" dirty="0">
                <a:cs typeface="Calibri"/>
              </a:rPr>
              <a:t>Cape May NJ holds a Certificate of Authorization (COA) to fly UAS beyond visual line of sight that includes most of the shoreline of the lower Delaware Bay</a:t>
            </a:r>
          </a:p>
          <a:p>
            <a:r>
              <a:rPr lang="en-US" sz="2400" dirty="0">
                <a:cs typeface="Calibri"/>
              </a:rPr>
              <a:t>AATI and Skyscape worked on developing a useful "oil spill" camera that could be used to detect and document the spill. </a:t>
            </a:r>
          </a:p>
          <a:p>
            <a:r>
              <a:rPr lang="en-US" sz="2400" dirty="0">
                <a:cs typeface="Calibri"/>
              </a:rPr>
              <a:t>This led to the development of the OSCAR UAS (Oil Spill Clean-up And Response). It uses the very efficient PYXIS multi-spectrum camera system attuned to petroleum products.</a:t>
            </a:r>
          </a:p>
        </p:txBody>
      </p:sp>
      <p:pic>
        <p:nvPicPr>
          <p:cNvPr id="5" name="Picture 5">
            <a:extLst>
              <a:ext uri="{FF2B5EF4-FFF2-40B4-BE49-F238E27FC236}">
                <a16:creationId xmlns:a16="http://schemas.microsoft.com/office/drawing/2014/main" id="{6B623B4A-819E-162E-AE4A-920F6011FD0C}"/>
              </a:ext>
            </a:extLst>
          </p:cNvPr>
          <p:cNvPicPr>
            <a:picLocks noChangeAspect="1"/>
          </p:cNvPicPr>
          <p:nvPr/>
        </p:nvPicPr>
        <p:blipFill>
          <a:blip r:embed="rId2"/>
          <a:stretch>
            <a:fillRect/>
          </a:stretch>
        </p:blipFill>
        <p:spPr>
          <a:xfrm>
            <a:off x="5037018" y="185544"/>
            <a:ext cx="7002582" cy="4269296"/>
          </a:xfrm>
          <a:prstGeom prst="rect">
            <a:avLst/>
          </a:prstGeom>
        </p:spPr>
      </p:pic>
      <p:sp>
        <p:nvSpPr>
          <p:cNvPr id="8" name="TextBox 7">
            <a:extLst>
              <a:ext uri="{FF2B5EF4-FFF2-40B4-BE49-F238E27FC236}">
                <a16:creationId xmlns:a16="http://schemas.microsoft.com/office/drawing/2014/main" id="{910C8948-EB97-C5D5-BB7F-24447D7CA13C}"/>
              </a:ext>
            </a:extLst>
          </p:cNvPr>
          <p:cNvSpPr txBox="1"/>
          <p:nvPr/>
        </p:nvSpPr>
        <p:spPr>
          <a:xfrm>
            <a:off x="6887307" y="4454770"/>
            <a:ext cx="328246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Crude Seeps, Santa Barbara, CA</a:t>
            </a:r>
          </a:p>
        </p:txBody>
      </p:sp>
    </p:spTree>
    <p:extLst>
      <p:ext uri="{BB962C8B-B14F-4D97-AF65-F5344CB8AC3E}">
        <p14:creationId xmlns:p14="http://schemas.microsoft.com/office/powerpoint/2010/main" val="412501171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915" y="268556"/>
            <a:ext cx="5372532" cy="780473"/>
          </a:xfrm>
        </p:spPr>
        <p:txBody>
          <a:bodyPr/>
          <a:lstStyle/>
          <a:p>
            <a:r>
              <a:rPr lang="en-US" b="1" dirty="0"/>
              <a:t>UAS Operations</a:t>
            </a:r>
          </a:p>
        </p:txBody>
      </p:sp>
      <p:sp>
        <p:nvSpPr>
          <p:cNvPr id="4" name="Text Placeholder 3"/>
          <p:cNvSpPr>
            <a:spLocks noGrp="1"/>
          </p:cNvSpPr>
          <p:nvPr>
            <p:ph type="body" sz="half" idx="2"/>
          </p:nvPr>
        </p:nvSpPr>
        <p:spPr>
          <a:xfrm>
            <a:off x="511897" y="1239187"/>
            <a:ext cx="4328645" cy="5233015"/>
          </a:xfrm>
        </p:spPr>
        <p:txBody>
          <a:bodyPr vert="horz" lIns="91440" tIns="45720" rIns="91440" bIns="45720" rtlCol="0" anchor="t">
            <a:normAutofit/>
          </a:bodyPr>
          <a:lstStyle/>
          <a:p>
            <a:r>
              <a:rPr lang="en-US" sz="2400" dirty="0">
                <a:cs typeface="Calibri"/>
              </a:rPr>
              <a:t>American Aerospace and Skyscape was brought in to test the OSCAR and to provide aerial oil spotting.</a:t>
            </a:r>
          </a:p>
          <a:p>
            <a:r>
              <a:rPr lang="en-US" sz="2400" dirty="0">
                <a:cs typeface="Calibri"/>
              </a:rPr>
              <a:t>Total cost for </a:t>
            </a:r>
            <a:r>
              <a:rPr lang="en-US" sz="2400" u="sng" dirty="0">
                <a:cs typeface="Calibri"/>
              </a:rPr>
              <a:t>8 HOURS</a:t>
            </a:r>
            <a:r>
              <a:rPr lang="en-US" sz="2400" dirty="0">
                <a:cs typeface="Calibri"/>
              </a:rPr>
              <a:t> of on-scene flight time was $1200. 2 hours of flight time (30 minutes on-scene) in a USCG HH-65B Dolphin cost $21 K. 2 Hours of flight time (1 hour on-scene) in a civilian helicopter cost $2300.</a:t>
            </a:r>
          </a:p>
        </p:txBody>
      </p:sp>
      <p:pic>
        <p:nvPicPr>
          <p:cNvPr id="3" name="Picture 4">
            <a:extLst>
              <a:ext uri="{FF2B5EF4-FFF2-40B4-BE49-F238E27FC236}">
                <a16:creationId xmlns:a16="http://schemas.microsoft.com/office/drawing/2014/main" id="{B9208E6F-5B15-D224-8DD1-255A5D9440CF}"/>
              </a:ext>
            </a:extLst>
          </p:cNvPr>
          <p:cNvPicPr>
            <a:picLocks noChangeAspect="1"/>
          </p:cNvPicPr>
          <p:nvPr/>
        </p:nvPicPr>
        <p:blipFill>
          <a:blip r:embed="rId2"/>
          <a:stretch>
            <a:fillRect/>
          </a:stretch>
        </p:blipFill>
        <p:spPr>
          <a:xfrm>
            <a:off x="6915174" y="49999"/>
            <a:ext cx="5214816" cy="3483458"/>
          </a:xfrm>
          <a:prstGeom prst="rect">
            <a:avLst/>
          </a:prstGeom>
        </p:spPr>
      </p:pic>
      <p:pic>
        <p:nvPicPr>
          <p:cNvPr id="5" name="Picture 5">
            <a:extLst>
              <a:ext uri="{FF2B5EF4-FFF2-40B4-BE49-F238E27FC236}">
                <a16:creationId xmlns:a16="http://schemas.microsoft.com/office/drawing/2014/main" id="{5BCF3493-3F2B-85BF-4A4B-8A843A3C42FD}"/>
              </a:ext>
            </a:extLst>
          </p:cNvPr>
          <p:cNvPicPr>
            <a:picLocks noChangeAspect="1"/>
          </p:cNvPicPr>
          <p:nvPr/>
        </p:nvPicPr>
        <p:blipFill>
          <a:blip r:embed="rId3"/>
          <a:stretch>
            <a:fillRect/>
          </a:stretch>
        </p:blipFill>
        <p:spPr>
          <a:xfrm>
            <a:off x="5516325" y="3382543"/>
            <a:ext cx="3826042" cy="3005174"/>
          </a:xfrm>
          <a:prstGeom prst="rect">
            <a:avLst/>
          </a:prstGeom>
        </p:spPr>
      </p:pic>
    </p:spTree>
    <p:extLst>
      <p:ext uri="{BB962C8B-B14F-4D97-AF65-F5344CB8AC3E}">
        <p14:creationId xmlns:p14="http://schemas.microsoft.com/office/powerpoint/2010/main" val="3915806915"/>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UAS Operations</a:t>
            </a:r>
          </a:p>
        </p:txBody>
      </p:sp>
      <p:sp>
        <p:nvSpPr>
          <p:cNvPr id="4" name="Text Placeholder 3"/>
          <p:cNvSpPr>
            <a:spLocks noGrp="1"/>
          </p:cNvSpPr>
          <p:nvPr>
            <p:ph sz="half" idx="1"/>
          </p:nvPr>
        </p:nvSpPr>
        <p:spPr>
          <a:xfrm>
            <a:off x="213049" y="1536376"/>
            <a:ext cx="3472543" cy="4351338"/>
          </a:xfrm>
        </p:spPr>
        <p:txBody>
          <a:bodyPr vert="horz" lIns="91440" tIns="45720" rIns="91440" bIns="45720" rtlCol="0" anchor="t">
            <a:normAutofit fontScale="92500" lnSpcReduction="10000"/>
          </a:bodyPr>
          <a:lstStyle/>
          <a:p>
            <a:r>
              <a:rPr lang="en-US" sz="2400" dirty="0">
                <a:cs typeface="Calibri"/>
              </a:rPr>
              <a:t>UAS flights were conducted over 4 days. Weather was prohibitive for several of them. </a:t>
            </a:r>
          </a:p>
          <a:p>
            <a:r>
              <a:rPr lang="en-US" sz="2400" dirty="0">
                <a:cs typeface="Calibri"/>
              </a:rPr>
              <a:t>The UAS was test launched from a 43-foot boat successfully to look for oil in the rack line near a jetty.</a:t>
            </a:r>
          </a:p>
          <a:p>
            <a:r>
              <a:rPr lang="en-US" sz="2400" dirty="0">
                <a:cs typeface="Calibri"/>
              </a:rPr>
              <a:t>OSCAR could see and tag oil targets that were almost impossible for the human eye to distinguish from debris.</a:t>
            </a:r>
          </a:p>
        </p:txBody>
      </p:sp>
      <p:pic>
        <p:nvPicPr>
          <p:cNvPr id="8" name="pyxis">
            <a:hlinkClick r:id="" action="ppaction://media"/>
            <a:extLst>
              <a:ext uri="{FF2B5EF4-FFF2-40B4-BE49-F238E27FC236}">
                <a16:creationId xmlns:a16="http://schemas.microsoft.com/office/drawing/2014/main" id="{70E9312A-DC4F-26EE-D951-0C9EF305AFE3}"/>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6"/>
          <a:stretch>
            <a:fillRect/>
          </a:stretch>
        </p:blipFill>
        <p:spPr>
          <a:xfrm>
            <a:off x="3954626" y="1736724"/>
            <a:ext cx="3637682" cy="2909921"/>
          </a:xfrm>
        </p:spPr>
      </p:pic>
      <p:pic>
        <p:nvPicPr>
          <p:cNvPr id="9" name="visible">
            <a:hlinkClick r:id="" action="ppaction://media"/>
            <a:extLst>
              <a:ext uri="{FF2B5EF4-FFF2-40B4-BE49-F238E27FC236}">
                <a16:creationId xmlns:a16="http://schemas.microsoft.com/office/drawing/2014/main" id="{29ED36BE-5721-448A-4FEB-F8EEECE21E56}"/>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7766180" y="1736724"/>
            <a:ext cx="3879894" cy="2909921"/>
          </a:xfrm>
          <a:prstGeom prst="rect">
            <a:avLst/>
          </a:prstGeom>
        </p:spPr>
      </p:pic>
    </p:spTree>
    <p:extLst>
      <p:ext uri="{BB962C8B-B14F-4D97-AF65-F5344CB8AC3E}">
        <p14:creationId xmlns:p14="http://schemas.microsoft.com/office/powerpoint/2010/main" val="107431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67" fill="hold"/>
                                        <p:tgtEl>
                                          <p:spTgt spid="8"/>
                                        </p:tgtEl>
                                      </p:cBhvr>
                                    </p:cmd>
                                  </p:childTnLst>
                                </p:cTn>
                              </p:par>
                              <p:par>
                                <p:cTn id="7" presetID="1" presetClass="mediacall" presetSubtype="0" fill="hold" nodeType="withEffect">
                                  <p:stCondLst>
                                    <p:cond delay="0"/>
                                  </p:stCondLst>
                                  <p:childTnLst>
                                    <p:cmd type="call" cmd="playFrom(0.0)">
                                      <p:cBhvr>
                                        <p:cTn id="8" dur="1086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8"/>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UAS Operations</a:t>
            </a:r>
          </a:p>
        </p:txBody>
      </p:sp>
      <p:sp>
        <p:nvSpPr>
          <p:cNvPr id="4" name="Text Placeholder 3"/>
          <p:cNvSpPr>
            <a:spLocks noGrp="1"/>
          </p:cNvSpPr>
          <p:nvPr>
            <p:ph sz="half" idx="1"/>
          </p:nvPr>
        </p:nvSpPr>
        <p:spPr>
          <a:xfrm>
            <a:off x="213049" y="1536376"/>
            <a:ext cx="3472543" cy="4351338"/>
          </a:xfrm>
        </p:spPr>
        <p:txBody>
          <a:bodyPr vert="horz" lIns="91440" tIns="45720" rIns="91440" bIns="45720" rtlCol="0" anchor="t">
            <a:normAutofit/>
          </a:bodyPr>
          <a:lstStyle/>
          <a:p>
            <a:r>
              <a:rPr lang="en-US" sz="2400" dirty="0">
                <a:cs typeface="Calibri"/>
              </a:rPr>
              <a:t>After each flight an onboard computer would generate a quick .pdf report on each instance that the pyxis camera got a hit on and tag it with a </a:t>
            </a:r>
            <a:r>
              <a:rPr lang="en-US" sz="2400" dirty="0" err="1">
                <a:cs typeface="Calibri"/>
              </a:rPr>
              <a:t>lat</a:t>
            </a:r>
            <a:r>
              <a:rPr lang="en-US" sz="2400" dirty="0">
                <a:cs typeface="Calibri"/>
              </a:rPr>
              <a:t>/long, heading, date time, etc.</a:t>
            </a:r>
          </a:p>
          <a:p>
            <a:endParaRPr lang="en-US" sz="2400" dirty="0">
              <a:cs typeface="Calibri"/>
            </a:endParaRPr>
          </a:p>
        </p:txBody>
      </p:sp>
      <p:pic>
        <p:nvPicPr>
          <p:cNvPr id="7" name="Content Placeholder 6">
            <a:extLst>
              <a:ext uri="{FF2B5EF4-FFF2-40B4-BE49-F238E27FC236}">
                <a16:creationId xmlns:a16="http://schemas.microsoft.com/office/drawing/2014/main" id="{652B1DFE-A83D-5A32-0D82-4D1AA57959F6}"/>
              </a:ext>
            </a:extLst>
          </p:cNvPr>
          <p:cNvPicPr>
            <a:picLocks noGrp="1" noChangeAspect="1"/>
          </p:cNvPicPr>
          <p:nvPr>
            <p:ph sz="half" idx="2"/>
          </p:nvPr>
        </p:nvPicPr>
        <p:blipFill>
          <a:blip r:embed="rId2"/>
          <a:stretch>
            <a:fillRect/>
          </a:stretch>
        </p:blipFill>
        <p:spPr>
          <a:xfrm>
            <a:off x="4964237" y="365126"/>
            <a:ext cx="6626119" cy="6035674"/>
          </a:xfrm>
        </p:spPr>
      </p:pic>
    </p:spTree>
    <p:extLst>
      <p:ext uri="{BB962C8B-B14F-4D97-AF65-F5344CB8AC3E}">
        <p14:creationId xmlns:p14="http://schemas.microsoft.com/office/powerpoint/2010/main" val="1321430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UAS Operations</a:t>
            </a:r>
          </a:p>
        </p:txBody>
      </p:sp>
      <p:sp>
        <p:nvSpPr>
          <p:cNvPr id="4" name="Text Placeholder 3"/>
          <p:cNvSpPr>
            <a:spLocks noGrp="1"/>
          </p:cNvSpPr>
          <p:nvPr>
            <p:ph sz="half" idx="1"/>
          </p:nvPr>
        </p:nvSpPr>
        <p:spPr>
          <a:xfrm>
            <a:off x="213049" y="1536376"/>
            <a:ext cx="3472543" cy="4351338"/>
          </a:xfrm>
        </p:spPr>
        <p:txBody>
          <a:bodyPr vert="horz" lIns="91440" tIns="45720" rIns="91440" bIns="45720" rtlCol="0" anchor="t">
            <a:normAutofit/>
          </a:bodyPr>
          <a:lstStyle/>
          <a:p>
            <a:r>
              <a:rPr lang="en-US" sz="2400" dirty="0">
                <a:cs typeface="Calibri"/>
              </a:rPr>
              <a:t>After each flight an onboard computer would generate a quick .pdf report on each instance that the pyxis camera got a hit on and tag it with a </a:t>
            </a:r>
            <a:r>
              <a:rPr lang="en-US" sz="2400" dirty="0" err="1">
                <a:cs typeface="Calibri"/>
              </a:rPr>
              <a:t>lat</a:t>
            </a:r>
            <a:r>
              <a:rPr lang="en-US" sz="2400" dirty="0">
                <a:cs typeface="Calibri"/>
              </a:rPr>
              <a:t>/long, heading, date time, etc.</a:t>
            </a:r>
          </a:p>
          <a:p>
            <a:endParaRPr lang="en-US" sz="2400" dirty="0">
              <a:cs typeface="Calibri"/>
            </a:endParaRPr>
          </a:p>
        </p:txBody>
      </p:sp>
      <p:sp>
        <p:nvSpPr>
          <p:cNvPr id="5" name="Content Placeholder 4">
            <a:extLst>
              <a:ext uri="{FF2B5EF4-FFF2-40B4-BE49-F238E27FC236}">
                <a16:creationId xmlns:a16="http://schemas.microsoft.com/office/drawing/2014/main" id="{603FD3D4-F3A8-6A05-C60B-4A7BC13F22D1}"/>
              </a:ext>
            </a:extLst>
          </p:cNvPr>
          <p:cNvSpPr>
            <a:spLocks noGrp="1"/>
          </p:cNvSpPr>
          <p:nvPr>
            <p:ph sz="half" idx="2"/>
          </p:nvPr>
        </p:nvSpPr>
        <p:spPr/>
        <p:txBody>
          <a:bodyPr/>
          <a:lstStyle/>
          <a:p>
            <a:endParaRPr lang="en-US"/>
          </a:p>
        </p:txBody>
      </p:sp>
      <p:pic>
        <p:nvPicPr>
          <p:cNvPr id="8" name="Picture 7">
            <a:extLst>
              <a:ext uri="{FF2B5EF4-FFF2-40B4-BE49-F238E27FC236}">
                <a16:creationId xmlns:a16="http://schemas.microsoft.com/office/drawing/2014/main" id="{7C954D58-F2D3-4A79-08EE-52C9D9C15C37}"/>
              </a:ext>
            </a:extLst>
          </p:cNvPr>
          <p:cNvPicPr>
            <a:picLocks noChangeAspect="1"/>
          </p:cNvPicPr>
          <p:nvPr/>
        </p:nvPicPr>
        <p:blipFill>
          <a:blip r:embed="rId2"/>
          <a:stretch>
            <a:fillRect/>
          </a:stretch>
        </p:blipFill>
        <p:spPr>
          <a:xfrm>
            <a:off x="4906997" y="257470"/>
            <a:ext cx="6980475" cy="6343060"/>
          </a:xfrm>
          <a:prstGeom prst="rect">
            <a:avLst/>
          </a:prstGeom>
        </p:spPr>
      </p:pic>
    </p:spTree>
    <p:extLst>
      <p:ext uri="{BB962C8B-B14F-4D97-AF65-F5344CB8AC3E}">
        <p14:creationId xmlns:p14="http://schemas.microsoft.com/office/powerpoint/2010/main" val="375967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Logistics Hurdles</a:t>
            </a:r>
          </a:p>
        </p:txBody>
      </p:sp>
      <p:sp>
        <p:nvSpPr>
          <p:cNvPr id="4" name="Text Placeholder 3"/>
          <p:cNvSpPr>
            <a:spLocks noGrp="1"/>
          </p:cNvSpPr>
          <p:nvPr>
            <p:ph sz="half" idx="1"/>
          </p:nvPr>
        </p:nvSpPr>
        <p:spPr>
          <a:xfrm>
            <a:off x="213049" y="1536375"/>
            <a:ext cx="3472543" cy="5137889"/>
          </a:xfrm>
        </p:spPr>
        <p:txBody>
          <a:bodyPr vert="horz" lIns="91440" tIns="45720" rIns="91440" bIns="45720" rtlCol="0" anchor="t">
            <a:normAutofit fontScale="92500"/>
          </a:bodyPr>
          <a:lstStyle/>
          <a:p>
            <a:r>
              <a:rPr lang="en-US" sz="2400" dirty="0">
                <a:cs typeface="Calibri"/>
              </a:rPr>
              <a:t>COVID!</a:t>
            </a:r>
          </a:p>
          <a:p>
            <a:r>
              <a:rPr lang="en-US" sz="2400" dirty="0">
                <a:cs typeface="Calibri"/>
              </a:rPr>
              <a:t>OSRO was not legally allowed to put more than one person per room. This skyrocketed clean-up costs. </a:t>
            </a:r>
          </a:p>
          <a:p>
            <a:r>
              <a:rPr lang="en-US" sz="2400" dirty="0">
                <a:cs typeface="Calibri"/>
              </a:rPr>
              <a:t>Hotels were not open and had fewer rooms.</a:t>
            </a:r>
          </a:p>
          <a:p>
            <a:r>
              <a:rPr lang="en-US" sz="2400" dirty="0">
                <a:cs typeface="Calibri"/>
              </a:rPr>
              <a:t>Contractors came from out of state.</a:t>
            </a:r>
          </a:p>
          <a:p>
            <a:r>
              <a:rPr lang="en-US" sz="2400" dirty="0">
                <a:cs typeface="Calibri"/>
              </a:rPr>
              <a:t>Health departments and other disasters had already scooped up much of the nation’s environmental contractors</a:t>
            </a:r>
          </a:p>
        </p:txBody>
      </p:sp>
      <p:pic>
        <p:nvPicPr>
          <p:cNvPr id="6" name="Content Placeholder 5" descr="A group of people wearing orange vests&#10;&#10;Description automatically generated with medium confidence">
            <a:extLst>
              <a:ext uri="{FF2B5EF4-FFF2-40B4-BE49-F238E27FC236}">
                <a16:creationId xmlns:a16="http://schemas.microsoft.com/office/drawing/2014/main" id="{1666F545-E7B8-72AF-F5EE-02DBF2EE1DC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432040" y="1350311"/>
            <a:ext cx="7214985" cy="5050489"/>
          </a:xfrm>
        </p:spPr>
      </p:pic>
    </p:spTree>
    <p:extLst>
      <p:ext uri="{BB962C8B-B14F-4D97-AF65-F5344CB8AC3E}">
        <p14:creationId xmlns:p14="http://schemas.microsoft.com/office/powerpoint/2010/main" val="3209146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Logistics Hurdles</a:t>
            </a:r>
          </a:p>
        </p:txBody>
      </p:sp>
      <p:sp>
        <p:nvSpPr>
          <p:cNvPr id="4" name="Text Placeholder 3"/>
          <p:cNvSpPr>
            <a:spLocks noGrp="1"/>
          </p:cNvSpPr>
          <p:nvPr>
            <p:ph sz="half" idx="1"/>
          </p:nvPr>
        </p:nvSpPr>
        <p:spPr>
          <a:xfrm>
            <a:off x="213049" y="1536375"/>
            <a:ext cx="3472543" cy="5137889"/>
          </a:xfrm>
        </p:spPr>
        <p:txBody>
          <a:bodyPr vert="horz" lIns="91440" tIns="45720" rIns="91440" bIns="45720" rtlCol="0" anchor="t">
            <a:normAutofit lnSpcReduction="10000"/>
          </a:bodyPr>
          <a:lstStyle/>
          <a:p>
            <a:r>
              <a:rPr lang="en-US" sz="2400" dirty="0">
                <a:cs typeface="Calibri"/>
              </a:rPr>
              <a:t>Unified Command Partners wanted more contractors on the beach. They demanded we hire more OSRO's.</a:t>
            </a:r>
          </a:p>
          <a:p>
            <a:r>
              <a:rPr lang="en-US" sz="2400" dirty="0">
                <a:cs typeface="Calibri"/>
              </a:rPr>
              <a:t>There are only 2 major labor providers for the majority of the East/Gulf Coast to provide clean up contractors. </a:t>
            </a:r>
          </a:p>
          <a:p>
            <a:r>
              <a:rPr lang="en-US" sz="2400" dirty="0">
                <a:cs typeface="Calibri"/>
              </a:rPr>
              <a:t>Hiring another OSRO would have been pointless as the 2 labor providers were "tapped out".</a:t>
            </a:r>
          </a:p>
        </p:txBody>
      </p:sp>
      <p:pic>
        <p:nvPicPr>
          <p:cNvPr id="5" name="Picture 5">
            <a:extLst>
              <a:ext uri="{FF2B5EF4-FFF2-40B4-BE49-F238E27FC236}">
                <a16:creationId xmlns:a16="http://schemas.microsoft.com/office/drawing/2014/main" id="{3CD5B356-5049-C012-531D-CC972A265E34}"/>
              </a:ext>
            </a:extLst>
          </p:cNvPr>
          <p:cNvPicPr>
            <a:picLocks noChangeAspect="1"/>
          </p:cNvPicPr>
          <p:nvPr/>
        </p:nvPicPr>
        <p:blipFill>
          <a:blip r:embed="rId2"/>
          <a:stretch>
            <a:fillRect/>
          </a:stretch>
        </p:blipFill>
        <p:spPr>
          <a:xfrm>
            <a:off x="4882551" y="1536940"/>
            <a:ext cx="6941388" cy="4632384"/>
          </a:xfrm>
          <a:prstGeom prst="rect">
            <a:avLst/>
          </a:prstGeom>
        </p:spPr>
      </p:pic>
    </p:spTree>
    <p:extLst>
      <p:ext uri="{BB962C8B-B14F-4D97-AF65-F5344CB8AC3E}">
        <p14:creationId xmlns:p14="http://schemas.microsoft.com/office/powerpoint/2010/main" val="221353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Logistics Hurdles</a:t>
            </a:r>
          </a:p>
        </p:txBody>
      </p:sp>
      <p:sp>
        <p:nvSpPr>
          <p:cNvPr id="4" name="Text Placeholder 3"/>
          <p:cNvSpPr>
            <a:spLocks noGrp="1"/>
          </p:cNvSpPr>
          <p:nvPr>
            <p:ph sz="half" idx="1"/>
          </p:nvPr>
        </p:nvSpPr>
        <p:spPr>
          <a:xfrm>
            <a:off x="213049" y="1536375"/>
            <a:ext cx="3472543" cy="5137889"/>
          </a:xfrm>
        </p:spPr>
        <p:txBody>
          <a:bodyPr vert="horz" lIns="91440" tIns="45720" rIns="91440" bIns="45720" rtlCol="0" anchor="t">
            <a:normAutofit/>
          </a:bodyPr>
          <a:lstStyle/>
          <a:p>
            <a:r>
              <a:rPr lang="en-US" sz="2400" dirty="0">
                <a:cs typeface="Calibri"/>
              </a:rPr>
              <a:t>4x4 off-road vehicles were problematic. Some worked great. Some were awful. Full sized vehicles could not be used. These vehicle required their own maintenance division!</a:t>
            </a:r>
          </a:p>
          <a:p>
            <a:r>
              <a:rPr lang="en-US" sz="2400" dirty="0">
                <a:cs typeface="Calibri"/>
              </a:rPr>
              <a:t>No endorsement implied: The best vehicle of 4 types was the Polaris Ranger. FOR BEACH OPS INVEST IN A WINDSHIELD!</a:t>
            </a:r>
          </a:p>
        </p:txBody>
      </p:sp>
      <p:pic>
        <p:nvPicPr>
          <p:cNvPr id="6" name="Picture 6">
            <a:extLst>
              <a:ext uri="{FF2B5EF4-FFF2-40B4-BE49-F238E27FC236}">
                <a16:creationId xmlns:a16="http://schemas.microsoft.com/office/drawing/2014/main" id="{AFBD8E41-782B-BBEC-68DA-D11D431215D8}"/>
              </a:ext>
            </a:extLst>
          </p:cNvPr>
          <p:cNvPicPr>
            <a:picLocks noChangeAspect="1"/>
          </p:cNvPicPr>
          <p:nvPr/>
        </p:nvPicPr>
        <p:blipFill rotWithShape="1">
          <a:blip r:embed="rId2"/>
          <a:srcRect l="11446" t="15124" r="301" b="8352"/>
          <a:stretch/>
        </p:blipFill>
        <p:spPr>
          <a:xfrm>
            <a:off x="5932100" y="305564"/>
            <a:ext cx="5388975" cy="6245215"/>
          </a:xfrm>
          <a:prstGeom prst="rect">
            <a:avLst/>
          </a:prstGeom>
        </p:spPr>
      </p:pic>
    </p:spTree>
    <p:extLst>
      <p:ext uri="{BB962C8B-B14F-4D97-AF65-F5344CB8AC3E}">
        <p14:creationId xmlns:p14="http://schemas.microsoft.com/office/powerpoint/2010/main" val="174600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Logistics Hurdles</a:t>
            </a:r>
          </a:p>
        </p:txBody>
      </p:sp>
      <p:sp>
        <p:nvSpPr>
          <p:cNvPr id="4" name="Text Placeholder 3"/>
          <p:cNvSpPr>
            <a:spLocks noGrp="1"/>
          </p:cNvSpPr>
          <p:nvPr>
            <p:ph sz="half" idx="1"/>
          </p:nvPr>
        </p:nvSpPr>
        <p:spPr>
          <a:xfrm>
            <a:off x="213049" y="1536375"/>
            <a:ext cx="4062014" cy="5137889"/>
          </a:xfrm>
        </p:spPr>
        <p:txBody>
          <a:bodyPr vert="horz" lIns="91440" tIns="45720" rIns="91440" bIns="45720" rtlCol="0" anchor="t">
            <a:normAutofit/>
          </a:bodyPr>
          <a:lstStyle/>
          <a:p>
            <a:r>
              <a:rPr lang="en-US" sz="2400" dirty="0">
                <a:cs typeface="Calibri"/>
              </a:rPr>
              <a:t>The Slaughter Beach Fire House was chosen as an Incident Command Post. This location ended up being ideal. No commercial venues would allow us to occupy a space with more than 20 people. </a:t>
            </a:r>
          </a:p>
          <a:p>
            <a:r>
              <a:rPr lang="en-US" sz="2400" dirty="0">
                <a:cs typeface="Calibri"/>
              </a:rPr>
              <a:t>The firehouse provided an on-site EMT as well as coffee, meals, emergency communications, and easy beach access with parking.</a:t>
            </a:r>
          </a:p>
        </p:txBody>
      </p:sp>
      <p:pic>
        <p:nvPicPr>
          <p:cNvPr id="5" name="Picture 5">
            <a:extLst>
              <a:ext uri="{FF2B5EF4-FFF2-40B4-BE49-F238E27FC236}">
                <a16:creationId xmlns:a16="http://schemas.microsoft.com/office/drawing/2014/main" id="{9199E0B9-3531-5F73-0350-7D61B671D1B8}"/>
              </a:ext>
            </a:extLst>
          </p:cNvPr>
          <p:cNvPicPr>
            <a:picLocks noChangeAspect="1"/>
          </p:cNvPicPr>
          <p:nvPr/>
        </p:nvPicPr>
        <p:blipFill>
          <a:blip r:embed="rId2"/>
          <a:stretch>
            <a:fillRect/>
          </a:stretch>
        </p:blipFill>
        <p:spPr>
          <a:xfrm>
            <a:off x="4911307" y="775659"/>
            <a:ext cx="7056407" cy="5306683"/>
          </a:xfrm>
          <a:prstGeom prst="rect">
            <a:avLst/>
          </a:prstGeom>
        </p:spPr>
      </p:pic>
    </p:spTree>
    <p:extLst>
      <p:ext uri="{BB962C8B-B14F-4D97-AF65-F5344CB8AC3E}">
        <p14:creationId xmlns:p14="http://schemas.microsoft.com/office/powerpoint/2010/main" val="244751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Financial Hurdles</a:t>
            </a:r>
          </a:p>
        </p:txBody>
      </p:sp>
      <p:sp>
        <p:nvSpPr>
          <p:cNvPr id="4" name="Text Placeholder 3"/>
          <p:cNvSpPr>
            <a:spLocks noGrp="1"/>
          </p:cNvSpPr>
          <p:nvPr>
            <p:ph sz="half" idx="1"/>
          </p:nvPr>
        </p:nvSpPr>
        <p:spPr>
          <a:xfrm>
            <a:off x="213049" y="1536375"/>
            <a:ext cx="4062014" cy="5137889"/>
          </a:xfrm>
        </p:spPr>
        <p:txBody>
          <a:bodyPr vert="horz" lIns="91440" tIns="45720" rIns="91440" bIns="45720" rtlCol="0" anchor="t">
            <a:normAutofit fontScale="92500"/>
          </a:bodyPr>
          <a:lstStyle/>
          <a:p>
            <a:pPr marL="0" indent="0">
              <a:buNone/>
            </a:pPr>
            <a:r>
              <a:rPr lang="en-US" sz="2400" dirty="0">
                <a:cs typeface="Calibri"/>
              </a:rPr>
              <a:t>NPFC and CANAPS worked great. </a:t>
            </a:r>
          </a:p>
          <a:p>
            <a:pPr marL="0" indent="0">
              <a:buNone/>
            </a:pPr>
            <a:r>
              <a:rPr lang="en-US" sz="2400" dirty="0">
                <a:cs typeface="Calibri"/>
              </a:rPr>
              <a:t>A previous member of the CG IMAT mentioned that the FOSCR should start looking at requesting a Congressional Funding request as we neared 1 million dollars. The FOSCR had not known about this requirement as it was not part of any FOSC guides or training. The Congressional request process had mainly been used during hurricanes under ESF-10 and had not been done recently under a non-RP CG funded spill response. </a:t>
            </a:r>
          </a:p>
        </p:txBody>
      </p:sp>
      <p:pic>
        <p:nvPicPr>
          <p:cNvPr id="5" name="Picture 5">
            <a:extLst>
              <a:ext uri="{FF2B5EF4-FFF2-40B4-BE49-F238E27FC236}">
                <a16:creationId xmlns:a16="http://schemas.microsoft.com/office/drawing/2014/main" id="{B0C2C1EA-051A-6FC8-BAAA-5F0F551989D8}"/>
              </a:ext>
            </a:extLst>
          </p:cNvPr>
          <p:cNvPicPr>
            <a:picLocks noChangeAspect="1"/>
          </p:cNvPicPr>
          <p:nvPr/>
        </p:nvPicPr>
        <p:blipFill>
          <a:blip r:embed="rId2"/>
          <a:stretch>
            <a:fillRect/>
          </a:stretch>
        </p:blipFill>
        <p:spPr>
          <a:xfrm>
            <a:off x="4700337" y="1325811"/>
            <a:ext cx="7220592" cy="3825788"/>
          </a:xfrm>
          <a:prstGeom prst="rect">
            <a:avLst/>
          </a:prstGeom>
        </p:spPr>
      </p:pic>
      <p:sp>
        <p:nvSpPr>
          <p:cNvPr id="3" name="TextBox 2">
            <a:extLst>
              <a:ext uri="{FF2B5EF4-FFF2-40B4-BE49-F238E27FC236}">
                <a16:creationId xmlns:a16="http://schemas.microsoft.com/office/drawing/2014/main" id="{7DC2C708-2BF2-5262-0E1F-414E535200E3}"/>
              </a:ext>
            </a:extLst>
          </p:cNvPr>
          <p:cNvSpPr txBox="1"/>
          <p:nvPr/>
        </p:nvSpPr>
        <p:spPr>
          <a:xfrm>
            <a:off x="4828374" y="1536375"/>
            <a:ext cx="1367327" cy="369332"/>
          </a:xfrm>
          <a:prstGeom prst="rect">
            <a:avLst/>
          </a:prstGeom>
          <a:noFill/>
        </p:spPr>
        <p:txBody>
          <a:bodyPr wrap="square" rtlCol="0">
            <a:spAutoFit/>
          </a:bodyPr>
          <a:lstStyle/>
          <a:p>
            <a:r>
              <a:rPr lang="en-US" dirty="0">
                <a:solidFill>
                  <a:srgbClr val="FF0000"/>
                </a:solidFill>
              </a:rPr>
              <a:t>22, Oct 2020</a:t>
            </a:r>
          </a:p>
        </p:txBody>
      </p:sp>
    </p:spTree>
    <p:extLst>
      <p:ext uri="{BB962C8B-B14F-4D97-AF65-F5344CB8AC3E}">
        <p14:creationId xmlns:p14="http://schemas.microsoft.com/office/powerpoint/2010/main" val="58032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Financial Hurdles</a:t>
            </a:r>
          </a:p>
        </p:txBody>
      </p:sp>
      <p:sp>
        <p:nvSpPr>
          <p:cNvPr id="4" name="Text Placeholder 3"/>
          <p:cNvSpPr>
            <a:spLocks noGrp="1"/>
          </p:cNvSpPr>
          <p:nvPr>
            <p:ph sz="half" idx="1"/>
          </p:nvPr>
        </p:nvSpPr>
        <p:spPr>
          <a:xfrm>
            <a:off x="213049" y="1536375"/>
            <a:ext cx="4062014" cy="5137889"/>
          </a:xfrm>
        </p:spPr>
        <p:txBody>
          <a:bodyPr vert="horz" lIns="91440" tIns="45720" rIns="91440" bIns="45720" rtlCol="0" anchor="t">
            <a:normAutofit fontScale="92500"/>
          </a:bodyPr>
          <a:lstStyle/>
          <a:p>
            <a:pPr marL="0" indent="0">
              <a:buNone/>
            </a:pPr>
            <a:r>
              <a:rPr lang="en-US" sz="2400" dirty="0">
                <a:cs typeface="Calibri"/>
              </a:rPr>
              <a:t>NPFC and CANAPS worked great. </a:t>
            </a:r>
          </a:p>
          <a:p>
            <a:pPr marL="0" indent="0">
              <a:buNone/>
            </a:pPr>
            <a:r>
              <a:rPr lang="en-US" sz="2400" dirty="0">
                <a:cs typeface="Calibri"/>
              </a:rPr>
              <a:t>A previous member of the CG IMAT mentioned that the FOSCR should start looking at requesting a Congressional Funding request as we neared 1 million dollars. The FOSCR had not known about this requirement as it was not part of any FOSC guides or training. The Congressional request process had mainly been used during hurricanes under ESF-10 and had not been done recently under a non-RP CG funded spill response. </a:t>
            </a:r>
          </a:p>
        </p:txBody>
      </p:sp>
      <p:pic>
        <p:nvPicPr>
          <p:cNvPr id="3" name="Picture 5" descr="IMG_20201026_124316051.jpg">
            <a:extLst>
              <a:ext uri="{FF2B5EF4-FFF2-40B4-BE49-F238E27FC236}">
                <a16:creationId xmlns:a16="http://schemas.microsoft.com/office/drawing/2014/main" id="{908F65D4-72FF-5A37-03AC-3BA84FD9421E}"/>
              </a:ext>
            </a:extLst>
          </p:cNvPr>
          <p:cNvPicPr>
            <a:picLocks noChangeAspect="1"/>
          </p:cNvPicPr>
          <p:nvPr/>
        </p:nvPicPr>
        <p:blipFill>
          <a:blip r:embed="rId2"/>
          <a:stretch>
            <a:fillRect/>
          </a:stretch>
        </p:blipFill>
        <p:spPr>
          <a:xfrm>
            <a:off x="5691554" y="232508"/>
            <a:ext cx="4863122" cy="6490676"/>
          </a:xfrm>
          <a:prstGeom prst="rect">
            <a:avLst/>
          </a:prstGeom>
        </p:spPr>
      </p:pic>
    </p:spTree>
    <p:extLst>
      <p:ext uri="{BB962C8B-B14F-4D97-AF65-F5344CB8AC3E}">
        <p14:creationId xmlns:p14="http://schemas.microsoft.com/office/powerpoint/2010/main" val="48498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Financial Hurdles</a:t>
            </a:r>
          </a:p>
        </p:txBody>
      </p:sp>
      <p:sp>
        <p:nvSpPr>
          <p:cNvPr id="4" name="Text Placeholder 3"/>
          <p:cNvSpPr>
            <a:spLocks noGrp="1"/>
          </p:cNvSpPr>
          <p:nvPr>
            <p:ph sz="half" idx="1"/>
          </p:nvPr>
        </p:nvSpPr>
        <p:spPr>
          <a:xfrm>
            <a:off x="369357" y="1409375"/>
            <a:ext cx="4062014" cy="5137889"/>
          </a:xfrm>
        </p:spPr>
        <p:txBody>
          <a:bodyPr vert="horz" lIns="91440" tIns="45720" rIns="91440" bIns="45720" rtlCol="0" anchor="t">
            <a:normAutofit lnSpcReduction="10000"/>
          </a:bodyPr>
          <a:lstStyle/>
          <a:p>
            <a:pPr marL="0" indent="0">
              <a:buNone/>
            </a:pPr>
            <a:r>
              <a:rPr lang="en-US" sz="2400" dirty="0">
                <a:cs typeface="Calibri"/>
              </a:rPr>
              <a:t>The Congressional request was routed on the 23rd of October. At that point the "burn rate" for the case was over 200K per day.</a:t>
            </a:r>
          </a:p>
          <a:p>
            <a:pPr marL="0" indent="0">
              <a:buNone/>
            </a:pPr>
            <a:r>
              <a:rPr lang="en-US" sz="2400" dirty="0">
                <a:cs typeface="Calibri"/>
              </a:rPr>
              <a:t>An ATP for $900 K was authorized to the contractor with a case ceiling of $999,999.99 being the total on 26 October. </a:t>
            </a:r>
          </a:p>
          <a:p>
            <a:pPr marL="0" indent="0">
              <a:buNone/>
            </a:pPr>
            <a:r>
              <a:rPr lang="en-US" sz="2400" dirty="0">
                <a:cs typeface="Calibri"/>
              </a:rPr>
              <a:t>On the same day the request was kicked back to us to redo! We resent it on the 27th. The authorization was NOT APPROVED UNTIL the 30th of October! </a:t>
            </a:r>
          </a:p>
          <a:p>
            <a:pPr marL="0" indent="0">
              <a:buNone/>
            </a:pPr>
            <a:endParaRPr lang="en-US" sz="2400" dirty="0">
              <a:cs typeface="Calibri"/>
            </a:endParaRPr>
          </a:p>
        </p:txBody>
      </p:sp>
      <p:pic>
        <p:nvPicPr>
          <p:cNvPr id="3" name="Picture 4">
            <a:extLst>
              <a:ext uri="{FF2B5EF4-FFF2-40B4-BE49-F238E27FC236}">
                <a16:creationId xmlns:a16="http://schemas.microsoft.com/office/drawing/2014/main" id="{D654A2DB-C9DC-61C9-9089-7CCA850C9283}"/>
              </a:ext>
            </a:extLst>
          </p:cNvPr>
          <p:cNvPicPr>
            <a:picLocks noChangeAspect="1"/>
          </p:cNvPicPr>
          <p:nvPr/>
        </p:nvPicPr>
        <p:blipFill>
          <a:blip r:embed="rId2"/>
          <a:stretch>
            <a:fillRect/>
          </a:stretch>
        </p:blipFill>
        <p:spPr>
          <a:xfrm>
            <a:off x="5406703" y="309278"/>
            <a:ext cx="6504353" cy="6279856"/>
          </a:xfrm>
          <a:prstGeom prst="rect">
            <a:avLst/>
          </a:prstGeom>
        </p:spPr>
      </p:pic>
    </p:spTree>
    <p:extLst>
      <p:ext uri="{BB962C8B-B14F-4D97-AF65-F5344CB8AC3E}">
        <p14:creationId xmlns:p14="http://schemas.microsoft.com/office/powerpoint/2010/main" val="74689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Financial Hurdles</a:t>
            </a:r>
          </a:p>
        </p:txBody>
      </p:sp>
      <p:sp>
        <p:nvSpPr>
          <p:cNvPr id="4" name="Text Placeholder 3"/>
          <p:cNvSpPr>
            <a:spLocks noGrp="1"/>
          </p:cNvSpPr>
          <p:nvPr>
            <p:ph sz="half" idx="1"/>
          </p:nvPr>
        </p:nvSpPr>
        <p:spPr>
          <a:xfrm>
            <a:off x="369357" y="1409375"/>
            <a:ext cx="4062014" cy="5137889"/>
          </a:xfrm>
        </p:spPr>
        <p:txBody>
          <a:bodyPr vert="horz" lIns="91440" tIns="45720" rIns="91440" bIns="45720" rtlCol="0" anchor="t">
            <a:normAutofit fontScale="92500"/>
          </a:bodyPr>
          <a:lstStyle/>
          <a:p>
            <a:pPr marL="0" indent="0">
              <a:buNone/>
            </a:pPr>
            <a:r>
              <a:rPr lang="en-US" sz="2400" dirty="0">
                <a:cs typeface="Calibri"/>
              </a:rPr>
              <a:t>For 3 days the FOSCR had no financial authorization! </a:t>
            </a:r>
          </a:p>
          <a:p>
            <a:pPr marL="0" indent="0">
              <a:buNone/>
            </a:pPr>
            <a:r>
              <a:rPr lang="en-US" sz="2400" dirty="0">
                <a:cs typeface="Calibri"/>
              </a:rPr>
              <a:t>Only verbal authorizations were given to the contractor with the hopes that the Congressional would be signed. </a:t>
            </a:r>
          </a:p>
          <a:p>
            <a:pPr marL="0" indent="0">
              <a:buNone/>
            </a:pPr>
            <a:r>
              <a:rPr lang="en-US" sz="2400" dirty="0">
                <a:cs typeface="Calibri"/>
              </a:rPr>
              <a:t>If not the FOSCR requested information on the claims process through NPFC to cover the overage costs.</a:t>
            </a:r>
          </a:p>
          <a:p>
            <a:pPr marL="0" indent="0">
              <a:buNone/>
            </a:pPr>
            <a:r>
              <a:rPr lang="en-US" sz="2400" dirty="0">
                <a:cs typeface="Calibri"/>
              </a:rPr>
              <a:t>The Congressional Auth was completed, and the Ceiling jumped up to $1.5 million on 30 October then to $1.75 million on 05 Nov.  </a:t>
            </a:r>
          </a:p>
          <a:p>
            <a:pPr marL="0" indent="0">
              <a:buNone/>
            </a:pPr>
            <a:endParaRPr lang="en-US" sz="2400" dirty="0">
              <a:cs typeface="Calibri"/>
            </a:endParaRPr>
          </a:p>
          <a:p>
            <a:pPr marL="0" indent="0">
              <a:buNone/>
            </a:pPr>
            <a:endParaRPr lang="en-US" sz="2400" dirty="0">
              <a:cs typeface="Calibri"/>
            </a:endParaRPr>
          </a:p>
        </p:txBody>
      </p:sp>
      <p:pic>
        <p:nvPicPr>
          <p:cNvPr id="3" name="Picture 5">
            <a:extLst>
              <a:ext uri="{FF2B5EF4-FFF2-40B4-BE49-F238E27FC236}">
                <a16:creationId xmlns:a16="http://schemas.microsoft.com/office/drawing/2014/main" id="{2900C56B-4C2C-406D-7E46-B19EE6C0EE2B}"/>
              </a:ext>
            </a:extLst>
          </p:cNvPr>
          <p:cNvPicPr>
            <a:picLocks noChangeAspect="1"/>
          </p:cNvPicPr>
          <p:nvPr/>
        </p:nvPicPr>
        <p:blipFill>
          <a:blip r:embed="rId2"/>
          <a:stretch>
            <a:fillRect/>
          </a:stretch>
        </p:blipFill>
        <p:spPr>
          <a:xfrm>
            <a:off x="5447323" y="154359"/>
            <a:ext cx="6445737" cy="6480897"/>
          </a:xfrm>
          <a:prstGeom prst="rect">
            <a:avLst/>
          </a:prstGeom>
        </p:spPr>
      </p:pic>
    </p:spTree>
    <p:extLst>
      <p:ext uri="{BB962C8B-B14F-4D97-AF65-F5344CB8AC3E}">
        <p14:creationId xmlns:p14="http://schemas.microsoft.com/office/powerpoint/2010/main" val="4202302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Financial Hurdles</a:t>
            </a:r>
          </a:p>
        </p:txBody>
      </p:sp>
      <p:sp>
        <p:nvSpPr>
          <p:cNvPr id="4" name="Text Placeholder 3"/>
          <p:cNvSpPr>
            <a:spLocks noGrp="1"/>
          </p:cNvSpPr>
          <p:nvPr>
            <p:ph sz="half" idx="1"/>
          </p:nvPr>
        </p:nvSpPr>
        <p:spPr>
          <a:xfrm>
            <a:off x="369357" y="1409375"/>
            <a:ext cx="4062014" cy="5137889"/>
          </a:xfrm>
        </p:spPr>
        <p:txBody>
          <a:bodyPr vert="horz" lIns="91440" tIns="45720" rIns="91440" bIns="45720" rtlCol="0" anchor="t">
            <a:normAutofit/>
          </a:bodyPr>
          <a:lstStyle/>
          <a:p>
            <a:pPr marL="0" indent="0">
              <a:buNone/>
            </a:pPr>
            <a:r>
              <a:rPr lang="en-US" sz="2400" dirty="0">
                <a:cs typeface="Calibri"/>
              </a:rPr>
              <a:t>Final ATP was issued for $2.25 million on 07 Nov.</a:t>
            </a:r>
            <a:endParaRPr lang="en-US" dirty="0">
              <a:cs typeface="Calibri"/>
            </a:endParaRPr>
          </a:p>
          <a:p>
            <a:pPr marL="0" indent="0">
              <a:buNone/>
            </a:pPr>
            <a:r>
              <a:rPr lang="en-US" sz="2400" dirty="0">
                <a:cs typeface="Calibri"/>
              </a:rPr>
              <a:t>The clean-up was starting to wind backwards with resources</a:t>
            </a:r>
          </a:p>
          <a:p>
            <a:pPr marL="0" indent="0">
              <a:buNone/>
            </a:pPr>
            <a:r>
              <a:rPr lang="en-US" sz="2400" dirty="0">
                <a:cs typeface="Calibri"/>
              </a:rPr>
              <a:t>Total commitment was $2.5 million.</a:t>
            </a:r>
          </a:p>
          <a:p>
            <a:pPr marL="0" indent="0">
              <a:buNone/>
            </a:pPr>
            <a:endParaRPr lang="en-US" sz="2400" dirty="0">
              <a:cs typeface="Calibri"/>
            </a:endParaRPr>
          </a:p>
          <a:p>
            <a:pPr marL="0" indent="0">
              <a:buNone/>
            </a:pPr>
            <a:endParaRPr lang="en-US" sz="2400" dirty="0">
              <a:cs typeface="Calibri"/>
            </a:endParaRPr>
          </a:p>
          <a:p>
            <a:pPr marL="0" indent="0">
              <a:buNone/>
            </a:pPr>
            <a:endParaRPr lang="en-US" sz="2400" dirty="0">
              <a:cs typeface="Calibri"/>
            </a:endParaRPr>
          </a:p>
        </p:txBody>
      </p:sp>
      <p:pic>
        <p:nvPicPr>
          <p:cNvPr id="5" name="Picture 5">
            <a:extLst>
              <a:ext uri="{FF2B5EF4-FFF2-40B4-BE49-F238E27FC236}">
                <a16:creationId xmlns:a16="http://schemas.microsoft.com/office/drawing/2014/main" id="{B07678DC-6F67-E29F-3DF1-F11055F73CB7}"/>
              </a:ext>
            </a:extLst>
          </p:cNvPr>
          <p:cNvPicPr>
            <a:picLocks noChangeAspect="1"/>
          </p:cNvPicPr>
          <p:nvPr/>
        </p:nvPicPr>
        <p:blipFill>
          <a:blip r:embed="rId2"/>
          <a:stretch>
            <a:fillRect/>
          </a:stretch>
        </p:blipFill>
        <p:spPr>
          <a:xfrm>
            <a:off x="5271477" y="223550"/>
            <a:ext cx="6699738" cy="6440207"/>
          </a:xfrm>
          <a:prstGeom prst="rect">
            <a:avLst/>
          </a:prstGeom>
        </p:spPr>
      </p:pic>
    </p:spTree>
    <p:extLst>
      <p:ext uri="{BB962C8B-B14F-4D97-AF65-F5344CB8AC3E}">
        <p14:creationId xmlns:p14="http://schemas.microsoft.com/office/powerpoint/2010/main" val="3962884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cs typeface="Calibri Light"/>
              </a:rPr>
              <a:t>DOT Beach Cleaners</a:t>
            </a:r>
            <a:endParaRPr lang="en-US" b="1" dirty="0"/>
          </a:p>
        </p:txBody>
      </p:sp>
      <p:sp>
        <p:nvSpPr>
          <p:cNvPr id="4" name="Text Placeholder 3"/>
          <p:cNvSpPr>
            <a:spLocks noGrp="1"/>
          </p:cNvSpPr>
          <p:nvPr>
            <p:ph sz="half" idx="1"/>
          </p:nvPr>
        </p:nvSpPr>
        <p:spPr>
          <a:xfrm>
            <a:off x="369357" y="1409375"/>
            <a:ext cx="4062014" cy="5137889"/>
          </a:xfrm>
        </p:spPr>
        <p:txBody>
          <a:bodyPr vert="horz" lIns="91440" tIns="45720" rIns="91440" bIns="45720" rtlCol="0" anchor="t">
            <a:normAutofit fontScale="92500" lnSpcReduction="20000"/>
          </a:bodyPr>
          <a:lstStyle/>
          <a:p>
            <a:pPr marL="0" indent="0">
              <a:buNone/>
            </a:pPr>
            <a:r>
              <a:rPr lang="en-US" sz="2400" dirty="0">
                <a:cs typeface="Calibri"/>
              </a:rPr>
              <a:t>Most Beach towns had a "Beach Rake" or a garbage sifter that was used to remove garbage and debris from the beach. </a:t>
            </a:r>
          </a:p>
          <a:p>
            <a:pPr marL="0" indent="0">
              <a:buNone/>
            </a:pPr>
            <a:r>
              <a:rPr lang="en-US" sz="2400" dirty="0">
                <a:cs typeface="Calibri"/>
              </a:rPr>
              <a:t>Many of the DOT workers were on furlough due to Covid. FOSCR wrote up a PRFA to cover costs of hours to utilize the beach rakes to try and recover buried </a:t>
            </a:r>
            <a:r>
              <a:rPr lang="en-US" sz="2400" dirty="0" err="1">
                <a:cs typeface="Calibri"/>
              </a:rPr>
              <a:t>tarballs</a:t>
            </a:r>
            <a:r>
              <a:rPr lang="en-US" sz="2400" dirty="0">
                <a:cs typeface="Calibri"/>
              </a:rPr>
              <a:t> on large stretches of beach in the upper rack areas. </a:t>
            </a:r>
          </a:p>
          <a:p>
            <a:pPr marL="0" indent="0">
              <a:buNone/>
            </a:pPr>
            <a:r>
              <a:rPr lang="en-US" sz="2400" dirty="0">
                <a:cs typeface="Calibri"/>
              </a:rPr>
              <a:t>They were not used initially due to the physical characteristics of the </a:t>
            </a:r>
            <a:r>
              <a:rPr lang="en-US" sz="2400" dirty="0" err="1">
                <a:cs typeface="Calibri"/>
              </a:rPr>
              <a:t>tarballs</a:t>
            </a:r>
            <a:r>
              <a:rPr lang="en-US" sz="2400" dirty="0">
                <a:cs typeface="Calibri"/>
              </a:rPr>
              <a:t>. As the oil weathered, they became harder and less viscous. The beach rakes were tried out on a small stretch for viability and then green lighted for the rest of the areas.</a:t>
            </a:r>
          </a:p>
          <a:p>
            <a:pPr marL="0" indent="0">
              <a:buNone/>
            </a:pPr>
            <a:endParaRPr lang="en-US" sz="2400" dirty="0">
              <a:cs typeface="Calibri"/>
            </a:endParaRPr>
          </a:p>
          <a:p>
            <a:pPr marL="0" indent="0">
              <a:buNone/>
            </a:pPr>
            <a:endParaRPr lang="en-US" sz="2400" dirty="0">
              <a:cs typeface="Calibri"/>
            </a:endParaRPr>
          </a:p>
        </p:txBody>
      </p:sp>
      <p:pic>
        <p:nvPicPr>
          <p:cNvPr id="6" name="Picture 6" descr="IMG_20201105_095542254.jpg">
            <a:extLst>
              <a:ext uri="{FF2B5EF4-FFF2-40B4-BE49-F238E27FC236}">
                <a16:creationId xmlns:a16="http://schemas.microsoft.com/office/drawing/2014/main" id="{7A3C203C-2F4B-4668-A615-BB8A9A93FFE5}"/>
              </a:ext>
            </a:extLst>
          </p:cNvPr>
          <p:cNvPicPr>
            <a:picLocks noChangeAspect="1"/>
          </p:cNvPicPr>
          <p:nvPr/>
        </p:nvPicPr>
        <p:blipFill>
          <a:blip r:embed="rId2"/>
          <a:stretch>
            <a:fillRect/>
          </a:stretch>
        </p:blipFill>
        <p:spPr>
          <a:xfrm>
            <a:off x="6023707" y="173892"/>
            <a:ext cx="4921738" cy="6568830"/>
          </a:xfrm>
          <a:prstGeom prst="rect">
            <a:avLst/>
          </a:prstGeom>
        </p:spPr>
      </p:pic>
    </p:spTree>
    <p:extLst>
      <p:ext uri="{BB962C8B-B14F-4D97-AF65-F5344CB8AC3E}">
        <p14:creationId xmlns:p14="http://schemas.microsoft.com/office/powerpoint/2010/main" val="90070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cs typeface="Calibri Light"/>
              </a:rPr>
              <a:t>DOT Beach Cleaners</a:t>
            </a:r>
            <a:endParaRPr lang="en-US" b="1" dirty="0"/>
          </a:p>
        </p:txBody>
      </p:sp>
      <p:sp>
        <p:nvSpPr>
          <p:cNvPr id="4" name="Text Placeholder 3"/>
          <p:cNvSpPr>
            <a:spLocks noGrp="1"/>
          </p:cNvSpPr>
          <p:nvPr>
            <p:ph sz="half" idx="1"/>
          </p:nvPr>
        </p:nvSpPr>
        <p:spPr>
          <a:xfrm>
            <a:off x="369357" y="1409375"/>
            <a:ext cx="4062014" cy="5137889"/>
          </a:xfrm>
        </p:spPr>
        <p:txBody>
          <a:bodyPr vert="horz" lIns="91440" tIns="45720" rIns="91440" bIns="45720" rtlCol="0" anchor="t">
            <a:normAutofit fontScale="92500" lnSpcReduction="20000"/>
          </a:bodyPr>
          <a:lstStyle/>
          <a:p>
            <a:pPr marL="0" indent="0">
              <a:buNone/>
            </a:pPr>
            <a:r>
              <a:rPr lang="en-US" sz="2400" dirty="0">
                <a:cs typeface="Calibri"/>
              </a:rPr>
              <a:t>Most Beach towns had a "Beach Rake" or a garbage sifter that was used to remove garbage and debris from the beach. </a:t>
            </a:r>
          </a:p>
          <a:p>
            <a:pPr marL="0" indent="0">
              <a:buNone/>
            </a:pPr>
            <a:r>
              <a:rPr lang="en-US" sz="2400" dirty="0">
                <a:cs typeface="Calibri"/>
              </a:rPr>
              <a:t>Many of the DOT workers were on furlough due to Covid. FOSCR wrote up a PRFA to cover costs of hours to utilize the beach rakes to try and recover buried </a:t>
            </a:r>
            <a:r>
              <a:rPr lang="en-US" sz="2400" dirty="0" err="1">
                <a:cs typeface="Calibri"/>
              </a:rPr>
              <a:t>tarballs</a:t>
            </a:r>
            <a:r>
              <a:rPr lang="en-US" sz="2400" dirty="0">
                <a:cs typeface="Calibri"/>
              </a:rPr>
              <a:t> on large stretches of beach in the upper rack areas. </a:t>
            </a:r>
          </a:p>
          <a:p>
            <a:pPr marL="0" indent="0">
              <a:buNone/>
            </a:pPr>
            <a:r>
              <a:rPr lang="en-US" sz="2400" dirty="0">
                <a:cs typeface="Calibri"/>
              </a:rPr>
              <a:t>They were not used initially due to the physical characteristics of the </a:t>
            </a:r>
            <a:r>
              <a:rPr lang="en-US" sz="2400" dirty="0" err="1">
                <a:cs typeface="Calibri"/>
              </a:rPr>
              <a:t>tarballs</a:t>
            </a:r>
            <a:r>
              <a:rPr lang="en-US" sz="2400" dirty="0">
                <a:cs typeface="Calibri"/>
              </a:rPr>
              <a:t>. As the oil weathered, they became harder and less viscous. The beach rakes were tried out on a small stretch for viability and then green lighted for the rest of the areas.</a:t>
            </a:r>
          </a:p>
          <a:p>
            <a:pPr marL="0" indent="0">
              <a:buNone/>
            </a:pPr>
            <a:endParaRPr lang="en-US" sz="2400" dirty="0">
              <a:cs typeface="Calibri"/>
            </a:endParaRPr>
          </a:p>
          <a:p>
            <a:pPr marL="0" indent="0">
              <a:buNone/>
            </a:pPr>
            <a:endParaRPr lang="en-US" sz="2400" dirty="0">
              <a:cs typeface="Calibri"/>
            </a:endParaRPr>
          </a:p>
        </p:txBody>
      </p:sp>
      <p:pic>
        <p:nvPicPr>
          <p:cNvPr id="3" name="Picture 5" descr="IMG_20201105_100454338.jpg">
            <a:extLst>
              <a:ext uri="{FF2B5EF4-FFF2-40B4-BE49-F238E27FC236}">
                <a16:creationId xmlns:a16="http://schemas.microsoft.com/office/drawing/2014/main" id="{BA9A63FF-DDEC-93D0-967B-D7E0B4537A1C}"/>
              </a:ext>
            </a:extLst>
          </p:cNvPr>
          <p:cNvPicPr>
            <a:picLocks noChangeAspect="1"/>
          </p:cNvPicPr>
          <p:nvPr/>
        </p:nvPicPr>
        <p:blipFill>
          <a:blip r:embed="rId2"/>
          <a:stretch>
            <a:fillRect/>
          </a:stretch>
        </p:blipFill>
        <p:spPr>
          <a:xfrm>
            <a:off x="6131168" y="164123"/>
            <a:ext cx="4902199" cy="6539522"/>
          </a:xfrm>
          <a:prstGeom prst="rect">
            <a:avLst/>
          </a:prstGeom>
        </p:spPr>
      </p:pic>
    </p:spTree>
    <p:extLst>
      <p:ext uri="{BB962C8B-B14F-4D97-AF65-F5344CB8AC3E}">
        <p14:creationId xmlns:p14="http://schemas.microsoft.com/office/powerpoint/2010/main" val="2404621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cs typeface="Calibri Light"/>
              </a:rPr>
              <a:t>DOT Beach Cleaners</a:t>
            </a:r>
            <a:endParaRPr lang="en-US" b="1" dirty="0"/>
          </a:p>
        </p:txBody>
      </p:sp>
      <p:sp>
        <p:nvSpPr>
          <p:cNvPr id="4" name="Text Placeholder 3"/>
          <p:cNvSpPr>
            <a:spLocks noGrp="1"/>
          </p:cNvSpPr>
          <p:nvPr>
            <p:ph sz="half" idx="1"/>
          </p:nvPr>
        </p:nvSpPr>
        <p:spPr>
          <a:xfrm>
            <a:off x="369357" y="1409375"/>
            <a:ext cx="4062014" cy="5137889"/>
          </a:xfrm>
        </p:spPr>
        <p:txBody>
          <a:bodyPr vert="horz" lIns="91440" tIns="45720" rIns="91440" bIns="45720" rtlCol="0" anchor="t">
            <a:normAutofit fontScale="92500" lnSpcReduction="20000"/>
          </a:bodyPr>
          <a:lstStyle/>
          <a:p>
            <a:pPr marL="0" indent="0">
              <a:buNone/>
            </a:pPr>
            <a:r>
              <a:rPr lang="en-US" sz="2400" dirty="0">
                <a:cs typeface="Calibri"/>
              </a:rPr>
              <a:t>Most Beach towns had a "Beach Rake" or a garbage sifter that was used to remove garbage and debris from the beach. </a:t>
            </a:r>
          </a:p>
          <a:p>
            <a:pPr marL="0" indent="0">
              <a:buNone/>
            </a:pPr>
            <a:r>
              <a:rPr lang="en-US" sz="2400" dirty="0">
                <a:cs typeface="Calibri"/>
              </a:rPr>
              <a:t>Many of the DOT workers were on furlough due to Covid. FOSCR wrote up a PRFA to cover costs of hours to utilize the beach rakes to try and recover buried </a:t>
            </a:r>
            <a:r>
              <a:rPr lang="en-US" sz="2400" dirty="0" err="1">
                <a:cs typeface="Calibri"/>
              </a:rPr>
              <a:t>tarballs</a:t>
            </a:r>
            <a:r>
              <a:rPr lang="en-US" sz="2400" dirty="0">
                <a:cs typeface="Calibri"/>
              </a:rPr>
              <a:t> on large stretches of beach in the upper rack areas. </a:t>
            </a:r>
          </a:p>
          <a:p>
            <a:pPr marL="0" indent="0">
              <a:buNone/>
            </a:pPr>
            <a:r>
              <a:rPr lang="en-US" sz="2400" dirty="0">
                <a:cs typeface="Calibri"/>
              </a:rPr>
              <a:t>They were not used initially due to the physical characteristics of the </a:t>
            </a:r>
            <a:r>
              <a:rPr lang="en-US" sz="2400" dirty="0" err="1">
                <a:cs typeface="Calibri"/>
              </a:rPr>
              <a:t>tarballs</a:t>
            </a:r>
            <a:r>
              <a:rPr lang="en-US" sz="2400" dirty="0">
                <a:cs typeface="Calibri"/>
              </a:rPr>
              <a:t>. As the oil weathered, they became harder and less viscous. The beach rakes were tried out on a small stretch for viability and then green lighted for the rest of the areas.</a:t>
            </a:r>
          </a:p>
          <a:p>
            <a:pPr marL="0" indent="0">
              <a:buNone/>
            </a:pPr>
            <a:endParaRPr lang="en-US" sz="2400" dirty="0">
              <a:cs typeface="Calibri"/>
            </a:endParaRPr>
          </a:p>
          <a:p>
            <a:pPr marL="0" indent="0">
              <a:buNone/>
            </a:pPr>
            <a:endParaRPr lang="en-US" sz="2400" dirty="0">
              <a:cs typeface="Calibri"/>
            </a:endParaRPr>
          </a:p>
        </p:txBody>
      </p:sp>
      <p:pic>
        <p:nvPicPr>
          <p:cNvPr id="5" name="Picture 5" descr="IMG_20201105_095557947.jpg">
            <a:extLst>
              <a:ext uri="{FF2B5EF4-FFF2-40B4-BE49-F238E27FC236}">
                <a16:creationId xmlns:a16="http://schemas.microsoft.com/office/drawing/2014/main" id="{97DEF77A-68DE-4513-07D4-E72079BCCA75}"/>
              </a:ext>
            </a:extLst>
          </p:cNvPr>
          <p:cNvPicPr>
            <a:picLocks noChangeAspect="1"/>
          </p:cNvPicPr>
          <p:nvPr/>
        </p:nvPicPr>
        <p:blipFill>
          <a:blip r:embed="rId2"/>
          <a:stretch>
            <a:fillRect/>
          </a:stretch>
        </p:blipFill>
        <p:spPr>
          <a:xfrm>
            <a:off x="6092091" y="261816"/>
            <a:ext cx="4716583" cy="6285522"/>
          </a:xfrm>
          <a:prstGeom prst="rect">
            <a:avLst/>
          </a:prstGeom>
        </p:spPr>
      </p:pic>
    </p:spTree>
    <p:extLst>
      <p:ext uri="{BB962C8B-B14F-4D97-AF65-F5344CB8AC3E}">
        <p14:creationId xmlns:p14="http://schemas.microsoft.com/office/powerpoint/2010/main" val="106888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cs typeface="Calibri Light"/>
              </a:rPr>
              <a:t>DOT Beach Cleaners</a:t>
            </a:r>
            <a:endParaRPr lang="en-US" b="1" dirty="0"/>
          </a:p>
        </p:txBody>
      </p:sp>
      <p:sp>
        <p:nvSpPr>
          <p:cNvPr id="4" name="Text Placeholder 3"/>
          <p:cNvSpPr>
            <a:spLocks noGrp="1"/>
          </p:cNvSpPr>
          <p:nvPr>
            <p:ph sz="half" idx="1"/>
          </p:nvPr>
        </p:nvSpPr>
        <p:spPr>
          <a:xfrm>
            <a:off x="369357" y="1409375"/>
            <a:ext cx="4062014" cy="5137889"/>
          </a:xfrm>
        </p:spPr>
        <p:txBody>
          <a:bodyPr vert="horz" lIns="91440" tIns="45720" rIns="91440" bIns="45720" rtlCol="0" anchor="t">
            <a:normAutofit fontScale="92500" lnSpcReduction="20000"/>
          </a:bodyPr>
          <a:lstStyle/>
          <a:p>
            <a:pPr marL="0" indent="0">
              <a:buNone/>
            </a:pPr>
            <a:r>
              <a:rPr lang="en-US" sz="2400" dirty="0">
                <a:cs typeface="Calibri"/>
              </a:rPr>
              <a:t>Most Beach towns had a "Beach Rake" or a garbage sifter that was used to remove garbage and debris from the beach. </a:t>
            </a:r>
          </a:p>
          <a:p>
            <a:pPr marL="0" indent="0">
              <a:buNone/>
            </a:pPr>
            <a:r>
              <a:rPr lang="en-US" sz="2400" dirty="0">
                <a:cs typeface="Calibri"/>
              </a:rPr>
              <a:t>Many of the DOT workers were on furlough due to Covid. FOSCR wrote up a PRFA to cover costs of hours to utilize the beach rakes to try and recover buried </a:t>
            </a:r>
            <a:r>
              <a:rPr lang="en-US" sz="2400" dirty="0" err="1">
                <a:cs typeface="Calibri"/>
              </a:rPr>
              <a:t>tarballs</a:t>
            </a:r>
            <a:r>
              <a:rPr lang="en-US" sz="2400" dirty="0">
                <a:cs typeface="Calibri"/>
              </a:rPr>
              <a:t> on large stretches of beach in the upper rack areas. </a:t>
            </a:r>
          </a:p>
          <a:p>
            <a:pPr marL="0" indent="0">
              <a:buNone/>
            </a:pPr>
            <a:r>
              <a:rPr lang="en-US" sz="2400" dirty="0">
                <a:cs typeface="Calibri"/>
              </a:rPr>
              <a:t>They were not used initially due to the physical characteristics of the </a:t>
            </a:r>
            <a:r>
              <a:rPr lang="en-US" sz="2400" dirty="0" err="1">
                <a:cs typeface="Calibri"/>
              </a:rPr>
              <a:t>tarballs</a:t>
            </a:r>
            <a:r>
              <a:rPr lang="en-US" sz="2400" dirty="0">
                <a:cs typeface="Calibri"/>
              </a:rPr>
              <a:t>. As the oil weathered, they became harder and less viscous. The beach rakes were tried out on a small stretch for viability and then green lighted for the rest of the areas.</a:t>
            </a:r>
          </a:p>
          <a:p>
            <a:pPr marL="0" indent="0">
              <a:buNone/>
            </a:pPr>
            <a:endParaRPr lang="en-US" sz="2400" dirty="0">
              <a:cs typeface="Calibri"/>
            </a:endParaRPr>
          </a:p>
          <a:p>
            <a:pPr marL="0" indent="0">
              <a:buNone/>
            </a:pPr>
            <a:endParaRPr lang="en-US" sz="2400" dirty="0">
              <a:cs typeface="Calibri"/>
            </a:endParaRPr>
          </a:p>
        </p:txBody>
      </p:sp>
      <p:pic>
        <p:nvPicPr>
          <p:cNvPr id="3" name="Picture 5" descr="IMG_20201105_100703826.jpg">
            <a:extLst>
              <a:ext uri="{FF2B5EF4-FFF2-40B4-BE49-F238E27FC236}">
                <a16:creationId xmlns:a16="http://schemas.microsoft.com/office/drawing/2014/main" id="{4B60FC89-97F0-9A57-AE91-2DB67EF39FE9}"/>
              </a:ext>
            </a:extLst>
          </p:cNvPr>
          <p:cNvPicPr>
            <a:picLocks noChangeAspect="1"/>
          </p:cNvPicPr>
          <p:nvPr/>
        </p:nvPicPr>
        <p:blipFill>
          <a:blip r:embed="rId2"/>
          <a:stretch>
            <a:fillRect/>
          </a:stretch>
        </p:blipFill>
        <p:spPr>
          <a:xfrm>
            <a:off x="5906477" y="125047"/>
            <a:ext cx="4931506" cy="6568829"/>
          </a:xfrm>
          <a:prstGeom prst="rect">
            <a:avLst/>
          </a:prstGeom>
        </p:spPr>
      </p:pic>
    </p:spTree>
    <p:extLst>
      <p:ext uri="{BB962C8B-B14F-4D97-AF65-F5344CB8AC3E}">
        <p14:creationId xmlns:p14="http://schemas.microsoft.com/office/powerpoint/2010/main" val="47845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cs typeface="Calibri Light"/>
              </a:rPr>
              <a:t>DOT Beach Cleaners</a:t>
            </a:r>
            <a:endParaRPr lang="en-US" b="1" dirty="0"/>
          </a:p>
        </p:txBody>
      </p:sp>
      <p:sp>
        <p:nvSpPr>
          <p:cNvPr id="4" name="Text Placeholder 3"/>
          <p:cNvSpPr>
            <a:spLocks noGrp="1"/>
          </p:cNvSpPr>
          <p:nvPr>
            <p:ph sz="half" idx="1"/>
          </p:nvPr>
        </p:nvSpPr>
        <p:spPr>
          <a:xfrm>
            <a:off x="369357" y="1409375"/>
            <a:ext cx="4062014" cy="5137889"/>
          </a:xfrm>
        </p:spPr>
        <p:txBody>
          <a:bodyPr vert="horz" lIns="91440" tIns="45720" rIns="91440" bIns="45720" rtlCol="0" anchor="t">
            <a:normAutofit fontScale="92500" lnSpcReduction="20000"/>
          </a:bodyPr>
          <a:lstStyle/>
          <a:p>
            <a:pPr marL="0" indent="0">
              <a:buNone/>
            </a:pPr>
            <a:r>
              <a:rPr lang="en-US" sz="2400" dirty="0">
                <a:cs typeface="Calibri"/>
              </a:rPr>
              <a:t>Most Beach towns had a "Beach Rake" or a garbage sifter that was used to remove garbage and debris from the beach. </a:t>
            </a:r>
          </a:p>
          <a:p>
            <a:pPr marL="0" indent="0">
              <a:buNone/>
            </a:pPr>
            <a:r>
              <a:rPr lang="en-US" sz="2400" dirty="0">
                <a:cs typeface="Calibri"/>
              </a:rPr>
              <a:t>Many of the DOT workers were on furlough due to Covid. FOSCR wrote up a PRFA to cover costs of hours to utilize the beach rakes to try and recover buried </a:t>
            </a:r>
            <a:r>
              <a:rPr lang="en-US" sz="2400" dirty="0" err="1">
                <a:cs typeface="Calibri"/>
              </a:rPr>
              <a:t>tarballs</a:t>
            </a:r>
            <a:r>
              <a:rPr lang="en-US" sz="2400" dirty="0">
                <a:cs typeface="Calibri"/>
              </a:rPr>
              <a:t> on large stretches of beach in the upper rack areas. </a:t>
            </a:r>
          </a:p>
          <a:p>
            <a:pPr marL="0" indent="0">
              <a:buNone/>
            </a:pPr>
            <a:r>
              <a:rPr lang="en-US" sz="2400" dirty="0">
                <a:cs typeface="Calibri"/>
              </a:rPr>
              <a:t>They were not used initially due to the physical characteristics of the </a:t>
            </a:r>
            <a:r>
              <a:rPr lang="en-US" sz="2400" dirty="0" err="1">
                <a:cs typeface="Calibri"/>
              </a:rPr>
              <a:t>tarballs</a:t>
            </a:r>
            <a:r>
              <a:rPr lang="en-US" sz="2400" dirty="0">
                <a:cs typeface="Calibri"/>
              </a:rPr>
              <a:t>. As the oil weathered, they became harder and less viscous. The beach rakes were tried out on a small stretch for viability and then green lighted for the rest of the areas.</a:t>
            </a:r>
          </a:p>
          <a:p>
            <a:pPr marL="0" indent="0">
              <a:buNone/>
            </a:pPr>
            <a:endParaRPr lang="en-US" sz="2400" dirty="0">
              <a:cs typeface="Calibri"/>
            </a:endParaRPr>
          </a:p>
          <a:p>
            <a:pPr marL="0" indent="0">
              <a:buNone/>
            </a:pPr>
            <a:endParaRPr lang="en-US" sz="2400" dirty="0">
              <a:cs typeface="Calibri"/>
            </a:endParaRPr>
          </a:p>
        </p:txBody>
      </p:sp>
      <p:pic>
        <p:nvPicPr>
          <p:cNvPr id="6" name="Picture 6" descr="IMG_20201105_103759960.jpg">
            <a:extLst>
              <a:ext uri="{FF2B5EF4-FFF2-40B4-BE49-F238E27FC236}">
                <a16:creationId xmlns:a16="http://schemas.microsoft.com/office/drawing/2014/main" id="{889A1392-B452-8387-1626-DECA534353E3}"/>
              </a:ext>
            </a:extLst>
          </p:cNvPr>
          <p:cNvPicPr>
            <a:picLocks noChangeAspect="1"/>
          </p:cNvPicPr>
          <p:nvPr/>
        </p:nvPicPr>
        <p:blipFill>
          <a:blip r:embed="rId2"/>
          <a:stretch>
            <a:fillRect/>
          </a:stretch>
        </p:blipFill>
        <p:spPr>
          <a:xfrm>
            <a:off x="6092092" y="339970"/>
            <a:ext cx="4716584" cy="6295291"/>
          </a:xfrm>
          <a:prstGeom prst="rect">
            <a:avLst/>
          </a:prstGeom>
        </p:spPr>
      </p:pic>
    </p:spTree>
    <p:extLst>
      <p:ext uri="{BB962C8B-B14F-4D97-AF65-F5344CB8AC3E}">
        <p14:creationId xmlns:p14="http://schemas.microsoft.com/office/powerpoint/2010/main" val="146991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cs typeface="Calibri Light"/>
              </a:rPr>
              <a:t>DOT Beach Cleaners</a:t>
            </a:r>
            <a:endParaRPr lang="en-US" b="1" dirty="0"/>
          </a:p>
        </p:txBody>
      </p:sp>
      <p:sp>
        <p:nvSpPr>
          <p:cNvPr id="4" name="Text Placeholder 3"/>
          <p:cNvSpPr>
            <a:spLocks noGrp="1"/>
          </p:cNvSpPr>
          <p:nvPr>
            <p:ph sz="half" idx="1"/>
          </p:nvPr>
        </p:nvSpPr>
        <p:spPr>
          <a:xfrm>
            <a:off x="369357" y="1409375"/>
            <a:ext cx="4062014" cy="5137889"/>
          </a:xfrm>
        </p:spPr>
        <p:txBody>
          <a:bodyPr vert="horz" lIns="91440" tIns="45720" rIns="91440" bIns="45720" rtlCol="0" anchor="t">
            <a:normAutofit fontScale="92500" lnSpcReduction="20000"/>
          </a:bodyPr>
          <a:lstStyle/>
          <a:p>
            <a:pPr marL="0" indent="0">
              <a:buNone/>
            </a:pPr>
            <a:r>
              <a:rPr lang="en-US" sz="2400" dirty="0">
                <a:cs typeface="Calibri"/>
              </a:rPr>
              <a:t>Most Beach towns had a "Beach Rake" or a garbage sifter that was used to remove garbage and debris from the beach. </a:t>
            </a:r>
          </a:p>
          <a:p>
            <a:pPr marL="0" indent="0">
              <a:buNone/>
            </a:pPr>
            <a:r>
              <a:rPr lang="en-US" sz="2400" dirty="0">
                <a:cs typeface="Calibri"/>
              </a:rPr>
              <a:t>Many of the DOT workers were on furlough due to Covid. FOSCR wrote up a PRFA to cover costs of hours to utilize the beach rakes to try and recover buried </a:t>
            </a:r>
            <a:r>
              <a:rPr lang="en-US" sz="2400" dirty="0" err="1">
                <a:cs typeface="Calibri"/>
              </a:rPr>
              <a:t>tarballs</a:t>
            </a:r>
            <a:r>
              <a:rPr lang="en-US" sz="2400" dirty="0">
                <a:cs typeface="Calibri"/>
              </a:rPr>
              <a:t> on large stretches of beach in the upper rack areas. </a:t>
            </a:r>
          </a:p>
          <a:p>
            <a:pPr marL="0" indent="0">
              <a:buNone/>
            </a:pPr>
            <a:r>
              <a:rPr lang="en-US" sz="2400" dirty="0">
                <a:cs typeface="Calibri"/>
              </a:rPr>
              <a:t>They were not used initially due to the physical characteristics of the </a:t>
            </a:r>
            <a:r>
              <a:rPr lang="en-US" sz="2400" dirty="0" err="1">
                <a:cs typeface="Calibri"/>
              </a:rPr>
              <a:t>tarballs</a:t>
            </a:r>
            <a:r>
              <a:rPr lang="en-US" sz="2400" dirty="0">
                <a:cs typeface="Calibri"/>
              </a:rPr>
              <a:t>. As the oil weathered, they became harder and less viscous. The beach rakes were tried out on a small stretch for viability and then green lighted for the rest of the areas.</a:t>
            </a:r>
          </a:p>
          <a:p>
            <a:pPr marL="0" indent="0">
              <a:buNone/>
            </a:pPr>
            <a:endParaRPr lang="en-US" sz="2400" dirty="0">
              <a:cs typeface="Calibri"/>
            </a:endParaRPr>
          </a:p>
          <a:p>
            <a:pPr marL="0" indent="0">
              <a:buNone/>
            </a:pPr>
            <a:endParaRPr lang="en-US" sz="2400" dirty="0">
              <a:cs typeface="Calibri"/>
            </a:endParaRPr>
          </a:p>
        </p:txBody>
      </p:sp>
      <p:pic>
        <p:nvPicPr>
          <p:cNvPr id="5" name="Picture 5" descr="IMG_20201105_103822890.jpg">
            <a:extLst>
              <a:ext uri="{FF2B5EF4-FFF2-40B4-BE49-F238E27FC236}">
                <a16:creationId xmlns:a16="http://schemas.microsoft.com/office/drawing/2014/main" id="{64B8472E-644A-9BA3-1F7F-CBBDEF53FF3F}"/>
              </a:ext>
            </a:extLst>
          </p:cNvPr>
          <p:cNvPicPr>
            <a:picLocks noChangeAspect="1"/>
          </p:cNvPicPr>
          <p:nvPr/>
        </p:nvPicPr>
        <p:blipFill>
          <a:blip r:embed="rId2"/>
          <a:stretch>
            <a:fillRect/>
          </a:stretch>
        </p:blipFill>
        <p:spPr>
          <a:xfrm>
            <a:off x="6062784" y="154354"/>
            <a:ext cx="4911969" cy="6559061"/>
          </a:xfrm>
          <a:prstGeom prst="rect">
            <a:avLst/>
          </a:prstGeom>
        </p:spPr>
      </p:pic>
    </p:spTree>
    <p:extLst>
      <p:ext uri="{BB962C8B-B14F-4D97-AF65-F5344CB8AC3E}">
        <p14:creationId xmlns:p14="http://schemas.microsoft.com/office/powerpoint/2010/main" val="1596650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10515600" cy="1325563"/>
          </a:xfrm>
        </p:spPr>
        <p:txBody>
          <a:bodyPr/>
          <a:lstStyle/>
          <a:p>
            <a:r>
              <a:rPr lang="en-US" b="1" dirty="0"/>
              <a:t>End Points: STR's</a:t>
            </a:r>
          </a:p>
        </p:txBody>
      </p:sp>
      <p:sp>
        <p:nvSpPr>
          <p:cNvPr id="4" name="Text Placeholder 3"/>
          <p:cNvSpPr>
            <a:spLocks noGrp="1"/>
          </p:cNvSpPr>
          <p:nvPr>
            <p:ph sz="half" idx="1"/>
          </p:nvPr>
        </p:nvSpPr>
        <p:spPr>
          <a:xfrm>
            <a:off x="213049" y="1536375"/>
            <a:ext cx="4062014" cy="5137889"/>
          </a:xfrm>
        </p:spPr>
        <p:txBody>
          <a:bodyPr vert="horz" lIns="91440" tIns="45720" rIns="91440" bIns="45720" rtlCol="0" anchor="t">
            <a:normAutofit/>
          </a:bodyPr>
          <a:lstStyle/>
          <a:p>
            <a:endParaRPr lang="en-US" sz="2400" dirty="0">
              <a:cs typeface="Calibri"/>
            </a:endParaRPr>
          </a:p>
          <a:p>
            <a:endParaRPr lang="en-US" sz="2400" dirty="0">
              <a:cs typeface="Calibri"/>
            </a:endParaRPr>
          </a:p>
        </p:txBody>
      </p:sp>
      <p:pic>
        <p:nvPicPr>
          <p:cNvPr id="3" name="Picture 5">
            <a:extLst>
              <a:ext uri="{FF2B5EF4-FFF2-40B4-BE49-F238E27FC236}">
                <a16:creationId xmlns:a16="http://schemas.microsoft.com/office/drawing/2014/main" id="{A294CD75-FF9B-0A85-5168-C025A326FF68}"/>
              </a:ext>
            </a:extLst>
          </p:cNvPr>
          <p:cNvPicPr>
            <a:picLocks noChangeAspect="1"/>
          </p:cNvPicPr>
          <p:nvPr/>
        </p:nvPicPr>
        <p:blipFill>
          <a:blip r:embed="rId2"/>
          <a:stretch>
            <a:fillRect/>
          </a:stretch>
        </p:blipFill>
        <p:spPr>
          <a:xfrm>
            <a:off x="4990251" y="234601"/>
            <a:ext cx="3260785" cy="3976017"/>
          </a:xfrm>
          <a:prstGeom prst="rect">
            <a:avLst/>
          </a:prstGeom>
        </p:spPr>
      </p:pic>
      <p:pic>
        <p:nvPicPr>
          <p:cNvPr id="6" name="Picture 6">
            <a:extLst>
              <a:ext uri="{FF2B5EF4-FFF2-40B4-BE49-F238E27FC236}">
                <a16:creationId xmlns:a16="http://schemas.microsoft.com/office/drawing/2014/main" id="{E361DB59-49F2-DB9F-A784-73F257EAB066}"/>
              </a:ext>
            </a:extLst>
          </p:cNvPr>
          <p:cNvPicPr>
            <a:picLocks noChangeAspect="1"/>
          </p:cNvPicPr>
          <p:nvPr/>
        </p:nvPicPr>
        <p:blipFill>
          <a:blip r:embed="rId3"/>
          <a:stretch>
            <a:fillRect/>
          </a:stretch>
        </p:blipFill>
        <p:spPr>
          <a:xfrm>
            <a:off x="8491268" y="2588129"/>
            <a:ext cx="3059501" cy="3982118"/>
          </a:xfrm>
          <a:prstGeom prst="rect">
            <a:avLst/>
          </a:prstGeom>
        </p:spPr>
      </p:pic>
      <p:sp>
        <p:nvSpPr>
          <p:cNvPr id="5" name="TextBox 4">
            <a:extLst>
              <a:ext uri="{FF2B5EF4-FFF2-40B4-BE49-F238E27FC236}">
                <a16:creationId xmlns:a16="http://schemas.microsoft.com/office/drawing/2014/main" id="{721356CA-4761-F55F-66A7-CCACB417190D}"/>
              </a:ext>
            </a:extLst>
          </p:cNvPr>
          <p:cNvSpPr txBox="1"/>
          <p:nvPr/>
        </p:nvSpPr>
        <p:spPr>
          <a:xfrm>
            <a:off x="537410" y="1644315"/>
            <a:ext cx="3882189"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Shoreline Treatment Recommendations were used as final sign offs by the final members of the Unified Command. This is an example of an STR signed off from the state of Maryland. VA had no real impact by </a:t>
            </a:r>
            <a:r>
              <a:rPr lang="en-US" dirty="0" err="1">
                <a:cs typeface="Calibri"/>
              </a:rPr>
              <a:t>tarballs</a:t>
            </a:r>
            <a:r>
              <a:rPr lang="en-US" dirty="0">
                <a:cs typeface="Calibri"/>
              </a:rPr>
              <a:t> from the same spill so no STR's were filed there as no clean-up was performed. All the various Delaware beach segments were delineated by political authorities (towns, refuges, state parks, </a:t>
            </a:r>
            <a:r>
              <a:rPr lang="en-US" dirty="0" err="1">
                <a:cs typeface="Calibri"/>
              </a:rPr>
              <a:t>etc</a:t>
            </a:r>
            <a:r>
              <a:rPr lang="en-US" dirty="0">
                <a:cs typeface="Calibri"/>
              </a:rPr>
              <a:t>) and were signed off by SOSC, FOSCR, FOSC, and Resource Trustee.</a:t>
            </a:r>
          </a:p>
        </p:txBody>
      </p:sp>
    </p:spTree>
    <p:extLst>
      <p:ext uri="{BB962C8B-B14F-4D97-AF65-F5344CB8AC3E}">
        <p14:creationId xmlns:p14="http://schemas.microsoft.com/office/powerpoint/2010/main" val="276171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182" y="307504"/>
            <a:ext cx="5526657" cy="1325563"/>
          </a:xfrm>
        </p:spPr>
        <p:txBody>
          <a:bodyPr/>
          <a:lstStyle/>
          <a:p>
            <a:r>
              <a:rPr lang="en-US" b="1" dirty="0"/>
              <a:t>End Points: Beach Clearance Letters</a:t>
            </a:r>
          </a:p>
        </p:txBody>
      </p:sp>
      <p:sp>
        <p:nvSpPr>
          <p:cNvPr id="4" name="Text Placeholder 3"/>
          <p:cNvSpPr>
            <a:spLocks noGrp="1"/>
          </p:cNvSpPr>
          <p:nvPr>
            <p:ph sz="half" idx="1"/>
          </p:nvPr>
        </p:nvSpPr>
        <p:spPr>
          <a:xfrm>
            <a:off x="213049" y="1536375"/>
            <a:ext cx="4062014" cy="5137889"/>
          </a:xfrm>
        </p:spPr>
        <p:txBody>
          <a:bodyPr vert="horz" lIns="91440" tIns="45720" rIns="91440" bIns="45720" rtlCol="0" anchor="t">
            <a:normAutofit/>
          </a:bodyPr>
          <a:lstStyle/>
          <a:p>
            <a:endParaRPr lang="en-US" sz="2400" dirty="0">
              <a:cs typeface="Calibri"/>
            </a:endParaRPr>
          </a:p>
          <a:p>
            <a:endParaRPr lang="en-US" sz="2400" dirty="0">
              <a:cs typeface="Calibri"/>
            </a:endParaRPr>
          </a:p>
        </p:txBody>
      </p:sp>
      <p:pic>
        <p:nvPicPr>
          <p:cNvPr id="5" name="Picture 6">
            <a:extLst>
              <a:ext uri="{FF2B5EF4-FFF2-40B4-BE49-F238E27FC236}">
                <a16:creationId xmlns:a16="http://schemas.microsoft.com/office/drawing/2014/main" id="{037089A5-B381-E480-1967-B293ECDFA9C7}"/>
              </a:ext>
            </a:extLst>
          </p:cNvPr>
          <p:cNvPicPr>
            <a:picLocks noChangeAspect="1"/>
          </p:cNvPicPr>
          <p:nvPr/>
        </p:nvPicPr>
        <p:blipFill>
          <a:blip r:embed="rId2"/>
          <a:stretch>
            <a:fillRect/>
          </a:stretch>
        </p:blipFill>
        <p:spPr>
          <a:xfrm>
            <a:off x="5385759" y="573195"/>
            <a:ext cx="6366294" cy="5884136"/>
          </a:xfrm>
          <a:prstGeom prst="rect">
            <a:avLst/>
          </a:prstGeom>
        </p:spPr>
      </p:pic>
      <p:sp>
        <p:nvSpPr>
          <p:cNvPr id="6" name="TextBox 5">
            <a:extLst>
              <a:ext uri="{FF2B5EF4-FFF2-40B4-BE49-F238E27FC236}">
                <a16:creationId xmlns:a16="http://schemas.microsoft.com/office/drawing/2014/main" id="{AAD7631D-B9A9-B587-588F-D007AD9117AF}"/>
              </a:ext>
            </a:extLst>
          </p:cNvPr>
          <p:cNvSpPr txBox="1"/>
          <p:nvPr/>
        </p:nvSpPr>
        <p:spPr>
          <a:xfrm>
            <a:off x="537410" y="1644315"/>
            <a:ext cx="3882189"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The cognizant authority of each Delaware beach segment was invited to be a part of the STR evaluation. Most declined the invitation except for a few of the Refuge managers. The clearance letters were written by the USCG (FOSC) and signed by the SOSC (DNREC). The conference call conducted by the FOSC each IAP operational period socialized this process and made the beach authorities comfortable with the end of the response. </a:t>
            </a:r>
          </a:p>
        </p:txBody>
      </p:sp>
    </p:spTree>
    <p:extLst>
      <p:ext uri="{BB962C8B-B14F-4D97-AF65-F5344CB8AC3E}">
        <p14:creationId xmlns:p14="http://schemas.microsoft.com/office/powerpoint/2010/main" val="199584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140691"/>
          </a:xfrm>
        </p:spPr>
        <p:txBody>
          <a:bodyPr/>
          <a:lstStyle/>
          <a:p>
            <a:r>
              <a:rPr lang="en-US" b="1" dirty="0"/>
              <a:t>Investigations Summary</a:t>
            </a:r>
          </a:p>
        </p:txBody>
      </p:sp>
      <p:pic>
        <p:nvPicPr>
          <p:cNvPr id="5" name="Content Placeholder 4"/>
          <p:cNvPicPr>
            <a:picLocks noGrp="1" noChangeAspect="1"/>
          </p:cNvPicPr>
          <p:nvPr>
            <p:ph idx="1"/>
          </p:nvPr>
        </p:nvPicPr>
        <p:blipFill>
          <a:blip r:embed="rId2"/>
          <a:stretch>
            <a:fillRect/>
          </a:stretch>
        </p:blipFill>
        <p:spPr>
          <a:xfrm>
            <a:off x="5183188" y="990088"/>
            <a:ext cx="6172200" cy="4868299"/>
          </a:xfrm>
          <a:prstGeom prst="rect">
            <a:avLst/>
          </a:prstGeom>
        </p:spPr>
      </p:pic>
      <p:sp>
        <p:nvSpPr>
          <p:cNvPr id="4" name="Text Placeholder 3"/>
          <p:cNvSpPr>
            <a:spLocks noGrp="1"/>
          </p:cNvSpPr>
          <p:nvPr>
            <p:ph type="body" sz="half" idx="2"/>
          </p:nvPr>
        </p:nvSpPr>
        <p:spPr>
          <a:xfrm>
            <a:off x="839788" y="1597891"/>
            <a:ext cx="3932237" cy="4271097"/>
          </a:xfrm>
        </p:spPr>
        <p:txBody>
          <a:bodyPr/>
          <a:lstStyle/>
          <a:p>
            <a:pPr marL="285750" indent="-285750">
              <a:buFont typeface="Arial" panose="020B0604020202020204" pitchFamily="34" charset="0"/>
              <a:buChar char="•"/>
            </a:pPr>
            <a:r>
              <a:rPr lang="en-US" dirty="0"/>
              <a:t>Initial reverse trajectory from NOAA on 19OCT2020 </a:t>
            </a:r>
          </a:p>
          <a:p>
            <a:pPr marL="285750" indent="-285750">
              <a:buFont typeface="Arial" panose="020B0604020202020204" pitchFamily="34" charset="0"/>
              <a:buChar char="•"/>
            </a:pPr>
            <a:r>
              <a:rPr lang="en-US" dirty="0"/>
              <a:t>Over 100 vessel track lines were cataloged &amp; plotted with information from USCG NAVCEN and AIS Data.</a:t>
            </a:r>
          </a:p>
          <a:p>
            <a:pPr marL="285750" indent="-285750">
              <a:buFont typeface="Arial" panose="020B0604020202020204" pitchFamily="34" charset="0"/>
              <a:buChar char="•"/>
            </a:pPr>
            <a:r>
              <a:rPr lang="en-US" dirty="0"/>
              <a:t>Due to time, location, type of fuel, and various other determining factors; 04 specific vessels were sampled, inspected, and crew interviews were conducted. No match has been found. </a:t>
            </a:r>
          </a:p>
          <a:p>
            <a:pPr marL="285750" indent="-285750">
              <a:buFont typeface="Arial" panose="020B0604020202020204" pitchFamily="34" charset="0"/>
              <a:buChar char="•"/>
            </a:pPr>
            <a:r>
              <a:rPr lang="en-US" dirty="0"/>
              <a:t>Assistance from multiple USCG Sectors took place. </a:t>
            </a:r>
          </a:p>
          <a:p>
            <a:pPr marL="285750" indent="-285750">
              <a:buFont typeface="Arial" panose="020B0604020202020204" pitchFamily="34" charset="0"/>
              <a:buChar char="•"/>
            </a:pPr>
            <a:r>
              <a:rPr lang="en-US" dirty="0"/>
              <a:t>NOAA provided multiple spill trajectories &amp; satellite imagery. </a:t>
            </a:r>
          </a:p>
          <a:p>
            <a:endParaRPr lang="en-US" dirty="0"/>
          </a:p>
        </p:txBody>
      </p:sp>
      <p:cxnSp>
        <p:nvCxnSpPr>
          <p:cNvPr id="7" name="Straight Arrow Connector 6"/>
          <p:cNvCxnSpPr/>
          <p:nvPr/>
        </p:nvCxnSpPr>
        <p:spPr>
          <a:xfrm>
            <a:off x="4553527" y="1828800"/>
            <a:ext cx="2798618" cy="1616364"/>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733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9" y="286284"/>
            <a:ext cx="3932237" cy="886691"/>
          </a:xfrm>
        </p:spPr>
        <p:txBody>
          <a:bodyPr>
            <a:normAutofit fontScale="90000"/>
          </a:bodyPr>
          <a:lstStyle/>
          <a:p>
            <a:r>
              <a:rPr lang="en-US" b="1" dirty="0">
                <a:cs typeface="Calibri Light"/>
              </a:rPr>
              <a:t>The Bad </a:t>
            </a:r>
            <a:br>
              <a:rPr lang="en-US" b="1" dirty="0">
                <a:cs typeface="Calibri Light"/>
              </a:rPr>
            </a:br>
            <a:r>
              <a:rPr lang="en-US" b="1" dirty="0">
                <a:cs typeface="Calibri Light"/>
              </a:rPr>
              <a:t>(Stuff that happened)</a:t>
            </a:r>
          </a:p>
        </p:txBody>
      </p:sp>
      <p:sp>
        <p:nvSpPr>
          <p:cNvPr id="4" name="Text Placeholder 3"/>
          <p:cNvSpPr>
            <a:spLocks noGrp="1"/>
          </p:cNvSpPr>
          <p:nvPr>
            <p:ph type="body" sz="half" idx="2"/>
          </p:nvPr>
        </p:nvSpPr>
        <p:spPr>
          <a:xfrm>
            <a:off x="452928" y="1343891"/>
            <a:ext cx="4319098" cy="5337774"/>
          </a:xfrm>
        </p:spPr>
        <p:txBody>
          <a:bodyPr vert="horz" lIns="91440" tIns="45720" rIns="91440" bIns="45720" rtlCol="0" anchor="t">
            <a:normAutofit lnSpcReduction="10000"/>
          </a:bodyPr>
          <a:lstStyle/>
          <a:p>
            <a:pPr marL="285750" indent="-285750">
              <a:buFont typeface="Arial" panose="020B0604020202020204" pitchFamily="34" charset="0"/>
              <a:buChar char="•"/>
            </a:pPr>
            <a:r>
              <a:rPr lang="en-US" dirty="0">
                <a:cs typeface="Calibri"/>
              </a:rPr>
              <a:t>Covid</a:t>
            </a:r>
            <a:endParaRPr lang="en-US" dirty="0"/>
          </a:p>
          <a:p>
            <a:pPr marL="285750" indent="-285750">
              <a:buChar char="•"/>
            </a:pPr>
            <a:r>
              <a:rPr lang="en-US" dirty="0">
                <a:cs typeface="Calibri" panose="020F0502020204030204"/>
              </a:rPr>
              <a:t>Lack of SCAT trained personnel (At all levels!)</a:t>
            </a:r>
          </a:p>
          <a:p>
            <a:pPr marL="285750" indent="-285750">
              <a:buChar char="•"/>
            </a:pPr>
            <a:r>
              <a:rPr lang="en-US" dirty="0">
                <a:cs typeface="Calibri" panose="020F0502020204030204"/>
              </a:rPr>
              <a:t>Lack of nationally available contractors</a:t>
            </a:r>
          </a:p>
          <a:p>
            <a:pPr marL="285750" indent="-285750">
              <a:buChar char="•"/>
            </a:pPr>
            <a:r>
              <a:rPr lang="en-US" dirty="0">
                <a:cs typeface="Calibri" panose="020F0502020204030204"/>
              </a:rPr>
              <a:t>Lack of HAZWOPER trained CDL drivers nationally</a:t>
            </a:r>
          </a:p>
          <a:p>
            <a:pPr marL="285750" indent="-285750">
              <a:buChar char="•"/>
            </a:pPr>
            <a:r>
              <a:rPr lang="en-US" dirty="0">
                <a:cs typeface="Calibri" panose="020F0502020204030204"/>
              </a:rPr>
              <a:t>Beach 4x4 maintenance</a:t>
            </a:r>
          </a:p>
          <a:p>
            <a:pPr marL="285750" indent="-285750">
              <a:buChar char="•"/>
            </a:pPr>
            <a:r>
              <a:rPr lang="en-US" dirty="0" err="1">
                <a:cs typeface="Calibri" panose="020F0502020204030204"/>
              </a:rPr>
              <a:t>Tarballs</a:t>
            </a:r>
            <a:r>
              <a:rPr lang="en-US" dirty="0">
                <a:cs typeface="Calibri" panose="020F0502020204030204"/>
              </a:rPr>
              <a:t> had to be manually cleaned with labor on over 60 miles of shoreline. Personnel tracking is IMPORTANT</a:t>
            </a:r>
          </a:p>
          <a:p>
            <a:pPr marL="285750" indent="-285750">
              <a:buChar char="•"/>
            </a:pPr>
            <a:r>
              <a:rPr lang="en-US" dirty="0">
                <a:cs typeface="Calibri" panose="020F0502020204030204"/>
              </a:rPr>
              <a:t>Congressional Authorization Process needs to be part of FOSCR training. Clear direction on the process was not given to all personnel working at SILC</a:t>
            </a:r>
          </a:p>
          <a:p>
            <a:pPr marL="285750" indent="-285750">
              <a:buChar char="•"/>
            </a:pPr>
            <a:r>
              <a:rPr lang="en-US" dirty="0">
                <a:ea typeface="+mn-lt"/>
                <a:cs typeface="+mn-lt"/>
              </a:rPr>
              <a:t>Cell and internet coverage was incredibly spotty</a:t>
            </a:r>
          </a:p>
          <a:p>
            <a:pPr marL="285750" indent="-285750">
              <a:buChar char="•"/>
            </a:pPr>
            <a:r>
              <a:rPr lang="en-US" dirty="0">
                <a:ea typeface="+mn-lt"/>
                <a:cs typeface="+mn-lt"/>
              </a:rPr>
              <a:t>Some suspect vessels had left the area and needed to be sampled. This request went out to several other Sectors in D1, D5,D8. Other USCG units were VERY reluctant to get samples and had gaps in training.  </a:t>
            </a:r>
          </a:p>
          <a:p>
            <a:pPr marL="285750" indent="-285750">
              <a:buChar char="•"/>
            </a:pPr>
            <a:r>
              <a:rPr lang="en-US" dirty="0">
                <a:ea typeface="+mn-lt"/>
                <a:cs typeface="+mn-lt"/>
              </a:rPr>
              <a:t>Did not find an RP</a:t>
            </a:r>
            <a:endParaRPr lang="en-US" dirty="0">
              <a:cs typeface="Calibri" panose="020F0502020204030204"/>
            </a:endParaRPr>
          </a:p>
          <a:p>
            <a:endParaRPr lang="en-US" dirty="0">
              <a:cs typeface="Calibri" panose="020F0502020204030204"/>
            </a:endParaRPr>
          </a:p>
        </p:txBody>
      </p:sp>
      <p:pic>
        <p:nvPicPr>
          <p:cNvPr id="8" name="Picture 8" descr="Roll Off_Disposal.jpg">
            <a:extLst>
              <a:ext uri="{FF2B5EF4-FFF2-40B4-BE49-F238E27FC236}">
                <a16:creationId xmlns:a16="http://schemas.microsoft.com/office/drawing/2014/main" id="{32E7AEE9-2126-3BC0-85E8-ED1C0CC4C2F6}"/>
              </a:ext>
            </a:extLst>
          </p:cNvPr>
          <p:cNvPicPr>
            <a:picLocks noGrp="1" noChangeAspect="1"/>
          </p:cNvPicPr>
          <p:nvPr>
            <p:ph idx="1"/>
          </p:nvPr>
        </p:nvPicPr>
        <p:blipFill>
          <a:blip r:embed="rId2"/>
          <a:stretch>
            <a:fillRect/>
          </a:stretch>
        </p:blipFill>
        <p:spPr>
          <a:xfrm>
            <a:off x="5748064" y="69118"/>
            <a:ext cx="4964295" cy="6612547"/>
          </a:xfrm>
        </p:spPr>
      </p:pic>
    </p:spTree>
    <p:extLst>
      <p:ext uri="{BB962C8B-B14F-4D97-AF65-F5344CB8AC3E}">
        <p14:creationId xmlns:p14="http://schemas.microsoft.com/office/powerpoint/2010/main" val="150074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740508"/>
            <a:ext cx="3932237" cy="632691"/>
          </a:xfrm>
        </p:spPr>
        <p:txBody>
          <a:bodyPr>
            <a:normAutofit fontScale="90000"/>
          </a:bodyPr>
          <a:lstStyle/>
          <a:p>
            <a:r>
              <a:rPr lang="en-US" b="1" dirty="0">
                <a:cs typeface="Calibri Light"/>
              </a:rPr>
              <a:t>The Ugly </a:t>
            </a:r>
            <a:br>
              <a:rPr lang="en-US" b="1" dirty="0">
                <a:cs typeface="Calibri Light"/>
              </a:rPr>
            </a:br>
            <a:r>
              <a:rPr lang="en-US" b="1" dirty="0">
                <a:cs typeface="Calibri Light"/>
              </a:rPr>
              <a:t>(Stuff that happened and might happen again)</a:t>
            </a:r>
          </a:p>
        </p:txBody>
      </p:sp>
      <p:sp>
        <p:nvSpPr>
          <p:cNvPr id="4" name="Text Placeholder 3"/>
          <p:cNvSpPr>
            <a:spLocks noGrp="1"/>
          </p:cNvSpPr>
          <p:nvPr>
            <p:ph type="body" sz="half" idx="2"/>
          </p:nvPr>
        </p:nvSpPr>
        <p:spPr>
          <a:xfrm>
            <a:off x="546712" y="1597891"/>
            <a:ext cx="4225313" cy="4554404"/>
          </a:xfrm>
        </p:spPr>
        <p:txBody>
          <a:bodyPr vert="horz" lIns="91440" tIns="45720" rIns="91440" bIns="45720" rtlCol="0" anchor="t">
            <a:normAutofit fontScale="92500" lnSpcReduction="20000"/>
          </a:bodyPr>
          <a:lstStyle/>
          <a:p>
            <a:pPr marL="285750" indent="-285750">
              <a:buChar char="•"/>
            </a:pPr>
            <a:r>
              <a:rPr lang="en-US" dirty="0">
                <a:cs typeface="Calibri"/>
              </a:rPr>
              <a:t>USCG finance system has changed dramatically since this case happened PRFA’s and some FOSCR functions will be VERY difficult with FSMS. You will need NPFC to help you out with it!</a:t>
            </a:r>
          </a:p>
          <a:p>
            <a:pPr marL="285750" indent="-285750">
              <a:buChar char="•"/>
            </a:pPr>
            <a:r>
              <a:rPr lang="en-US" dirty="0">
                <a:cs typeface="Calibri"/>
              </a:rPr>
              <a:t>There are NO commercial aircraft or UAS companies presently on the Basic Ordering Agreement (BOA) list that can be directly utilized by USCG. </a:t>
            </a:r>
          </a:p>
          <a:p>
            <a:pPr marL="285750" indent="-285750">
              <a:buChar char="•"/>
            </a:pPr>
            <a:r>
              <a:rPr lang="en-US" dirty="0">
                <a:cs typeface="Calibri"/>
              </a:rPr>
              <a:t>This was a 3-sector single state spill response. A 2-state spill in Sec Del Bay's AOR during Covid would have tapped out the Sector's resources. </a:t>
            </a:r>
          </a:p>
          <a:p>
            <a:pPr marL="285750" indent="-285750">
              <a:buChar char="•"/>
            </a:pPr>
            <a:r>
              <a:rPr lang="en-US" dirty="0">
                <a:cs typeface="Calibri"/>
              </a:rPr>
              <a:t>This spill did not affect the marine transportation system despite being very close to the main anchorage and lightering areas. If it had it may have escalated to a SONS</a:t>
            </a:r>
          </a:p>
          <a:p>
            <a:pPr marL="285750" indent="-285750">
              <a:buChar char="•"/>
            </a:pPr>
            <a:r>
              <a:rPr lang="en-US" dirty="0">
                <a:cs typeface="Calibri"/>
              </a:rPr>
              <a:t>Getting other sectors to go onboard vessels that had departed the Del Bay AOR and take samples was and will continue to be challenging</a:t>
            </a:r>
          </a:p>
          <a:p>
            <a:pPr marL="285750" indent="-285750">
              <a:buChar char="•"/>
            </a:pPr>
            <a:r>
              <a:rPr lang="en-US" dirty="0">
                <a:cs typeface="Calibri"/>
              </a:rPr>
              <a:t>USCG does not charge for USCG Aux members despite the fact that it costs the USCG money to administer the program</a:t>
            </a:r>
          </a:p>
          <a:p>
            <a:endParaRPr lang="en-US" dirty="0">
              <a:cs typeface="Calibri"/>
            </a:endParaRPr>
          </a:p>
        </p:txBody>
      </p:sp>
      <p:pic>
        <p:nvPicPr>
          <p:cNvPr id="10" name="Picture 10" descr="IMG_20201031_172511786.jpg">
            <a:extLst>
              <a:ext uri="{FF2B5EF4-FFF2-40B4-BE49-F238E27FC236}">
                <a16:creationId xmlns:a16="http://schemas.microsoft.com/office/drawing/2014/main" id="{3956145B-BDD0-D8BC-EC15-9C4043EABEBB}"/>
              </a:ext>
            </a:extLst>
          </p:cNvPr>
          <p:cNvPicPr>
            <a:picLocks noGrp="1" noChangeAspect="1"/>
          </p:cNvPicPr>
          <p:nvPr>
            <p:ph idx="1"/>
          </p:nvPr>
        </p:nvPicPr>
        <p:blipFill>
          <a:blip r:embed="rId2"/>
          <a:stretch>
            <a:fillRect/>
          </a:stretch>
        </p:blipFill>
        <p:spPr>
          <a:xfrm>
            <a:off x="5914141" y="284041"/>
            <a:ext cx="4807987" cy="6407393"/>
          </a:xfrm>
        </p:spPr>
      </p:pic>
    </p:spTree>
    <p:extLst>
      <p:ext uri="{BB962C8B-B14F-4D97-AF65-F5344CB8AC3E}">
        <p14:creationId xmlns:p14="http://schemas.microsoft.com/office/powerpoint/2010/main" val="107185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8326" y="76200"/>
            <a:ext cx="3932237" cy="632691"/>
          </a:xfrm>
        </p:spPr>
        <p:txBody>
          <a:bodyPr/>
          <a:lstStyle/>
          <a:p>
            <a:r>
              <a:rPr lang="en-US" b="1" dirty="0">
                <a:cs typeface="Calibri Light"/>
              </a:rPr>
              <a:t>The Good</a:t>
            </a:r>
          </a:p>
        </p:txBody>
      </p:sp>
      <p:sp>
        <p:nvSpPr>
          <p:cNvPr id="4" name="Text Placeholder 3"/>
          <p:cNvSpPr>
            <a:spLocks noGrp="1"/>
          </p:cNvSpPr>
          <p:nvPr>
            <p:ph type="body" sz="half" idx="2"/>
          </p:nvPr>
        </p:nvSpPr>
        <p:spPr>
          <a:xfrm>
            <a:off x="221215" y="816352"/>
            <a:ext cx="7595698" cy="5875005"/>
          </a:xfrm>
        </p:spPr>
        <p:txBody>
          <a:bodyPr vert="horz" lIns="91440" tIns="45720" rIns="91440" bIns="45720" rtlCol="0" anchor="t">
            <a:normAutofit fontScale="85000" lnSpcReduction="20000"/>
          </a:bodyPr>
          <a:lstStyle/>
          <a:p>
            <a:pPr marL="285750" indent="-285750">
              <a:buChar char="•"/>
            </a:pPr>
            <a:r>
              <a:rPr lang="en-US" dirty="0">
                <a:cs typeface="Calibri"/>
              </a:rPr>
              <a:t>USCG Sector Del Bay Incident Management Auxiliary Support Team (IMAST) were and continue to be invaluable!</a:t>
            </a:r>
          </a:p>
          <a:p>
            <a:pPr marL="285750" indent="-285750">
              <a:buChar char="•"/>
            </a:pPr>
            <a:r>
              <a:rPr lang="en-US" dirty="0">
                <a:cs typeface="Calibri"/>
              </a:rPr>
              <a:t>IMSS (Incident Management System Software) was used heavily prior to the spill and was essential to creating the IAP and getting information back to the Sector and Liaison Officers.</a:t>
            </a:r>
          </a:p>
          <a:p>
            <a:pPr marL="285750" indent="-285750">
              <a:buChar char="•"/>
            </a:pPr>
            <a:r>
              <a:rPr lang="en-US" dirty="0">
                <a:cs typeface="Calibri"/>
              </a:rPr>
              <a:t>Having NOAA (Frank) on-scene </a:t>
            </a:r>
            <a:r>
              <a:rPr lang="en-US" u="sng" dirty="0">
                <a:cs typeface="Calibri"/>
              </a:rPr>
              <a:t>was actually cool! </a:t>
            </a:r>
            <a:r>
              <a:rPr lang="en-US" dirty="0">
                <a:cs typeface="Calibri"/>
              </a:rPr>
              <a:t>He spearheaded the ESA's, the Environmental Unit Calls, WX model assistance, reverse spill trajectory modeling, SCAT quick training, and lastly facilitated information on RULET (Remediation of Underwater Legacy Environmental Threat) vessels as potential suspects. He also facilitated specific analysis through the LSU oil lab to analyze the oil.</a:t>
            </a:r>
          </a:p>
          <a:p>
            <a:pPr marL="285750" indent="-285750">
              <a:buChar char="•"/>
            </a:pPr>
            <a:r>
              <a:rPr lang="en-US" dirty="0">
                <a:cs typeface="Calibri"/>
              </a:rPr>
              <a:t>Prior UAS exercises and outreach started the OSCAR initiative. This was useful on this case, but data used from it created better operational parameters. The OSCAR is presently on its 3rd generation.</a:t>
            </a:r>
          </a:p>
          <a:p>
            <a:pPr marL="285750" indent="-285750">
              <a:buChar char="•"/>
            </a:pPr>
            <a:r>
              <a:rPr lang="en-US" dirty="0">
                <a:cs typeface="Calibri"/>
              </a:rPr>
              <a:t>Area Committee relationships are great among partners here. From start to finish there was very little "drama" from the people inside the response.</a:t>
            </a:r>
            <a:endParaRPr lang="en-US" dirty="0"/>
          </a:p>
          <a:p>
            <a:pPr marL="285750" indent="-285750">
              <a:buChar char="•"/>
            </a:pPr>
            <a:r>
              <a:rPr lang="en-US" dirty="0">
                <a:cs typeface="Calibri"/>
              </a:rPr>
              <a:t>Tri-State Bird being (geographically) close and the FWS worked well together. </a:t>
            </a:r>
          </a:p>
          <a:p>
            <a:pPr marL="285750" indent="-285750">
              <a:buChar char="•"/>
            </a:pPr>
            <a:r>
              <a:rPr lang="en-US" dirty="0">
                <a:cs typeface="Calibri"/>
              </a:rPr>
              <a:t>NPFC was incredibly supportive and even when the process with other parts of the USCG went sideways.</a:t>
            </a:r>
          </a:p>
          <a:p>
            <a:pPr marL="285750" indent="-285750">
              <a:buChar char="•"/>
            </a:pPr>
            <a:r>
              <a:rPr lang="en-US" dirty="0">
                <a:cs typeface="Calibri"/>
              </a:rPr>
              <a:t>Forward leaning Mayor and stakeholder calls were great! D5 Public Affairs personnel were leaned on very heavily.</a:t>
            </a:r>
          </a:p>
          <a:p>
            <a:pPr marL="285750" indent="-285750">
              <a:buChar char="•"/>
            </a:pPr>
            <a:r>
              <a:rPr lang="en-US" dirty="0">
                <a:cs typeface="Calibri"/>
              </a:rPr>
              <a:t>FOSCR told the contractors that as many supplies and resources as possible should be purchased locally from small businesses. This included food which was primarily sourced from a shutdown restaurant at the staging area. This bought the response a HUGE amount of goodwill from the local community including the local Mayors. </a:t>
            </a:r>
          </a:p>
          <a:p>
            <a:pPr marL="285750" indent="-285750">
              <a:buChar char="•"/>
            </a:pPr>
            <a:r>
              <a:rPr lang="en-US" dirty="0">
                <a:cs typeface="Calibri"/>
              </a:rPr>
              <a:t>USCG Oil lab was VERY flexible and worked with LSU lab to help identify oil beyond what they normally do. They freely shared digital spectra analysis which cut down on redundant work for LSU.</a:t>
            </a:r>
          </a:p>
          <a:p>
            <a:pPr marL="285750" indent="-285750">
              <a:buChar char="•"/>
            </a:pPr>
            <a:r>
              <a:rPr lang="en-US" dirty="0">
                <a:cs typeface="Calibri"/>
              </a:rPr>
              <a:t>EMFR had spare stand-alone laptops, ICS supplies, printers and a myriad of other materials ready to go out the door when the spill happened.</a:t>
            </a:r>
          </a:p>
        </p:txBody>
      </p:sp>
      <p:pic>
        <p:nvPicPr>
          <p:cNvPr id="3" name="Picture 4" descr="IMG_20201030_132517541.jpg">
            <a:extLst>
              <a:ext uri="{FF2B5EF4-FFF2-40B4-BE49-F238E27FC236}">
                <a16:creationId xmlns:a16="http://schemas.microsoft.com/office/drawing/2014/main" id="{6C6085C2-23D9-50D0-9470-88A06239EAB0}"/>
              </a:ext>
            </a:extLst>
          </p:cNvPr>
          <p:cNvPicPr>
            <a:picLocks noChangeAspect="1"/>
          </p:cNvPicPr>
          <p:nvPr/>
        </p:nvPicPr>
        <p:blipFill>
          <a:blip r:embed="rId2"/>
          <a:stretch>
            <a:fillRect/>
          </a:stretch>
        </p:blipFill>
        <p:spPr>
          <a:xfrm>
            <a:off x="8172937" y="193431"/>
            <a:ext cx="3935047" cy="5269523"/>
          </a:xfrm>
          <a:prstGeom prst="rect">
            <a:avLst/>
          </a:prstGeom>
        </p:spPr>
      </p:pic>
    </p:spTree>
    <p:extLst>
      <p:ext uri="{BB962C8B-B14F-4D97-AF65-F5344CB8AC3E}">
        <p14:creationId xmlns:p14="http://schemas.microsoft.com/office/powerpoint/2010/main" val="285213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0256" y="1523537"/>
            <a:ext cx="5162523" cy="50868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228"/>
            <a:ext cx="4839855" cy="68067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5" name="Straight Connector 4"/>
          <p:cNvCxnSpPr/>
          <p:nvPr/>
        </p:nvCxnSpPr>
        <p:spPr>
          <a:xfrm flipV="1">
            <a:off x="932873" y="249382"/>
            <a:ext cx="757382" cy="1"/>
          </a:xfrm>
          <a:prstGeom prst="line">
            <a:avLst/>
          </a:prstGeom>
          <a:ln w="76200">
            <a:solidFill>
              <a:srgbClr val="FF0000"/>
            </a:solidFill>
          </a:ln>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2350655" y="5768110"/>
            <a:ext cx="757382" cy="1"/>
          </a:xfrm>
          <a:prstGeom prst="line">
            <a:avLst/>
          </a:prstGeom>
          <a:ln w="76200">
            <a:solidFill>
              <a:srgbClr val="FF0000"/>
            </a:solidFill>
          </a:ln>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0" y="4066977"/>
            <a:ext cx="4507345" cy="0"/>
          </a:xfrm>
          <a:prstGeom prst="line">
            <a:avLst/>
          </a:prstGeom>
          <a:ln w="762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TextBox 11"/>
          <p:cNvSpPr txBox="1"/>
          <p:nvPr/>
        </p:nvSpPr>
        <p:spPr>
          <a:xfrm>
            <a:off x="5022522" y="249382"/>
            <a:ext cx="23955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Impacted Area - Overall</a:t>
            </a:r>
          </a:p>
        </p:txBody>
      </p:sp>
      <p:sp>
        <p:nvSpPr>
          <p:cNvPr id="13" name="TextBox 12"/>
          <p:cNvSpPr txBox="1"/>
          <p:nvPr/>
        </p:nvSpPr>
        <p:spPr>
          <a:xfrm>
            <a:off x="6580256" y="1057564"/>
            <a:ext cx="26197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Impacted Area - Delaware</a:t>
            </a:r>
          </a:p>
        </p:txBody>
      </p:sp>
      <p:cxnSp>
        <p:nvCxnSpPr>
          <p:cNvPr id="29" name="Straight Connector 28"/>
          <p:cNvCxnSpPr/>
          <p:nvPr/>
        </p:nvCxnSpPr>
        <p:spPr>
          <a:xfrm flipV="1">
            <a:off x="9601200" y="6610418"/>
            <a:ext cx="757382" cy="1"/>
          </a:xfrm>
          <a:prstGeom prst="line">
            <a:avLst/>
          </a:prstGeom>
          <a:ln w="76200">
            <a:solidFill>
              <a:srgbClr val="FF0000"/>
            </a:solidFill>
          </a:ln>
        </p:spPr>
        <p:style>
          <a:lnRef idx="3">
            <a:schemeClr val="dk1"/>
          </a:lnRef>
          <a:fillRef idx="0">
            <a:schemeClr val="dk1"/>
          </a:fillRef>
          <a:effectRef idx="2">
            <a:schemeClr val="dk1"/>
          </a:effectRef>
          <a:fontRef idx="minor">
            <a:schemeClr val="tx1"/>
          </a:fontRef>
        </p:style>
      </p:cxnSp>
      <p:cxnSp>
        <p:nvCxnSpPr>
          <p:cNvPr id="30" name="Straight Connector 29"/>
          <p:cNvCxnSpPr/>
          <p:nvPr/>
        </p:nvCxnSpPr>
        <p:spPr>
          <a:xfrm flipV="1">
            <a:off x="7418050" y="1653310"/>
            <a:ext cx="757382" cy="1"/>
          </a:xfrm>
          <a:prstGeom prst="line">
            <a:avLst/>
          </a:prstGeom>
          <a:ln w="762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7767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76050" y="5401481"/>
            <a:ext cx="1874773" cy="10254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2816" y="5244473"/>
            <a:ext cx="1344824" cy="13394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414915" y="268556"/>
            <a:ext cx="5372532" cy="780473"/>
          </a:xfrm>
        </p:spPr>
        <p:txBody>
          <a:bodyPr/>
          <a:lstStyle/>
          <a:p>
            <a:r>
              <a:rPr lang="en-US" b="1" dirty="0"/>
              <a:t>Event Summary</a:t>
            </a:r>
          </a:p>
        </p:txBody>
      </p:sp>
      <p:sp>
        <p:nvSpPr>
          <p:cNvPr id="4" name="Text Placeholder 3"/>
          <p:cNvSpPr>
            <a:spLocks noGrp="1"/>
          </p:cNvSpPr>
          <p:nvPr>
            <p:ph type="body" sz="half" idx="2"/>
          </p:nvPr>
        </p:nvSpPr>
        <p:spPr>
          <a:xfrm>
            <a:off x="511897" y="1239187"/>
            <a:ext cx="5178568" cy="5438703"/>
          </a:xfrm>
        </p:spPr>
        <p:txBody>
          <a:bodyPr vert="horz" lIns="91440" tIns="45720" rIns="91440" bIns="45720" rtlCol="0" anchor="t">
            <a:normAutofit lnSpcReduction="10000"/>
          </a:bodyPr>
          <a:lstStyle/>
          <a:p>
            <a:pPr marL="285750" indent="-285750">
              <a:buFont typeface="Arial" panose="020B0604020202020204" pitchFamily="34" charset="0"/>
              <a:buChar char="•"/>
            </a:pPr>
            <a:r>
              <a:rPr lang="en-US" dirty="0"/>
              <a:t>66 miles of shoreline impacted &amp; cleaned IAW STR</a:t>
            </a:r>
          </a:p>
          <a:p>
            <a:pPr marL="742950" lvl="1" indent="-285750">
              <a:buFont typeface="Courier New" panose="02070309020205020404" pitchFamily="49" charset="0"/>
              <a:buChar char="o"/>
            </a:pPr>
            <a:r>
              <a:rPr lang="en-US" dirty="0"/>
              <a:t>DE – 52 Miles</a:t>
            </a:r>
          </a:p>
          <a:p>
            <a:pPr marL="742950" lvl="1" indent="-285750">
              <a:buFont typeface="Courier New" panose="02070309020205020404" pitchFamily="49" charset="0"/>
              <a:buChar char="o"/>
            </a:pPr>
            <a:r>
              <a:rPr lang="en-US" dirty="0"/>
              <a:t>MD – 14 Miles</a:t>
            </a:r>
          </a:p>
          <a:p>
            <a:pPr marL="285750" indent="-285750">
              <a:buFont typeface="Arial" panose="020B0604020202020204" pitchFamily="34" charset="0"/>
              <a:buChar char="•"/>
            </a:pPr>
            <a:r>
              <a:rPr lang="en-US" dirty="0"/>
              <a:t>Total Oiled bird count </a:t>
            </a:r>
          </a:p>
          <a:p>
            <a:pPr marL="742950" lvl="1" indent="-285750">
              <a:buFont typeface="Courier New" panose="02070309020205020404" pitchFamily="49" charset="0"/>
              <a:buChar char="o"/>
            </a:pPr>
            <a:r>
              <a:rPr lang="en-US" dirty="0"/>
              <a:t>117 Gulls and 92 Shorebirds</a:t>
            </a:r>
          </a:p>
          <a:p>
            <a:pPr marL="285750" indent="-285750">
              <a:buFont typeface="Arial" panose="020B0604020202020204" pitchFamily="34" charset="0"/>
              <a:buChar char="•"/>
            </a:pPr>
            <a:r>
              <a:rPr lang="en-US" dirty="0"/>
              <a:t>OSLTF ceiling of $2.5 Million – To remain open for 30 days to monitor impacted areas</a:t>
            </a:r>
          </a:p>
          <a:p>
            <a:pPr marL="285750" indent="-285750">
              <a:buFont typeface="Arial" panose="020B0604020202020204" pitchFamily="34" charset="0"/>
              <a:buChar char="•"/>
            </a:pPr>
            <a:r>
              <a:rPr lang="en-US" dirty="0"/>
              <a:t>Total Pollution Removal Funding Authorizations (PRFA)</a:t>
            </a:r>
          </a:p>
          <a:p>
            <a:pPr marL="742950" lvl="1" indent="-285750">
              <a:buFont typeface="Courier New" panose="02070309020205020404" pitchFamily="49" charset="0"/>
              <a:buChar char="o"/>
            </a:pPr>
            <a:r>
              <a:rPr lang="en-US" dirty="0"/>
              <a:t>DNREC - $140,000</a:t>
            </a:r>
          </a:p>
          <a:p>
            <a:pPr marL="742950" lvl="1" indent="-285750">
              <a:buFont typeface="Courier New" panose="02070309020205020404" pitchFamily="49" charset="0"/>
              <a:buChar char="o"/>
            </a:pPr>
            <a:r>
              <a:rPr lang="en-US" dirty="0"/>
              <a:t>Memorial Volunteer Fire Company - $10,000</a:t>
            </a:r>
          </a:p>
          <a:p>
            <a:pPr marL="742950" lvl="1" indent="-285750">
              <a:buFont typeface="Courier New" panose="02070309020205020404" pitchFamily="49" charset="0"/>
              <a:buChar char="o"/>
            </a:pPr>
            <a:r>
              <a:rPr lang="en-US" dirty="0"/>
              <a:t>NOAA - $10,700</a:t>
            </a:r>
          </a:p>
          <a:p>
            <a:pPr marL="742950" lvl="1" indent="-285750">
              <a:buFont typeface="Courier New" panose="02070309020205020404" pitchFamily="49" charset="0"/>
              <a:buChar char="o"/>
            </a:pPr>
            <a:r>
              <a:rPr lang="en-US" dirty="0"/>
              <a:t>USFWS - $41,000</a:t>
            </a:r>
          </a:p>
          <a:p>
            <a:pPr marL="285750" indent="-285750">
              <a:buFont typeface="Arial" panose="020B0604020202020204" pitchFamily="34" charset="0"/>
              <a:buChar char="•"/>
            </a:pPr>
            <a:r>
              <a:rPr lang="en-US" dirty="0"/>
              <a:t>Resources Snapshot</a:t>
            </a:r>
          </a:p>
          <a:p>
            <a:pPr marL="742950" lvl="1" indent="-285750">
              <a:buFont typeface="Courier New" panose="02070309020205020404" pitchFamily="49" charset="0"/>
              <a:buChar char="o"/>
            </a:pPr>
            <a:r>
              <a:rPr lang="en-US" dirty="0"/>
              <a:t>250+ Personnel (FED, State, Local, CTRs)</a:t>
            </a:r>
          </a:p>
          <a:p>
            <a:pPr marL="1200150" lvl="2" indent="-285750">
              <a:buFont typeface="Courier New" panose="02070309020205020404" pitchFamily="49" charset="0"/>
              <a:buChar char="o"/>
            </a:pPr>
            <a:r>
              <a:rPr lang="en-US" dirty="0"/>
              <a:t>25 DELDOT, 13 DNREC, 6 DE State Park personnel</a:t>
            </a:r>
            <a:endParaRPr lang="en-US" dirty="0">
              <a:cs typeface="Calibri"/>
            </a:endParaRPr>
          </a:p>
          <a:p>
            <a:pPr marL="742950" lvl="1" indent="-285750">
              <a:buFont typeface="Courier New" panose="02070309020205020404" pitchFamily="49" charset="0"/>
              <a:buChar char="o"/>
            </a:pPr>
            <a:r>
              <a:rPr lang="en-US" dirty="0"/>
              <a:t>28 UTVs, 6 Utility Trailers, 2 Beach Rakes, &amp; 200 Hand Tools</a:t>
            </a:r>
            <a:endParaRPr lang="en-US" dirty="0">
              <a:cs typeface="Calibri"/>
            </a:endParaRPr>
          </a:p>
          <a:p>
            <a:pPr marL="742950" lvl="1" indent="-285750">
              <a:buFont typeface="Courier New" panose="02070309020205020404" pitchFamily="49" charset="0"/>
              <a:buChar char="o"/>
            </a:pPr>
            <a:r>
              <a:rPr lang="en-US" dirty="0"/>
              <a:t>02 Mobile Command Posts and 4 Generators</a:t>
            </a:r>
            <a:endParaRPr lang="en-US" dirty="0">
              <a:cs typeface="Calibri"/>
            </a:endParaRPr>
          </a:p>
          <a:p>
            <a:pPr marL="742950" lvl="1" indent="-285750">
              <a:buFont typeface="Courier New" panose="02070309020205020404" pitchFamily="49" charset="0"/>
              <a:buChar char="o"/>
            </a:pPr>
            <a:r>
              <a:rPr lang="en-US" dirty="0"/>
              <a:t>18 Role offs totaling 84 tons of oil debris</a:t>
            </a:r>
          </a:p>
          <a:p>
            <a:pPr marL="285750" indent="-285750">
              <a:buFont typeface="Arial" panose="020B0604020202020204" pitchFamily="34" charset="0"/>
              <a:buChar char="•"/>
            </a:pPr>
            <a:r>
              <a:rPr lang="en-US" dirty="0"/>
              <a:t>18 Lessons Learned (Internal to USCG)</a:t>
            </a:r>
          </a:p>
          <a:p>
            <a:pPr marL="285750" indent="-285750">
              <a:buFont typeface="Arial" panose="020B0604020202020204" pitchFamily="34" charset="0"/>
              <a:buChar char="•"/>
            </a:pP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8864" y="3842315"/>
            <a:ext cx="1567439" cy="15674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9937" y="3869589"/>
            <a:ext cx="1554235" cy="1554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4719" y="2182017"/>
            <a:ext cx="1448140" cy="14417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23152" y="3735103"/>
            <a:ext cx="1512093" cy="14920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73763" y="1957876"/>
            <a:ext cx="1777642" cy="17776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28634" y="458189"/>
            <a:ext cx="1557737" cy="18692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20967" y="425089"/>
            <a:ext cx="1628196" cy="16281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34172" y="240703"/>
            <a:ext cx="1616651" cy="16166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464549" y="2442397"/>
            <a:ext cx="1285834" cy="13122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4843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76050" y="5401481"/>
            <a:ext cx="1874773" cy="10254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2816" y="5244473"/>
            <a:ext cx="1344824" cy="13394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414915" y="268556"/>
            <a:ext cx="5372532" cy="780473"/>
          </a:xfrm>
        </p:spPr>
        <p:txBody>
          <a:bodyPr/>
          <a:lstStyle/>
          <a:p>
            <a:r>
              <a:rPr lang="en-US" b="1" dirty="0"/>
              <a:t>Event Summary</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8864" y="3842315"/>
            <a:ext cx="1567439" cy="15674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9937" y="3869589"/>
            <a:ext cx="1554235" cy="1554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4719" y="2182017"/>
            <a:ext cx="1448140" cy="14417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23152" y="3735103"/>
            <a:ext cx="1512093" cy="14920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73763" y="1957876"/>
            <a:ext cx="1777642" cy="17776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28634" y="458189"/>
            <a:ext cx="1557737" cy="18692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20967" y="425089"/>
            <a:ext cx="1628196" cy="16281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34172" y="240703"/>
            <a:ext cx="1616651" cy="16166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464549" y="2442397"/>
            <a:ext cx="1285834" cy="13122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AE12EBD6-ABC5-8FB3-0187-E919535DC77B}"/>
              </a:ext>
            </a:extLst>
          </p:cNvPr>
          <p:cNvPicPr>
            <a:picLocks noChangeAspect="1"/>
          </p:cNvPicPr>
          <p:nvPr/>
        </p:nvPicPr>
        <p:blipFill>
          <a:blip r:embed="rId13"/>
          <a:stretch>
            <a:fillRect/>
          </a:stretch>
        </p:blipFill>
        <p:spPr>
          <a:xfrm>
            <a:off x="103707" y="1321870"/>
            <a:ext cx="5887272" cy="3553321"/>
          </a:xfrm>
          <a:prstGeom prst="rect">
            <a:avLst/>
          </a:prstGeom>
        </p:spPr>
      </p:pic>
      <p:sp>
        <p:nvSpPr>
          <p:cNvPr id="19" name="Oval 18">
            <a:extLst>
              <a:ext uri="{FF2B5EF4-FFF2-40B4-BE49-F238E27FC236}">
                <a16:creationId xmlns:a16="http://schemas.microsoft.com/office/drawing/2014/main" id="{69FA9C56-AC8A-1891-A879-1A8C3243F6B9}"/>
              </a:ext>
            </a:extLst>
          </p:cNvPr>
          <p:cNvSpPr/>
          <p:nvPr/>
        </p:nvSpPr>
        <p:spPr>
          <a:xfrm>
            <a:off x="4967388" y="4444135"/>
            <a:ext cx="1188243" cy="703897"/>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8461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295" y="122115"/>
            <a:ext cx="1795096" cy="23934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7408" y="122115"/>
            <a:ext cx="1909528" cy="25460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8778" y="95432"/>
            <a:ext cx="3226859" cy="2420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55636" y="1474464"/>
            <a:ext cx="3222013" cy="24165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875" y="4043550"/>
            <a:ext cx="4389113" cy="27431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19345" y="1904808"/>
            <a:ext cx="4432433" cy="27495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64013" y="4079481"/>
            <a:ext cx="4331624" cy="27072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D26493FD-F577-3DD2-039E-A40B46C2919B}"/>
              </a:ext>
            </a:extLst>
          </p:cNvPr>
          <p:cNvSpPr txBox="1"/>
          <p:nvPr/>
        </p:nvSpPr>
        <p:spPr>
          <a:xfrm>
            <a:off x="4777649" y="5067656"/>
            <a:ext cx="2366635" cy="1631216"/>
          </a:xfrm>
          <a:prstGeom prst="rect">
            <a:avLst/>
          </a:prstGeom>
          <a:noFill/>
        </p:spPr>
        <p:txBody>
          <a:bodyPr wrap="square" rtlCol="0">
            <a:spAutoFit/>
          </a:bodyPr>
          <a:lstStyle/>
          <a:p>
            <a:r>
              <a:rPr lang="en-US" sz="3600" dirty="0">
                <a:solidFill>
                  <a:srgbClr val="FF0000"/>
                </a:solidFill>
              </a:rPr>
              <a:t>Questions? FINISHED!</a:t>
            </a:r>
          </a:p>
          <a:p>
            <a:endParaRPr lang="en-US" sz="2800" dirty="0">
              <a:solidFill>
                <a:srgbClr val="FF0000"/>
              </a:solidFill>
            </a:endParaRPr>
          </a:p>
        </p:txBody>
      </p:sp>
    </p:spTree>
    <p:extLst>
      <p:ext uri="{BB962C8B-B14F-4D97-AF65-F5344CB8AC3E}">
        <p14:creationId xmlns:p14="http://schemas.microsoft.com/office/powerpoint/2010/main" val="292431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090DE81521CE4B88B5512E39F56EF8" ma:contentTypeVersion="13" ma:contentTypeDescription="Create a new document." ma:contentTypeScope="" ma:versionID="6f360c2e8d2fbe51a11a1f8cf21ef7e2">
  <xsd:schema xmlns:xsd="http://www.w3.org/2001/XMLSchema" xmlns:xs="http://www.w3.org/2001/XMLSchema" xmlns:p="http://schemas.microsoft.com/office/2006/metadata/properties" xmlns:ns2="2c4805a9-dc74-4644-b96f-167f72ca096e" xmlns:ns3="212bfd8b-67e8-494c-be0e-1cffc0be9cd4" targetNamespace="http://schemas.microsoft.com/office/2006/metadata/properties" ma:root="true" ma:fieldsID="aad11d213fe17857a6150c8017f6495c" ns2:_="" ns3:_="">
    <xsd:import namespace="2c4805a9-dc74-4644-b96f-167f72ca096e"/>
    <xsd:import namespace="212bfd8b-67e8-494c-be0e-1cffc0be9cd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4805a9-dc74-4644-b96f-167f72ca09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0711c0e-4245-4ab7-b236-62d0b6835c8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12bfd8b-67e8-494c-be0e-1cffc0be9cd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d3cb348-b3c8-40a3-8578-09404892bba9}" ma:internalName="TaxCatchAll" ma:showField="CatchAllData" ma:web="212bfd8b-67e8-494c-be0e-1cffc0be9c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c4805a9-dc74-4644-b96f-167f72ca096e">
      <Terms xmlns="http://schemas.microsoft.com/office/infopath/2007/PartnerControls"/>
    </lcf76f155ced4ddcb4097134ff3c332f>
    <TaxCatchAll xmlns="212bfd8b-67e8-494c-be0e-1cffc0be9cd4" xsi:nil="true"/>
  </documentManagement>
</p:properties>
</file>

<file path=customXml/itemProps1.xml><?xml version="1.0" encoding="utf-8"?>
<ds:datastoreItem xmlns:ds="http://schemas.openxmlformats.org/officeDocument/2006/customXml" ds:itemID="{D9137F88-BFE4-486C-BA55-A75A175350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4805a9-dc74-4644-b96f-167f72ca096e"/>
    <ds:schemaRef ds:uri="212bfd8b-67e8-494c-be0e-1cffc0be9c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19459E-92D8-4866-82CF-CE3EAEA8A220}">
  <ds:schemaRefs>
    <ds:schemaRef ds:uri="http://schemas.microsoft.com/sharepoint/v3/contenttype/forms"/>
  </ds:schemaRefs>
</ds:datastoreItem>
</file>

<file path=customXml/itemProps3.xml><?xml version="1.0" encoding="utf-8"?>
<ds:datastoreItem xmlns:ds="http://schemas.openxmlformats.org/officeDocument/2006/customXml" ds:itemID="{364408AE-88BA-488D-A195-EACCADD3DCB6}">
  <ds:schemaRefs>
    <ds:schemaRef ds:uri="http://schemas.microsoft.com/office/2006/metadata/properties"/>
    <ds:schemaRef ds:uri="http://schemas.microsoft.com/office/infopath/2007/PartnerControls"/>
    <ds:schemaRef ds:uri="2c4805a9-dc74-4644-b96f-167f72ca096e"/>
    <ds:schemaRef ds:uri="212bfd8b-67e8-494c-be0e-1cffc0be9cd4"/>
  </ds:schemaRefs>
</ds:datastoreItem>
</file>

<file path=docProps/app.xml><?xml version="1.0" encoding="utf-8"?>
<Properties xmlns="http://schemas.openxmlformats.org/officeDocument/2006/extended-properties" xmlns:vt="http://schemas.openxmlformats.org/officeDocument/2006/docPropsVTypes">
  <TotalTime>727</TotalTime>
  <Words>3684</Words>
  <Application>Microsoft Office PowerPoint</Application>
  <PresentationFormat>Widescreen</PresentationFormat>
  <Paragraphs>197</Paragraphs>
  <Slides>40</Slides>
  <Notes>0</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Arial,Sans-Serif</vt:lpstr>
      <vt:lpstr>Calibri</vt:lpstr>
      <vt:lpstr>Calibri Light</vt:lpstr>
      <vt:lpstr>Courier New</vt:lpstr>
      <vt:lpstr>Courier New,monospace</vt:lpstr>
      <vt:lpstr>Office Theme</vt:lpstr>
      <vt:lpstr>Broadkill Beach Oil Spill  USCG Sector Delaware Bay RRT Presentation</vt:lpstr>
      <vt:lpstr>Initial Actions</vt:lpstr>
      <vt:lpstr>Initial Actions</vt:lpstr>
      <vt:lpstr>Initial Actions</vt:lpstr>
      <vt:lpstr>First Day On-Scene</vt:lpstr>
      <vt:lpstr>Challenges At the Time:</vt:lpstr>
      <vt:lpstr>Unified Command Composition</vt:lpstr>
      <vt:lpstr>Public Affairs Challenges</vt:lpstr>
      <vt:lpstr>Public Affairs Successes </vt:lpstr>
      <vt:lpstr>UAS Operations</vt:lpstr>
      <vt:lpstr>UAS Operations</vt:lpstr>
      <vt:lpstr>UAS Operations</vt:lpstr>
      <vt:lpstr>UAS Operations</vt:lpstr>
      <vt:lpstr>UAS Operations</vt:lpstr>
      <vt:lpstr>UAS Operations</vt:lpstr>
      <vt:lpstr>Logistics Hurdles</vt:lpstr>
      <vt:lpstr>Logistics Hurdles</vt:lpstr>
      <vt:lpstr>Logistics Hurdles</vt:lpstr>
      <vt:lpstr>Logistics Hurdles</vt:lpstr>
      <vt:lpstr>Financial Hurdles</vt:lpstr>
      <vt:lpstr>Financial Hurdles</vt:lpstr>
      <vt:lpstr>Financial Hurdles</vt:lpstr>
      <vt:lpstr>Financial Hurdles</vt:lpstr>
      <vt:lpstr>Financial Hurdles</vt:lpstr>
      <vt:lpstr>DOT Beach Cleaners</vt:lpstr>
      <vt:lpstr>DOT Beach Cleaners</vt:lpstr>
      <vt:lpstr>DOT Beach Cleaners</vt:lpstr>
      <vt:lpstr>DOT Beach Cleaners</vt:lpstr>
      <vt:lpstr>DOT Beach Cleaners</vt:lpstr>
      <vt:lpstr>DOT Beach Cleaners</vt:lpstr>
      <vt:lpstr>End Points: STR's</vt:lpstr>
      <vt:lpstr>End Points: Beach Clearance Letters</vt:lpstr>
      <vt:lpstr>Investigations Summary</vt:lpstr>
      <vt:lpstr>The Bad  (Stuff that happened)</vt:lpstr>
      <vt:lpstr>The Ugly  (Stuff that happened and might happen again)</vt:lpstr>
      <vt:lpstr>The Good</vt:lpstr>
      <vt:lpstr>PowerPoint Presentation</vt:lpstr>
      <vt:lpstr>Event Summary</vt:lpstr>
      <vt:lpstr>Event Summary</vt:lpstr>
      <vt:lpstr>PowerPoint Presentation</vt:lpstr>
    </vt:vector>
  </TitlesOfParts>
  <Company>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Plank, Terry LT</dc:creator>
  <cp:lastModifiedBy>Todd Wardwell</cp:lastModifiedBy>
  <cp:revision>887</cp:revision>
  <dcterms:created xsi:type="dcterms:W3CDTF">2020-10-21T18:08:19Z</dcterms:created>
  <dcterms:modified xsi:type="dcterms:W3CDTF">2023-05-03T13:27:09Z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0x01010064090DE81521CE4B88B5512E39F56EF8</vt:lpwstr>
  </property>
  <property fmtid="{D5CDD505-2E9C-101B-9397-08002B2CF9AE}" pid="3" name="MediaServiceImageTags">
    <vt:lpwstr/>
  </property>
</Properties>
</file>