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6"/>
    <p:sldMasterId id="2147483757" r:id="rId7"/>
    <p:sldMasterId id="2147483683" r:id="rId8"/>
    <p:sldMasterId id="2147483686" r:id="rId9"/>
    <p:sldMasterId id="2147483747" r:id="rId10"/>
  </p:sldMasterIdLst>
  <p:notesMasterIdLst>
    <p:notesMasterId r:id="rId19"/>
  </p:notesMasterIdLst>
  <p:handoutMasterIdLst>
    <p:handoutMasterId r:id="rId20"/>
  </p:handoutMasterIdLst>
  <p:sldIdLst>
    <p:sldId id="1114" r:id="rId11"/>
    <p:sldId id="1146" r:id="rId12"/>
    <p:sldId id="1127" r:id="rId13"/>
    <p:sldId id="1115" r:id="rId14"/>
    <p:sldId id="1126" r:id="rId15"/>
    <p:sldId id="1130" r:id="rId16"/>
    <p:sldId id="1147" r:id="rId17"/>
    <p:sldId id="1148"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oolkit Organization" id="{53BBF796-E289-444A-9DC0-F32B182475A3}">
          <p14:sldIdLst>
            <p14:sldId id="1114"/>
            <p14:sldId id="1146"/>
            <p14:sldId id="1127"/>
            <p14:sldId id="1115"/>
            <p14:sldId id="1126"/>
            <p14:sldId id="1130"/>
            <p14:sldId id="1147"/>
            <p14:sldId id="1148"/>
          </p14:sldIdLst>
        </p14:section>
        <p14:section name="Lifelines Overview" id="{82F0AB42-8573-4159-96C7-82526FCDF79C}">
          <p14:sldIdLst/>
        </p14:section>
        <p14:section name="Lifelines and Operational Planning" id="{D816CDF8-3369-4AF3-893A-0B867BE7561D}">
          <p14:sldIdLst/>
        </p14:section>
        <p14:section name="Situational Awareness and Reporting" id="{066CC997-CC62-41AE-90F3-310D8D610672}">
          <p14:sldIdLst/>
        </p14:section>
        <p14:section name="Icons and Templates" id="{4FF516B2-81C3-4803-B43D-B0A85DA1B11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James" initials="AJ" lastIdx="96" clrIdx="0">
    <p:extLst>
      <p:ext uri="{19B8F6BF-5375-455C-9EA6-DF929625EA0E}">
        <p15:presenceInfo xmlns:p15="http://schemas.microsoft.com/office/powerpoint/2012/main" userId="S-1-5-21-1244020187-519449412-911163043-23096" providerId="AD"/>
      </p:ext>
    </p:extLst>
  </p:cmAuthor>
  <p:cmAuthor id="2" name="Nikita Kandpal" initials="NK" lastIdx="59" clrIdx="1">
    <p:extLst>
      <p:ext uri="{19B8F6BF-5375-455C-9EA6-DF929625EA0E}">
        <p15:presenceInfo xmlns:p15="http://schemas.microsoft.com/office/powerpoint/2012/main" userId="S-1-5-21-1244020187-519449412-911163043-17187" providerId="AD"/>
      </p:ext>
    </p:extLst>
  </p:cmAuthor>
  <p:cmAuthor id="3" name="Nadeau, Robert" initials="NR" lastIdx="13" clrIdx="2">
    <p:extLst>
      <p:ext uri="{19B8F6BF-5375-455C-9EA6-DF929625EA0E}">
        <p15:presenceInfo xmlns:p15="http://schemas.microsoft.com/office/powerpoint/2012/main" userId="S-1-5-21-3586473188-2236239214-4124789332-189067" providerId="AD"/>
      </p:ext>
    </p:extLst>
  </p:cmAuthor>
  <p:cmAuthor id="4" name="Byrne, Sarah" initials="BS" lastIdx="36" clrIdx="3">
    <p:extLst>
      <p:ext uri="{19B8F6BF-5375-455C-9EA6-DF929625EA0E}">
        <p15:presenceInfo xmlns:p15="http://schemas.microsoft.com/office/powerpoint/2012/main" userId="S-1-5-21-3586473188-2236239214-4124789332-384093" providerId="AD"/>
      </p:ext>
    </p:extLst>
  </p:cmAuthor>
  <p:cmAuthor id="5" name="Quintanilla, Jessica" initials="QJ" lastIdx="51" clrIdx="4">
    <p:extLst>
      <p:ext uri="{19B8F6BF-5375-455C-9EA6-DF929625EA0E}">
        <p15:presenceInfo xmlns:p15="http://schemas.microsoft.com/office/powerpoint/2012/main" userId="S-1-5-21-3586473188-2236239214-4124789332-509422" providerId="AD"/>
      </p:ext>
    </p:extLst>
  </p:cmAuthor>
  <p:cmAuthor id="6" name="Kochanski, Joseph" initials="KJ" lastIdx="2" clrIdx="5">
    <p:extLst>
      <p:ext uri="{19B8F6BF-5375-455C-9EA6-DF929625EA0E}">
        <p15:presenceInfo xmlns:p15="http://schemas.microsoft.com/office/powerpoint/2012/main" userId="S-1-5-21-3586473188-2236239214-4124789332-500102" providerId="AD"/>
      </p:ext>
    </p:extLst>
  </p:cmAuthor>
  <p:cmAuthor id="7" name="Ryan Fertakos" initials="RF" lastIdx="136" clrIdx="6">
    <p:extLst>
      <p:ext uri="{19B8F6BF-5375-455C-9EA6-DF929625EA0E}">
        <p15:presenceInfo xmlns:p15="http://schemas.microsoft.com/office/powerpoint/2012/main" userId="S::rfertakos@nodisolutions.com::f772e639-d6b5-484a-ac8e-8ee412d649cb" providerId="AD"/>
      </p:ext>
    </p:extLst>
  </p:cmAuthor>
  <p:cmAuthor id="8" name="Stephanie Tashiro" initials="ST" lastIdx="10" clrIdx="7">
    <p:extLst>
      <p:ext uri="{19B8F6BF-5375-455C-9EA6-DF929625EA0E}">
        <p15:presenceInfo xmlns:p15="http://schemas.microsoft.com/office/powerpoint/2012/main" userId="S-1-5-21-1244020187-519449412-911163043-17904" providerId="AD"/>
      </p:ext>
    </p:extLst>
  </p:cmAuthor>
  <p:cmAuthor id="9" name="Rose Leopold" initials="RL" lastIdx="31" clrIdx="8">
    <p:extLst>
      <p:ext uri="{19B8F6BF-5375-455C-9EA6-DF929625EA0E}">
        <p15:presenceInfo xmlns:p15="http://schemas.microsoft.com/office/powerpoint/2012/main" userId="S-1-5-21-1244020187-519449412-911163043-22097" providerId="AD"/>
      </p:ext>
    </p:extLst>
  </p:cmAuthor>
  <p:cmAuthor id="10" name="Cabana, Benjamin" initials="CB" lastIdx="10" clrIdx="9">
    <p:extLst>
      <p:ext uri="{19B8F6BF-5375-455C-9EA6-DF929625EA0E}">
        <p15:presenceInfo xmlns:p15="http://schemas.microsoft.com/office/powerpoint/2012/main" userId="S-1-5-21-3586473188-2236239214-4124789332-335227" providerId="AD"/>
      </p:ext>
    </p:extLst>
  </p:cmAuthor>
  <p:cmAuthor id="11" name="Rose Leopold" initials="RL [2]" lastIdx="11" clrIdx="10">
    <p:extLst>
      <p:ext uri="{19B8F6BF-5375-455C-9EA6-DF929625EA0E}">
        <p15:presenceInfo xmlns:p15="http://schemas.microsoft.com/office/powerpoint/2012/main" userId="S::Rose.Leopold@cadmusgroup.com::a8c60c36-239e-4c48-a3f7-c21b697d533c" providerId="AD"/>
      </p:ext>
    </p:extLst>
  </p:cmAuthor>
  <p:cmAuthor id="12" name="Cabana, Benjamin" initials="CB [2]" lastIdx="66" clrIdx="11">
    <p:extLst>
      <p:ext uri="{19B8F6BF-5375-455C-9EA6-DF929625EA0E}">
        <p15:presenceInfo xmlns:p15="http://schemas.microsoft.com/office/powerpoint/2012/main" userId="S::0950616642@FEMA.DHS.GOV::7d9154c4-3c5e-4c2b-9457-f4ddc466d3e9" providerId="AD"/>
      </p:ext>
    </p:extLst>
  </p:cmAuthor>
  <p:cmAuthor id="13" name="Jessica Quintanilla" initials="JQ" lastIdx="18" clrIdx="12">
    <p:extLst>
      <p:ext uri="{19B8F6BF-5375-455C-9EA6-DF929625EA0E}">
        <p15:presenceInfo xmlns:p15="http://schemas.microsoft.com/office/powerpoint/2012/main" userId="S::0685461984@FEMA.DHS.GOV::10b79db5-936a-4dd1-b872-b16363806e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287"/>
    <a:srgbClr val="999999"/>
    <a:srgbClr val="898989"/>
    <a:srgbClr val="919395"/>
    <a:srgbClr val="5E9C42"/>
    <a:srgbClr val="003366"/>
    <a:srgbClr val="FBBA16"/>
    <a:srgbClr val="C52038"/>
    <a:srgbClr val="006699"/>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40" d="100"/>
          <a:sy n="140" d="100"/>
        </p:scale>
        <p:origin x="1308" y="-263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viewProps" Target="viewProps.xml"/><Relationship Id="rId10" Type="http://schemas.openxmlformats.org/officeDocument/2006/relationships/slideMaster" Target="slideMasters/slideMaster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2345A05-8651-4D5D-BF56-B7BF127F7F46}" type="datetimeFigureOut">
              <a:rPr lang="en-US" smtClean="0"/>
              <a:t>4/25/2023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841C123-D886-4671-B3E6-0F9E6BC09F55}" type="slidenum">
              <a:rPr lang="en-US" smtClean="0"/>
              <a:t>‹#›</a:t>
            </a:fld>
            <a:endParaRPr lang="en-US"/>
          </a:p>
        </p:txBody>
      </p:sp>
    </p:spTree>
    <p:extLst>
      <p:ext uri="{BB962C8B-B14F-4D97-AF65-F5344CB8AC3E}">
        <p14:creationId xmlns:p14="http://schemas.microsoft.com/office/powerpoint/2010/main" val="4047512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0DCF6CB-8D76-4C77-85C1-472FA5FD8CE1}" type="datetimeFigureOut">
              <a:rPr lang="en-US" smtClean="0"/>
              <a:t>4/25/2023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8139DE54-5E2E-4530-A4CD-13BA576EC0E1}" type="slidenum">
              <a:rPr lang="en-US" smtClean="0"/>
              <a:t>‹#›</a:t>
            </a:fld>
            <a:endParaRPr lang="en-US"/>
          </a:p>
        </p:txBody>
      </p:sp>
    </p:spTree>
    <p:extLst>
      <p:ext uri="{BB962C8B-B14F-4D97-AF65-F5344CB8AC3E}">
        <p14:creationId xmlns:p14="http://schemas.microsoft.com/office/powerpoint/2010/main" val="950831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Community Lifelines construct was fielded just weeks before Hurricane Florence and few people understood the purpose or application.</a:t>
            </a:r>
          </a:p>
          <a:p>
            <a:pPr marL="171450" indent="-171450">
              <a:buFont typeface="Arial" panose="020B0604020202020204" pitchFamily="34" charset="0"/>
              <a:buChar char="•"/>
            </a:pPr>
            <a:r>
              <a:rPr lang="en-US" dirty="0"/>
              <a:t>Most people hated the concept until it was refined and explained</a:t>
            </a:r>
          </a:p>
          <a:p>
            <a:pPr marL="171450" indent="-171450">
              <a:buFont typeface="Arial" panose="020B0604020202020204" pitchFamily="34" charset="0"/>
              <a:buChar char="•"/>
            </a:pPr>
            <a:r>
              <a:rPr lang="en-US" dirty="0"/>
              <a:t>It is the best way to develop a detailed view of the complicated structure of the infrastructure and services that allow a community to operate.</a:t>
            </a:r>
          </a:p>
        </p:txBody>
      </p:sp>
      <p:sp>
        <p:nvSpPr>
          <p:cNvPr id="4" name="Slide Number Placeholder 3"/>
          <p:cNvSpPr>
            <a:spLocks noGrp="1"/>
          </p:cNvSpPr>
          <p:nvPr>
            <p:ph type="sldNum" sz="quarter" idx="10"/>
          </p:nvPr>
        </p:nvSpPr>
        <p:spPr/>
        <p:txBody>
          <a:bodyPr/>
          <a:lstStyle/>
          <a:p>
            <a:fld id="{8139DE54-5E2E-4530-A4CD-13BA576EC0E1}" type="slidenum">
              <a:rPr lang="en-US" smtClean="0"/>
              <a:t>1</a:t>
            </a:fld>
            <a:endParaRPr lang="en-US" dirty="0"/>
          </a:p>
        </p:txBody>
      </p:sp>
    </p:spTree>
    <p:extLst>
      <p:ext uri="{BB962C8B-B14F-4D97-AF65-F5344CB8AC3E}">
        <p14:creationId xmlns:p14="http://schemas.microsoft.com/office/powerpoint/2010/main" val="819071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Lifelines doctrine development and modification is very sensitive to user feedback</a:t>
            </a:r>
          </a:p>
          <a:p>
            <a:pPr marL="171450" indent="-171450">
              <a:buFont typeface="Arial" panose="020B0604020202020204" pitchFamily="34" charset="0"/>
              <a:buChar char="•"/>
            </a:pPr>
            <a:r>
              <a:rPr lang="en-US" dirty="0"/>
              <a:t>Three tools exist to implement lifelines in a consistent manner</a:t>
            </a:r>
          </a:p>
        </p:txBody>
      </p:sp>
      <p:sp>
        <p:nvSpPr>
          <p:cNvPr id="4" name="Slide Number Placeholder 3"/>
          <p:cNvSpPr>
            <a:spLocks noGrp="1"/>
          </p:cNvSpPr>
          <p:nvPr>
            <p:ph type="sldNum" sz="quarter" idx="5"/>
          </p:nvPr>
        </p:nvSpPr>
        <p:spPr/>
        <p:txBody>
          <a:bodyPr/>
          <a:lstStyle/>
          <a:p>
            <a:fld id="{8139DE54-5E2E-4530-A4CD-13BA576EC0E1}" type="slidenum">
              <a:rPr lang="en-US" smtClean="0"/>
              <a:t>4</a:t>
            </a:fld>
            <a:endParaRPr lang="en-US"/>
          </a:p>
        </p:txBody>
      </p:sp>
    </p:spTree>
    <p:extLst>
      <p:ext uri="{BB962C8B-B14F-4D97-AF65-F5344CB8AC3E}">
        <p14:creationId xmlns:p14="http://schemas.microsoft.com/office/powerpoint/2010/main" val="109427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88720"/>
            <a:ext cx="10515600" cy="2240280"/>
          </a:xfrm>
          <a:prstGeom prst="rect">
            <a:avLst/>
          </a:prstGeom>
        </p:spPr>
        <p:txBody>
          <a:bodyPr/>
          <a:lstStyle>
            <a:lvl1pPr marL="0" indent="0">
              <a:buNone/>
              <a:defRPr>
                <a:solidFill>
                  <a:schemeClr val="tx1"/>
                </a:solidFill>
                <a:latin typeface="Franklin Gothic Book" panose="020B0503020102020204" pitchFamily="34" charset="0"/>
              </a:defRPr>
            </a:lvl1pPr>
            <a:lvl2pPr marL="341305" indent="-227007">
              <a:buSzPct val="90000"/>
              <a:buFont typeface="Wingdings" panose="05000000000000000000" pitchFamily="2" charset="2"/>
              <a:buChar char="§"/>
              <a:defRPr>
                <a:solidFill>
                  <a:schemeClr val="tx1"/>
                </a:solidFill>
                <a:latin typeface="Franklin Gothic Book" panose="020B0503020102020204" pitchFamily="34" charset="0"/>
              </a:defRPr>
            </a:lvl2pPr>
            <a:lvl3pPr marL="684196" indent="-227007">
              <a:buSzPct val="90000"/>
              <a:buFont typeface="Wingdings" panose="05000000000000000000" pitchFamily="2" charset="2"/>
              <a:buChar char="§"/>
              <a:defRPr>
                <a:solidFill>
                  <a:schemeClr val="tx1"/>
                </a:solidFill>
                <a:latin typeface="Franklin Gothic Book" panose="020B0503020102020204" pitchFamily="34" charset="0"/>
              </a:defRPr>
            </a:lvl3pPr>
            <a:lvl4pPr marL="1027088" indent="-227007">
              <a:buSzPct val="90000"/>
              <a:buFont typeface="Wingdings" panose="05000000000000000000" pitchFamily="2" charset="2"/>
              <a:buChar char="§"/>
              <a:defRPr>
                <a:solidFill>
                  <a:schemeClr val="tx1"/>
                </a:solidFill>
                <a:latin typeface="Franklin Gothic Book" panose="020B0503020102020204" pitchFamily="34" charset="0"/>
              </a:defRPr>
            </a:lvl4pPr>
            <a:lvl5pPr marL="1369979" indent="-227007">
              <a:buSzPct val="90000"/>
              <a:buFont typeface="Wingdings" panose="05000000000000000000" pitchFamily="2" charset="2"/>
              <a:buChar char="§"/>
              <a:defRPr>
                <a:solidFill>
                  <a:schemeClr val="tx1"/>
                </a:solidFill>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hasCustomPrompt="1"/>
          </p:nvPr>
        </p:nvSpPr>
        <p:spPr>
          <a:xfrm>
            <a:off x="777240" y="365760"/>
            <a:ext cx="10668000" cy="852640"/>
          </a:xfrm>
          <a:prstGeom prst="rect">
            <a:avLst/>
          </a:prstGeom>
        </p:spPr>
        <p:txBody>
          <a:bodyPr/>
          <a:lstStyle>
            <a:lvl1pPr>
              <a:defRPr sz="4000" baseline="0">
                <a:solidFill>
                  <a:schemeClr val="tx2"/>
                </a:solidFill>
                <a:latin typeface="Franklin Gothic Medium Cond" panose="020B0606030402020204" pitchFamily="34" charset="0"/>
              </a:defRPr>
            </a:lvl1pPr>
          </a:lstStyle>
          <a:p>
            <a:r>
              <a:rPr lang="en-US"/>
              <a:t>Click to edit heading</a:t>
            </a:r>
          </a:p>
        </p:txBody>
      </p:sp>
      <p:sp>
        <p:nvSpPr>
          <p:cNvPr id="9" name="Date Placeholder 3">
            <a:extLst>
              <a:ext uri="{FF2B5EF4-FFF2-40B4-BE49-F238E27FC236}">
                <a16:creationId xmlns:a16="http://schemas.microsoft.com/office/drawing/2014/main" id="{8D17180A-D96B-45BB-A12B-53936BEC2743}"/>
              </a:ext>
            </a:extLst>
          </p:cNvPr>
          <p:cNvSpPr txBox="1">
            <a:spLocks/>
          </p:cNvSpPr>
          <p:nvPr userDrawn="1"/>
        </p:nvSpPr>
        <p:spPr>
          <a:xfrm>
            <a:off x="9448800" y="6578600"/>
            <a:ext cx="2743200" cy="279400"/>
          </a:xfrm>
          <a:prstGeom prst="rect">
            <a:avLst/>
          </a:prstGeom>
        </p:spPr>
        <p:txBody>
          <a:bodyP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Version 2.0 - 09/2019</a:t>
            </a:r>
          </a:p>
        </p:txBody>
      </p:sp>
      <p:sp>
        <p:nvSpPr>
          <p:cNvPr id="10" name="Content Placeholder 2">
            <a:extLst>
              <a:ext uri="{FF2B5EF4-FFF2-40B4-BE49-F238E27FC236}">
                <a16:creationId xmlns:a16="http://schemas.microsoft.com/office/drawing/2014/main" id="{063FC5A4-4D76-45D5-B9DA-539197C919F5}"/>
              </a:ext>
            </a:extLst>
          </p:cNvPr>
          <p:cNvSpPr>
            <a:spLocks noGrp="1"/>
          </p:cNvSpPr>
          <p:nvPr>
            <p:ph idx="13"/>
          </p:nvPr>
        </p:nvSpPr>
        <p:spPr>
          <a:xfrm>
            <a:off x="685800" y="3611880"/>
            <a:ext cx="10515600" cy="1791018"/>
          </a:xfrm>
          <a:prstGeom prst="rect">
            <a:avLst/>
          </a:prstGeom>
        </p:spPr>
        <p:txBody>
          <a:bodyPr/>
          <a:lstStyle>
            <a:lvl1pPr marL="0" indent="0">
              <a:buNone/>
              <a:defRPr>
                <a:solidFill>
                  <a:schemeClr val="tx1"/>
                </a:solidFill>
                <a:latin typeface="Franklin Gothic Book" panose="020B0503020102020204" pitchFamily="34" charset="0"/>
              </a:defRPr>
            </a:lvl1pPr>
            <a:lvl2pPr marL="341305" indent="-227007">
              <a:buSzPct val="90000"/>
              <a:buFont typeface="Wingdings" panose="05000000000000000000" pitchFamily="2" charset="2"/>
              <a:buChar char="§"/>
              <a:defRPr>
                <a:solidFill>
                  <a:schemeClr val="tx1"/>
                </a:solidFill>
                <a:latin typeface="Franklin Gothic Book" panose="020B0503020102020204" pitchFamily="34" charset="0"/>
              </a:defRPr>
            </a:lvl2pPr>
            <a:lvl3pPr marL="684196" indent="-227007">
              <a:buSzPct val="90000"/>
              <a:buFont typeface="Wingdings" panose="05000000000000000000" pitchFamily="2" charset="2"/>
              <a:buChar char="§"/>
              <a:defRPr>
                <a:solidFill>
                  <a:schemeClr val="tx1"/>
                </a:solidFill>
                <a:latin typeface="Franklin Gothic Book" panose="020B0503020102020204" pitchFamily="34" charset="0"/>
              </a:defRPr>
            </a:lvl3pPr>
            <a:lvl4pPr marL="1027088" indent="-227007">
              <a:buSzPct val="90000"/>
              <a:buFont typeface="Wingdings" panose="05000000000000000000" pitchFamily="2" charset="2"/>
              <a:buChar char="§"/>
              <a:defRPr>
                <a:solidFill>
                  <a:schemeClr val="tx1"/>
                </a:solidFill>
                <a:latin typeface="Franklin Gothic Book" panose="020B0503020102020204" pitchFamily="34" charset="0"/>
              </a:defRPr>
            </a:lvl4pPr>
            <a:lvl5pPr marL="1369979" indent="-227007">
              <a:buSzPct val="90000"/>
              <a:buFont typeface="Wingdings" panose="05000000000000000000" pitchFamily="2" charset="2"/>
              <a:buChar char="§"/>
              <a:defRPr>
                <a:solidFill>
                  <a:schemeClr val="tx1"/>
                </a:solidFill>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20B04338-FB25-49A8-A125-CC1C8F29323D}"/>
              </a:ext>
            </a:extLst>
          </p:cNvPr>
          <p:cNvSpPr>
            <a:spLocks noGrp="1"/>
          </p:cNvSpPr>
          <p:nvPr>
            <p:ph type="sldNum" sz="quarter" idx="12"/>
          </p:nvPr>
        </p:nvSpPr>
        <p:spPr>
          <a:xfrm>
            <a:off x="11604977" y="-3175"/>
            <a:ext cx="587023" cy="365125"/>
          </a:xfrm>
          <a:prstGeom prst="rect">
            <a:avLst/>
          </a:prstGeom>
        </p:spPr>
        <p:txBody>
          <a:bodyPr/>
          <a:lstStyle>
            <a:lvl1pPr>
              <a:defRPr>
                <a:solidFill>
                  <a:srgbClr val="898989"/>
                </a:solidFill>
                <a:latin typeface="Arial (Body)"/>
              </a:defRPr>
            </a:lvl1pPr>
          </a:lstStyle>
          <a:p>
            <a:fld id="{EEBAA60B-AAEC-4984-815C-B38DFB6CAE45}" type="slidenum">
              <a:rPr lang="en-US" smtClean="0"/>
              <a:pPr/>
              <a:t>‹#›</a:t>
            </a:fld>
            <a:endParaRPr lang="en-US"/>
          </a:p>
        </p:txBody>
      </p:sp>
    </p:spTree>
    <p:extLst>
      <p:ext uri="{BB962C8B-B14F-4D97-AF65-F5344CB8AC3E}">
        <p14:creationId xmlns:p14="http://schemas.microsoft.com/office/powerpoint/2010/main" val="504321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777240" y="365760"/>
            <a:ext cx="10668000" cy="852640"/>
          </a:xfrm>
          <a:prstGeom prst="rect">
            <a:avLst/>
          </a:prstGeom>
        </p:spPr>
        <p:txBody>
          <a:bodyPr/>
          <a:lstStyle>
            <a:lvl1pPr>
              <a:defRPr sz="4000" baseline="0">
                <a:solidFill>
                  <a:schemeClr val="tx2"/>
                </a:solidFill>
                <a:latin typeface="Franklin Gothic Medium Cond" panose="020B0606030402020204" pitchFamily="34" charset="0"/>
              </a:defRPr>
            </a:lvl1pPr>
          </a:lstStyle>
          <a:p>
            <a:r>
              <a:rPr lang="en-US"/>
              <a:t>Click to edit heading</a:t>
            </a:r>
          </a:p>
        </p:txBody>
      </p:sp>
      <p:sp>
        <p:nvSpPr>
          <p:cNvPr id="9" name="Date Placeholder 3">
            <a:extLst>
              <a:ext uri="{FF2B5EF4-FFF2-40B4-BE49-F238E27FC236}">
                <a16:creationId xmlns:a16="http://schemas.microsoft.com/office/drawing/2014/main" id="{8D17180A-D96B-45BB-A12B-53936BEC2743}"/>
              </a:ext>
            </a:extLst>
          </p:cNvPr>
          <p:cNvSpPr txBox="1">
            <a:spLocks/>
          </p:cNvSpPr>
          <p:nvPr userDrawn="1"/>
        </p:nvSpPr>
        <p:spPr>
          <a:xfrm>
            <a:off x="9448800" y="6578600"/>
            <a:ext cx="2743200" cy="279400"/>
          </a:xfrm>
          <a:prstGeom prst="rect">
            <a:avLst/>
          </a:prstGeom>
        </p:spPr>
        <p:txBody>
          <a:bodyP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Version 2.0 - 09/2019</a:t>
            </a:r>
          </a:p>
        </p:txBody>
      </p:sp>
      <p:sp>
        <p:nvSpPr>
          <p:cNvPr id="4" name="Table Placeholder 3">
            <a:extLst>
              <a:ext uri="{FF2B5EF4-FFF2-40B4-BE49-F238E27FC236}">
                <a16:creationId xmlns:a16="http://schemas.microsoft.com/office/drawing/2014/main" id="{77846D47-3017-4A9D-994C-184A24AF5749}"/>
              </a:ext>
            </a:extLst>
          </p:cNvPr>
          <p:cNvSpPr>
            <a:spLocks noGrp="1"/>
          </p:cNvSpPr>
          <p:nvPr>
            <p:ph type="tbl" sz="quarter" idx="13"/>
          </p:nvPr>
        </p:nvSpPr>
        <p:spPr>
          <a:xfrm>
            <a:off x="601808" y="1600200"/>
            <a:ext cx="2984289" cy="1009650"/>
          </a:xfrm>
          <a:prstGeom prst="rect">
            <a:avLst/>
          </a:prstGeom>
        </p:spPr>
        <p:txBody>
          <a:bodyPr/>
          <a:lstStyle/>
          <a:p>
            <a:endParaRPr lang="en-US"/>
          </a:p>
        </p:txBody>
      </p:sp>
      <p:sp>
        <p:nvSpPr>
          <p:cNvPr id="16" name="Table Placeholder 3">
            <a:extLst>
              <a:ext uri="{FF2B5EF4-FFF2-40B4-BE49-F238E27FC236}">
                <a16:creationId xmlns:a16="http://schemas.microsoft.com/office/drawing/2014/main" id="{DE553794-E0C2-498A-86D0-2FA1CAC86D27}"/>
              </a:ext>
            </a:extLst>
          </p:cNvPr>
          <p:cNvSpPr>
            <a:spLocks noGrp="1"/>
          </p:cNvSpPr>
          <p:nvPr>
            <p:ph type="tbl" sz="quarter" idx="14"/>
          </p:nvPr>
        </p:nvSpPr>
        <p:spPr>
          <a:xfrm>
            <a:off x="3839603" y="1600200"/>
            <a:ext cx="2984289" cy="1009650"/>
          </a:xfrm>
          <a:prstGeom prst="rect">
            <a:avLst/>
          </a:prstGeom>
        </p:spPr>
        <p:txBody>
          <a:bodyPr/>
          <a:lstStyle/>
          <a:p>
            <a:endParaRPr lang="en-US"/>
          </a:p>
        </p:txBody>
      </p:sp>
      <p:sp>
        <p:nvSpPr>
          <p:cNvPr id="17" name="Table Placeholder 3">
            <a:extLst>
              <a:ext uri="{FF2B5EF4-FFF2-40B4-BE49-F238E27FC236}">
                <a16:creationId xmlns:a16="http://schemas.microsoft.com/office/drawing/2014/main" id="{9B3C5DF9-53B8-4176-8398-1CDB0BE80A23}"/>
              </a:ext>
            </a:extLst>
          </p:cNvPr>
          <p:cNvSpPr>
            <a:spLocks noGrp="1"/>
          </p:cNvSpPr>
          <p:nvPr>
            <p:ph type="tbl" sz="quarter" idx="15"/>
          </p:nvPr>
        </p:nvSpPr>
        <p:spPr>
          <a:xfrm>
            <a:off x="7077397" y="1600200"/>
            <a:ext cx="2984289" cy="1009650"/>
          </a:xfrm>
          <a:prstGeom prst="rect">
            <a:avLst/>
          </a:prstGeom>
        </p:spPr>
        <p:txBody>
          <a:bodyPr/>
          <a:lstStyle/>
          <a:p>
            <a:endParaRPr lang="en-US"/>
          </a:p>
        </p:txBody>
      </p:sp>
      <p:sp>
        <p:nvSpPr>
          <p:cNvPr id="18" name="Table Placeholder 3">
            <a:extLst>
              <a:ext uri="{FF2B5EF4-FFF2-40B4-BE49-F238E27FC236}">
                <a16:creationId xmlns:a16="http://schemas.microsoft.com/office/drawing/2014/main" id="{47B17A04-47A6-4582-837A-58FDD1914948}"/>
              </a:ext>
            </a:extLst>
          </p:cNvPr>
          <p:cNvSpPr>
            <a:spLocks noGrp="1"/>
          </p:cNvSpPr>
          <p:nvPr>
            <p:ph type="tbl" sz="quarter" idx="16"/>
          </p:nvPr>
        </p:nvSpPr>
        <p:spPr>
          <a:xfrm>
            <a:off x="601807" y="3845561"/>
            <a:ext cx="2984289" cy="1009650"/>
          </a:xfrm>
          <a:prstGeom prst="rect">
            <a:avLst/>
          </a:prstGeom>
        </p:spPr>
        <p:txBody>
          <a:bodyPr/>
          <a:lstStyle/>
          <a:p>
            <a:endParaRPr lang="en-US"/>
          </a:p>
        </p:txBody>
      </p:sp>
      <p:sp>
        <p:nvSpPr>
          <p:cNvPr id="19" name="Table Placeholder 3">
            <a:extLst>
              <a:ext uri="{FF2B5EF4-FFF2-40B4-BE49-F238E27FC236}">
                <a16:creationId xmlns:a16="http://schemas.microsoft.com/office/drawing/2014/main" id="{CB657FDE-607D-4379-BE77-A2C743AF792A}"/>
              </a:ext>
            </a:extLst>
          </p:cNvPr>
          <p:cNvSpPr>
            <a:spLocks noGrp="1"/>
          </p:cNvSpPr>
          <p:nvPr>
            <p:ph type="tbl" sz="quarter" idx="17"/>
          </p:nvPr>
        </p:nvSpPr>
        <p:spPr>
          <a:xfrm>
            <a:off x="3839602" y="3845561"/>
            <a:ext cx="2984289" cy="1009650"/>
          </a:xfrm>
          <a:prstGeom prst="rect">
            <a:avLst/>
          </a:prstGeom>
        </p:spPr>
        <p:txBody>
          <a:bodyPr/>
          <a:lstStyle/>
          <a:p>
            <a:endParaRPr lang="en-US"/>
          </a:p>
        </p:txBody>
      </p:sp>
      <p:sp>
        <p:nvSpPr>
          <p:cNvPr id="20" name="Table Placeholder 3">
            <a:extLst>
              <a:ext uri="{FF2B5EF4-FFF2-40B4-BE49-F238E27FC236}">
                <a16:creationId xmlns:a16="http://schemas.microsoft.com/office/drawing/2014/main" id="{E6FC49E1-E06A-4A22-8CE4-AEF3B0A8E0A0}"/>
              </a:ext>
            </a:extLst>
          </p:cNvPr>
          <p:cNvSpPr>
            <a:spLocks noGrp="1"/>
          </p:cNvSpPr>
          <p:nvPr>
            <p:ph type="tbl" sz="quarter" idx="18"/>
          </p:nvPr>
        </p:nvSpPr>
        <p:spPr>
          <a:xfrm>
            <a:off x="7077397" y="3845561"/>
            <a:ext cx="2984289" cy="1009650"/>
          </a:xfrm>
          <a:prstGeom prst="rect">
            <a:avLst/>
          </a:prstGeom>
        </p:spPr>
        <p:txBody>
          <a:bodyPr/>
          <a:lstStyle/>
          <a:p>
            <a:endParaRPr lang="en-US"/>
          </a:p>
        </p:txBody>
      </p:sp>
      <p:sp>
        <p:nvSpPr>
          <p:cNvPr id="11" name="Slide Number Placeholder 5">
            <a:extLst>
              <a:ext uri="{FF2B5EF4-FFF2-40B4-BE49-F238E27FC236}">
                <a16:creationId xmlns:a16="http://schemas.microsoft.com/office/drawing/2014/main" id="{5CA52797-1BE4-4D7B-9173-F06630A77DEB}"/>
              </a:ext>
            </a:extLst>
          </p:cNvPr>
          <p:cNvSpPr>
            <a:spLocks noGrp="1"/>
          </p:cNvSpPr>
          <p:nvPr>
            <p:ph type="sldNum" sz="quarter" idx="12"/>
          </p:nvPr>
        </p:nvSpPr>
        <p:spPr>
          <a:xfrm>
            <a:off x="11604977" y="-3175"/>
            <a:ext cx="587023" cy="365125"/>
          </a:xfrm>
          <a:prstGeom prst="rect">
            <a:avLst/>
          </a:prstGeom>
        </p:spPr>
        <p:txBody>
          <a:bodyPr/>
          <a:lstStyle>
            <a:lvl1pPr>
              <a:defRPr>
                <a:solidFill>
                  <a:srgbClr val="898989"/>
                </a:solidFill>
                <a:latin typeface="Arial (Body)"/>
              </a:defRPr>
            </a:lvl1pPr>
          </a:lstStyle>
          <a:p>
            <a:fld id="{EEBAA60B-AAEC-4984-815C-B38DFB6CAE45}" type="slidenum">
              <a:rPr lang="en-US" smtClean="0"/>
              <a:pPr/>
              <a:t>‹#›</a:t>
            </a:fld>
            <a:endParaRPr lang="en-US"/>
          </a:p>
        </p:txBody>
      </p:sp>
    </p:spTree>
    <p:extLst>
      <p:ext uri="{BB962C8B-B14F-4D97-AF65-F5344CB8AC3E}">
        <p14:creationId xmlns:p14="http://schemas.microsoft.com/office/powerpoint/2010/main" val="17588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AC6EB-E942-593B-7A69-2A9C5B66A05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7A5C824-630B-B104-05A1-83EE59F4E7B5}"/>
              </a:ext>
            </a:extLst>
          </p:cNvPr>
          <p:cNvSpPr>
            <a:spLocks noGrp="1"/>
          </p:cNvSpPr>
          <p:nvPr>
            <p:ph type="sldNum" sz="quarter" idx="10"/>
          </p:nvPr>
        </p:nvSpPr>
        <p:spPr/>
        <p:txBody>
          <a:bodyPr/>
          <a:lstStyle/>
          <a:p>
            <a:fld id="{EEBAA60B-AAEC-4984-815C-B38DFB6CAE45}" type="slidenum">
              <a:rPr lang="en-US" smtClean="0"/>
              <a:pPr/>
              <a:t>‹#›</a:t>
            </a:fld>
            <a:endParaRPr lang="en-US"/>
          </a:p>
        </p:txBody>
      </p:sp>
    </p:spTree>
    <p:extLst>
      <p:ext uri="{BB962C8B-B14F-4D97-AF65-F5344CB8AC3E}">
        <p14:creationId xmlns:p14="http://schemas.microsoft.com/office/powerpoint/2010/main" val="2184154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5269-E691-968C-79CF-1F7EA54600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B86981-7A3F-F876-C818-E2A80ED7CB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9B2929-ACE3-13AF-F7F3-9963C2BD32CE}"/>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5" name="Footer Placeholder 4">
            <a:extLst>
              <a:ext uri="{FF2B5EF4-FFF2-40B4-BE49-F238E27FC236}">
                <a16:creationId xmlns:a16="http://schemas.microsoft.com/office/drawing/2014/main" id="{1F08E832-EA19-DAEC-A700-5C8237EFD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0B043-546D-A78D-BB51-D0FFCC60355B}"/>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11163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BF3A4-501E-62D8-98CB-3924EB73FD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2E89B7-AA08-EDC8-D33A-9E351FDAA8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98FEF-C435-9990-1033-BAE4D6BB7E20}"/>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5" name="Footer Placeholder 4">
            <a:extLst>
              <a:ext uri="{FF2B5EF4-FFF2-40B4-BE49-F238E27FC236}">
                <a16:creationId xmlns:a16="http://schemas.microsoft.com/office/drawing/2014/main" id="{7AFF5A18-DDBF-5465-CFCF-2BC9E5E81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3686E4-BDCC-51A1-3E72-289A2319C671}"/>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15402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16D2F-396B-CE17-BEB4-91356AA23E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2CE0F2-CD12-9D7F-5AD9-948135365D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288A8-BBEA-1263-B100-D750462BD375}"/>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5" name="Footer Placeholder 4">
            <a:extLst>
              <a:ext uri="{FF2B5EF4-FFF2-40B4-BE49-F238E27FC236}">
                <a16:creationId xmlns:a16="http://schemas.microsoft.com/office/drawing/2014/main" id="{FF0FD73A-DDDC-9E52-9328-50358DF02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D40BD-BEB8-A2B6-25AC-C4CC60C77A35}"/>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704371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CA46-4A70-5597-6EA9-3B863F5265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2EF05F-E886-2E9E-12D5-5D83E77E1B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B023AE-BB64-EB78-0289-F68BBFFCA1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F3EF30-5184-C654-EA36-9A10853B7174}"/>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6" name="Footer Placeholder 5">
            <a:extLst>
              <a:ext uri="{FF2B5EF4-FFF2-40B4-BE49-F238E27FC236}">
                <a16:creationId xmlns:a16="http://schemas.microsoft.com/office/drawing/2014/main" id="{4604DDFE-B95D-04C4-3C7D-7B6C0B3C96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187988-0C6E-7093-7807-2A8D34B0FC0A}"/>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2000871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67C78-8C20-93B6-910D-25083DDED5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A49334-D751-82E7-B9BB-1ADE58BB49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5BF1B7-6156-E6BE-2245-92AB38AC6B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267A6F-52FB-D2DF-C729-869C8C531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6C074C-39BD-3050-86F1-E2309EDFFE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6B2732-6B6D-EAC8-D593-01365A642DAC}"/>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8" name="Footer Placeholder 7">
            <a:extLst>
              <a:ext uri="{FF2B5EF4-FFF2-40B4-BE49-F238E27FC236}">
                <a16:creationId xmlns:a16="http://schemas.microsoft.com/office/drawing/2014/main" id="{FEEA5FD1-AD35-4C7A-0BA9-11FD8B5DFF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61226B-AA63-9CCF-A593-B7820E8B9A69}"/>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2411389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C5326-F81E-A4A4-98FB-E65E55BE77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DF0D7B-914D-BC4A-9421-A67F6B03C1AF}"/>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4" name="Footer Placeholder 3">
            <a:extLst>
              <a:ext uri="{FF2B5EF4-FFF2-40B4-BE49-F238E27FC236}">
                <a16:creationId xmlns:a16="http://schemas.microsoft.com/office/drawing/2014/main" id="{65E85413-36DD-AB70-4929-3C3DDCE51E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349238-02F1-B6BB-FBCF-66DF139525E7}"/>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73595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2573E7-9568-AB6A-5B48-8FF9DD602DEF}"/>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3" name="Footer Placeholder 2">
            <a:extLst>
              <a:ext uri="{FF2B5EF4-FFF2-40B4-BE49-F238E27FC236}">
                <a16:creationId xmlns:a16="http://schemas.microsoft.com/office/drawing/2014/main" id="{E2A76CC9-F25F-CFE7-8954-E901C2A2CB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7DD913-AB8E-7440-870C-5B501CC0B42C}"/>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477279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B3F53-0BAB-6E1F-E6F2-94784A640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82EA59-D700-9618-EF8F-2EE6EFB177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5EB562-8572-5327-C71F-E2CC169F7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DF727F-D25C-6088-40A5-F171A8FCC475}"/>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6" name="Footer Placeholder 5">
            <a:extLst>
              <a:ext uri="{FF2B5EF4-FFF2-40B4-BE49-F238E27FC236}">
                <a16:creationId xmlns:a16="http://schemas.microsoft.com/office/drawing/2014/main" id="{7481725B-2273-9F4C-45C0-6D339EA9B7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23FD2-8F4F-6FA9-3988-CC2176D255DE}"/>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4129250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D6F68-185B-BE4C-5C23-A058538D73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EC7402-0A99-C527-EF66-3345A95B5E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A675FE-6D84-1259-FE43-BDBB6AB2CA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05BEFA-031A-500D-F25E-6A54E47CE9EA}"/>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6" name="Footer Placeholder 5">
            <a:extLst>
              <a:ext uri="{FF2B5EF4-FFF2-40B4-BE49-F238E27FC236}">
                <a16:creationId xmlns:a16="http://schemas.microsoft.com/office/drawing/2014/main" id="{1DE446F8-3CA4-49E7-B182-0BF1E1754E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E442F-47C2-5C9B-D5C0-FDDAB0D7E59D}"/>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2024087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D2023-475C-4ADF-94C5-F35C068D0D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7FD9C7-3551-EE12-827B-DC5C020D3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063B5-F7EF-5809-D7F1-246EDC7F8551}"/>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5" name="Footer Placeholder 4">
            <a:extLst>
              <a:ext uri="{FF2B5EF4-FFF2-40B4-BE49-F238E27FC236}">
                <a16:creationId xmlns:a16="http://schemas.microsoft.com/office/drawing/2014/main" id="{27A63192-D1AF-ABBC-F384-8F30CF6844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2E51E3-C9EF-2F93-FFE3-7EDC8AD5842A}"/>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646425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69470E-195D-FCDF-08B7-1B6AA1E67C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31026A-2E8C-665A-483A-6724F847A7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45973-1F4D-B099-609F-4E205191B3F2}"/>
              </a:ext>
            </a:extLst>
          </p:cNvPr>
          <p:cNvSpPr>
            <a:spLocks noGrp="1"/>
          </p:cNvSpPr>
          <p:nvPr>
            <p:ph type="dt" sz="half" idx="10"/>
          </p:nvPr>
        </p:nvSpPr>
        <p:spPr/>
        <p:txBody>
          <a:bodyPr/>
          <a:lstStyle/>
          <a:p>
            <a:fld id="{B469B413-A7FF-4F73-A5F6-718485D2E8E3}" type="datetimeFigureOut">
              <a:rPr lang="en-US" smtClean="0"/>
              <a:t>4/25/2023</a:t>
            </a:fld>
            <a:endParaRPr lang="en-US"/>
          </a:p>
        </p:txBody>
      </p:sp>
      <p:sp>
        <p:nvSpPr>
          <p:cNvPr id="5" name="Footer Placeholder 4">
            <a:extLst>
              <a:ext uri="{FF2B5EF4-FFF2-40B4-BE49-F238E27FC236}">
                <a16:creationId xmlns:a16="http://schemas.microsoft.com/office/drawing/2014/main" id="{B5DF9D87-5A4C-64DF-A1B4-7F5640730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7B9B6D-FCC3-9D22-DC22-C107A12B2FDF}"/>
              </a:ext>
            </a:extLst>
          </p:cNvPr>
          <p:cNvSpPr>
            <a:spLocks noGrp="1"/>
          </p:cNvSpPr>
          <p:nvPr>
            <p:ph type="sldNum" sz="quarter" idx="12"/>
          </p:nvPr>
        </p:nvSpPr>
        <p:spPr/>
        <p:txBody>
          <a:bodyPr/>
          <a:lstStyle/>
          <a:p>
            <a:fld id="{906A5133-1A79-426D-A047-AAC8BE45D15C}" type="slidenum">
              <a:rPr lang="en-US" smtClean="0"/>
              <a:t>‹#›</a:t>
            </a:fld>
            <a:endParaRPr lang="en-US"/>
          </a:p>
        </p:txBody>
      </p:sp>
    </p:spTree>
    <p:extLst>
      <p:ext uri="{BB962C8B-B14F-4D97-AF65-F5344CB8AC3E}">
        <p14:creationId xmlns:p14="http://schemas.microsoft.com/office/powerpoint/2010/main" val="3826576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Break-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1709739"/>
            <a:ext cx="10363200" cy="2852737"/>
          </a:xfrm>
          <a:prstGeom prst="rect">
            <a:avLst/>
          </a:prstGeom>
        </p:spPr>
        <p:txBody>
          <a:bodyPr anchor="b"/>
          <a:lstStyle>
            <a:lvl1pPr>
              <a:defRPr sz="6000">
                <a:solidFill>
                  <a:schemeClr val="bg1"/>
                </a:solidFill>
                <a:latin typeface="Franklin Gothic Medium Cond" panose="020B0606030402020204" pitchFamily="34" charset="0"/>
              </a:defRPr>
            </a:lvl1pPr>
          </a:lstStyle>
          <a:p>
            <a:r>
              <a:rPr lang="en-US"/>
              <a:t>Click to add section name</a:t>
            </a:r>
          </a:p>
        </p:txBody>
      </p:sp>
      <p:sp>
        <p:nvSpPr>
          <p:cNvPr id="3" name="Text Placeholder 2"/>
          <p:cNvSpPr>
            <a:spLocks noGrp="1"/>
          </p:cNvSpPr>
          <p:nvPr>
            <p:ph type="body" idx="1" hasCustomPrompt="1"/>
          </p:nvPr>
        </p:nvSpPr>
        <p:spPr>
          <a:xfrm>
            <a:off x="914400" y="4546601"/>
            <a:ext cx="10363200" cy="978408"/>
          </a:xfrm>
          <a:prstGeom prst="rect">
            <a:avLst/>
          </a:prstGeom>
        </p:spPr>
        <p:txBody>
          <a:bodyPr/>
          <a:lstStyle>
            <a:lvl1pPr marL="0" indent="0">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
        <p:nvSpPr>
          <p:cNvPr id="6" name="Slide Number Placeholder 5"/>
          <p:cNvSpPr>
            <a:spLocks noGrp="1"/>
          </p:cNvSpPr>
          <p:nvPr>
            <p:ph type="sldNum" sz="quarter" idx="12"/>
          </p:nvPr>
        </p:nvSpPr>
        <p:spPr>
          <a:xfrm>
            <a:off x="11582400" y="3176"/>
            <a:ext cx="609600" cy="365125"/>
          </a:xfrm>
        </p:spPr>
        <p:txBody>
          <a:bodyPr/>
          <a:lstStyle/>
          <a:p>
            <a:fld id="{9C3745C4-DC22-4C7E-B310-E4DD80906FC3}" type="slidenum">
              <a:rPr lang="en-US" smtClean="0"/>
              <a:t>‹#›</a:t>
            </a:fld>
            <a:endParaRPr lang="en-US"/>
          </a:p>
        </p:txBody>
      </p:sp>
    </p:spTree>
    <p:extLst>
      <p:ext uri="{BB962C8B-B14F-4D97-AF65-F5344CB8AC3E}">
        <p14:creationId xmlns:p14="http://schemas.microsoft.com/office/powerpoint/2010/main" val="118352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Option 2">
    <p:spTree>
      <p:nvGrpSpPr>
        <p:cNvPr id="1" name=""/>
        <p:cNvGrpSpPr/>
        <p:nvPr/>
      </p:nvGrpSpPr>
      <p:grpSpPr>
        <a:xfrm>
          <a:off x="0" y="0"/>
          <a:ext cx="0" cy="0"/>
          <a:chOff x="0" y="0"/>
          <a:chExt cx="0" cy="0"/>
        </a:xfrm>
      </p:grpSpPr>
      <p:sp>
        <p:nvSpPr>
          <p:cNvPr id="12" name="Text Placeholder 11"/>
          <p:cNvSpPr>
            <a:spLocks noGrp="1"/>
          </p:cNvSpPr>
          <p:nvPr>
            <p:ph type="body" sz="quarter" idx="11" hasCustomPrompt="1"/>
          </p:nvPr>
        </p:nvSpPr>
        <p:spPr>
          <a:xfrm>
            <a:off x="6096000" y="1609389"/>
            <a:ext cx="5181600" cy="411480"/>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sz="2400" i="1" dirty="0" smtClean="0">
                <a:solidFill>
                  <a:schemeClr val="bg1"/>
                </a:solidFill>
                <a:latin typeface="Georgia" panose="02040502050405020303" pitchFamily="18" charset="0"/>
              </a:defRPr>
            </a:lvl1pPr>
            <a:lvl2pPr marL="228600" indent="0">
              <a:buNone/>
              <a:defRPr lang="en-US" sz="1800" dirty="0" smtClean="0">
                <a:solidFill>
                  <a:schemeClr val="lt1"/>
                </a:solidFill>
              </a:defRPr>
            </a:lvl2pPr>
            <a:lvl3pPr marL="685800" indent="0">
              <a:buNone/>
              <a:defRPr lang="en-US" sz="1800" dirty="0" smtClean="0">
                <a:solidFill>
                  <a:schemeClr val="lt1"/>
                </a:solidFill>
              </a:defRPr>
            </a:lvl3pPr>
            <a:lvl4pPr marL="1143000" indent="0">
              <a:buNone/>
              <a:defRPr lang="en-US" dirty="0" smtClean="0">
                <a:solidFill>
                  <a:schemeClr val="lt1"/>
                </a:solidFill>
              </a:defRPr>
            </a:lvl4pPr>
            <a:lvl5pPr marL="1600200" indent="0">
              <a:buNone/>
              <a:defRPr lang="en-US" dirty="0">
                <a:solidFill>
                  <a:schemeClr val="lt1"/>
                </a:solidFill>
              </a:defRPr>
            </a:lvl5pPr>
          </a:lstStyle>
          <a:p>
            <a:pPr marL="0" lvl="0" algn="r" defTabSz="457200"/>
            <a:r>
              <a:rPr lang="en-US"/>
              <a:t>Click to edit text</a:t>
            </a:r>
          </a:p>
        </p:txBody>
      </p:sp>
      <p:sp>
        <p:nvSpPr>
          <p:cNvPr id="3" name="Slide Number Placeholder 2"/>
          <p:cNvSpPr>
            <a:spLocks noGrp="1"/>
          </p:cNvSpPr>
          <p:nvPr>
            <p:ph type="sldNum" sz="quarter" idx="10"/>
          </p:nvPr>
        </p:nvSpPr>
        <p:spPr/>
        <p:txBody>
          <a:bodyPr/>
          <a:lstStyle/>
          <a:p>
            <a:fld id="{9C3745C4-DC22-4C7E-B310-E4DD80906FC3}" type="slidenum">
              <a:rPr lang="en-US" smtClean="0"/>
              <a:pPr/>
              <a:t>‹#›</a:t>
            </a:fld>
            <a:endParaRPr lang="en-US"/>
          </a:p>
        </p:txBody>
      </p:sp>
      <p:cxnSp>
        <p:nvCxnSpPr>
          <p:cNvPr id="4" name="Straight Connector 3"/>
          <p:cNvCxnSpPr/>
          <p:nvPr userDrawn="1"/>
        </p:nvCxnSpPr>
        <p:spPr>
          <a:xfrm flipV="1">
            <a:off x="914400" y="1609390"/>
            <a:ext cx="10363200" cy="3325"/>
          </a:xfrm>
          <a:prstGeom prst="line">
            <a:avLst/>
          </a:prstGeom>
          <a:ln w="254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2" hasCustomPrompt="1"/>
          </p:nvPr>
        </p:nvSpPr>
        <p:spPr>
          <a:xfrm>
            <a:off x="2321489" y="2768100"/>
            <a:ext cx="4416195" cy="590931"/>
          </a:xfrm>
          <a:prstGeom prst="rect">
            <a:avLst/>
          </a:prstGeom>
          <a:noFill/>
        </p:spPr>
        <p:txBody>
          <a:bodyPr wrap="square" rtlCol="0">
            <a:spAutoFit/>
          </a:bodyPr>
          <a:lstStyle>
            <a:lvl1pPr marL="0" indent="0">
              <a:buFontTx/>
              <a:buNone/>
              <a:defRPr lang="en-US" sz="1800" i="1" baseline="0" dirty="0">
                <a:solidFill>
                  <a:schemeClr val="bg1"/>
                </a:solidFill>
              </a:defRPr>
            </a:lvl1pPr>
          </a:lstStyle>
          <a:p>
            <a:pPr algn="ctr"/>
            <a:r>
              <a:rPr lang="en-US" i="1">
                <a:solidFill>
                  <a:schemeClr val="bg1"/>
                </a:solidFill>
              </a:rPr>
              <a:t>Optional</a:t>
            </a:r>
            <a:r>
              <a:rPr lang="en-US" i="1" baseline="0">
                <a:solidFill>
                  <a:schemeClr val="bg1"/>
                </a:solidFill>
              </a:rPr>
              <a:t> floating text box, minimum 18 pt. font, copy/paste as desired. </a:t>
            </a:r>
            <a:endParaRPr lang="en-US" i="1">
              <a:solidFill>
                <a:schemeClr val="bg1"/>
              </a:solidFill>
            </a:endParaRPr>
          </a:p>
        </p:txBody>
      </p:sp>
      <p:sp>
        <p:nvSpPr>
          <p:cNvPr id="15" name="Text Placeholder 13"/>
          <p:cNvSpPr>
            <a:spLocks noGrp="1"/>
          </p:cNvSpPr>
          <p:nvPr>
            <p:ph type="body" sz="quarter" idx="13" hasCustomPrompt="1"/>
          </p:nvPr>
        </p:nvSpPr>
        <p:spPr>
          <a:xfrm>
            <a:off x="5681249" y="4110473"/>
            <a:ext cx="4194625" cy="590931"/>
          </a:xfrm>
          <a:prstGeom prst="rect">
            <a:avLst/>
          </a:prstGeom>
          <a:noFill/>
        </p:spPr>
        <p:txBody>
          <a:bodyPr wrap="square" rtlCol="0">
            <a:spAutoFit/>
          </a:bodyPr>
          <a:lstStyle>
            <a:lvl1pPr marL="0" indent="0">
              <a:buFontTx/>
              <a:buNone/>
              <a:defRPr lang="en-US" sz="1800" i="1" dirty="0">
                <a:solidFill>
                  <a:schemeClr val="bg1"/>
                </a:solidFill>
              </a:defRPr>
            </a:lvl1pPr>
          </a:lstStyle>
          <a:p>
            <a:pPr algn="ctr"/>
            <a:r>
              <a:rPr lang="en-US" i="1">
                <a:solidFill>
                  <a:schemeClr val="bg1"/>
                </a:solidFill>
              </a:rPr>
              <a:t>Optional</a:t>
            </a:r>
            <a:r>
              <a:rPr lang="en-US" i="1" baseline="0">
                <a:solidFill>
                  <a:schemeClr val="bg1"/>
                </a:solidFill>
              </a:rPr>
              <a:t> floating text box, minimum 18 pt. font, copy/paste as desired.</a:t>
            </a:r>
            <a:endParaRPr lang="en-US" i="1">
              <a:solidFill>
                <a:schemeClr val="bg1"/>
              </a:solidFill>
            </a:endParaRPr>
          </a:p>
        </p:txBody>
      </p:sp>
      <p:sp>
        <p:nvSpPr>
          <p:cNvPr id="2" name="Title 1"/>
          <p:cNvSpPr>
            <a:spLocks noGrp="1"/>
          </p:cNvSpPr>
          <p:nvPr>
            <p:ph type="title" hasCustomPrompt="1"/>
          </p:nvPr>
        </p:nvSpPr>
        <p:spPr>
          <a:xfrm>
            <a:off x="914400" y="1166792"/>
            <a:ext cx="10363200" cy="549275"/>
          </a:xfrm>
          <a:prstGeom prst="rect">
            <a:avLst/>
          </a:prstGeom>
        </p:spPr>
        <p:txBody>
          <a:bodyPr/>
          <a:lstStyle>
            <a:lvl1pPr>
              <a:defRPr sz="3600" baseline="0">
                <a:solidFill>
                  <a:schemeClr val="bg1"/>
                </a:solidFill>
              </a:defRPr>
            </a:lvl1pPr>
          </a:lstStyle>
          <a:p>
            <a:r>
              <a:rPr lang="en-US"/>
              <a:t>Click to add section name</a:t>
            </a:r>
          </a:p>
        </p:txBody>
      </p:sp>
    </p:spTree>
    <p:extLst>
      <p:ext uri="{BB962C8B-B14F-4D97-AF65-F5344CB8AC3E}">
        <p14:creationId xmlns:p14="http://schemas.microsoft.com/office/powerpoint/2010/main" val="23425450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1 (FEMAStat)">
    <p:spTree>
      <p:nvGrpSpPr>
        <p:cNvPr id="1" name=""/>
        <p:cNvGrpSpPr/>
        <p:nvPr/>
      </p:nvGrpSpPr>
      <p:grpSpPr>
        <a:xfrm>
          <a:off x="0" y="0"/>
          <a:ext cx="0" cy="0"/>
          <a:chOff x="0" y="0"/>
          <a:chExt cx="0" cy="0"/>
        </a:xfrm>
      </p:grpSpPr>
      <p:sp>
        <p:nvSpPr>
          <p:cNvPr id="2" name="TextBox 1"/>
          <p:cNvSpPr txBox="1"/>
          <p:nvPr userDrawn="1"/>
        </p:nvSpPr>
        <p:spPr>
          <a:xfrm>
            <a:off x="914398" y="1143000"/>
            <a:ext cx="6886183" cy="1392763"/>
          </a:xfrm>
          <a:prstGeom prst="rect">
            <a:avLst/>
          </a:prstGeom>
        </p:spPr>
        <p:txBody>
          <a:bodyPr anchor="b"/>
          <a:lstStyle>
            <a:lvl1pPr defTabSz="914400">
              <a:lnSpc>
                <a:spcPct val="90000"/>
              </a:lnSpc>
              <a:spcBef>
                <a:spcPct val="0"/>
              </a:spcBef>
              <a:buNone/>
              <a:defRPr sz="6000" cap="small" baseline="0">
                <a:solidFill>
                  <a:schemeClr val="tx1">
                    <a:lumMod val="75000"/>
                  </a:schemeClr>
                </a:solidFill>
                <a:latin typeface="Franklin Gothic Medium Cond" panose="020B0606030402020204" pitchFamily="34" charset="0"/>
                <a:ea typeface="+mj-ea"/>
                <a:cs typeface="+mj-cs"/>
              </a:defRPr>
            </a:lvl1pPr>
          </a:lstStyle>
          <a:p>
            <a:pPr lvl="0"/>
            <a:r>
              <a:rPr lang="en-US" sz="6000"/>
              <a:t>FEMA</a:t>
            </a:r>
            <a:endParaRPr lang="en-US" sz="6000">
              <a:solidFill>
                <a:schemeClr val="tx1"/>
              </a:solidFill>
            </a:endParaRPr>
          </a:p>
        </p:txBody>
      </p:sp>
      <p:sp>
        <p:nvSpPr>
          <p:cNvPr id="8" name="Text Placeholder 7"/>
          <p:cNvSpPr>
            <a:spLocks noGrp="1"/>
          </p:cNvSpPr>
          <p:nvPr>
            <p:ph type="body" sz="quarter" idx="13" hasCustomPrompt="1"/>
          </p:nvPr>
        </p:nvSpPr>
        <p:spPr>
          <a:xfrm>
            <a:off x="914400" y="5084762"/>
            <a:ext cx="7045235" cy="457200"/>
          </a:xfrm>
          <a:prstGeom prst="rect">
            <a:avLst/>
          </a:prstGeom>
        </p:spPr>
        <p:txBody>
          <a:bodyPr/>
          <a:lstStyle>
            <a:lvl1pPr marL="0" indent="0" algn="l">
              <a:buNone/>
              <a:defRPr sz="2400" baseline="0">
                <a:solidFill>
                  <a:schemeClr val="tx1">
                    <a:lumMod val="75000"/>
                  </a:schemeClr>
                </a:solidFill>
                <a:latin typeface="Georgia" panose="02040502050405020303" pitchFamily="18" charset="0"/>
              </a:defRPr>
            </a:lvl1pPr>
            <a:lvl2pPr>
              <a:defRPr sz="2400">
                <a:latin typeface="Georgia" panose="02040502050405020303" pitchFamily="18" charset="0"/>
              </a:defRPr>
            </a:lvl2pPr>
            <a:lvl3pPr>
              <a:defRPr sz="2400">
                <a:latin typeface="Georgia" panose="02040502050405020303" pitchFamily="18" charset="0"/>
              </a:defRPr>
            </a:lvl3pPr>
            <a:lvl4pPr>
              <a:defRPr sz="2400">
                <a:latin typeface="Georgia" panose="02040502050405020303" pitchFamily="18" charset="0"/>
              </a:defRPr>
            </a:lvl4pPr>
            <a:lvl5pPr>
              <a:defRPr sz="2400">
                <a:latin typeface="Georgia" panose="02040502050405020303" pitchFamily="18" charset="0"/>
              </a:defRPr>
            </a:lvl5pPr>
          </a:lstStyle>
          <a:p>
            <a:pPr lvl="0"/>
            <a:r>
              <a:rPr lang="en-US" err="1"/>
              <a:t>Mmm</a:t>
            </a:r>
            <a:r>
              <a:rPr lang="en-US"/>
              <a:t> DD, 201X</a:t>
            </a:r>
          </a:p>
        </p:txBody>
      </p:sp>
      <p:sp>
        <p:nvSpPr>
          <p:cNvPr id="6" name="Subtitle 2"/>
          <p:cNvSpPr>
            <a:spLocks noGrp="1"/>
          </p:cNvSpPr>
          <p:nvPr>
            <p:ph type="subTitle" idx="1" hasCustomPrompt="1"/>
          </p:nvPr>
        </p:nvSpPr>
        <p:spPr>
          <a:xfrm>
            <a:off x="914400" y="2535763"/>
            <a:ext cx="7045235" cy="1427162"/>
          </a:xfrm>
          <a:prstGeom prst="rect">
            <a:avLst/>
          </a:prstGeom>
        </p:spPr>
        <p:txBody>
          <a:bodyPr/>
          <a:lstStyle>
            <a:lvl1pPr marL="0" indent="0" algn="l">
              <a:buNone/>
              <a:defRPr sz="3200" i="1" baseline="0">
                <a:solidFill>
                  <a:schemeClr val="tx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topic (e.g.  Disaster Closeout)</a:t>
            </a:r>
          </a:p>
        </p:txBody>
      </p:sp>
      <p:cxnSp>
        <p:nvCxnSpPr>
          <p:cNvPr id="7" name="Straight Connector 6"/>
          <p:cNvCxnSpPr/>
          <p:nvPr userDrawn="1"/>
        </p:nvCxnSpPr>
        <p:spPr>
          <a:xfrm>
            <a:off x="1090864" y="2404895"/>
            <a:ext cx="10186737" cy="1"/>
          </a:xfrm>
          <a:prstGeom prst="line">
            <a:avLst/>
          </a:prstGeom>
          <a:ln w="25400">
            <a:solidFill>
              <a:schemeClr val="tx1">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8116385" y="2000919"/>
            <a:ext cx="3300552" cy="461665"/>
          </a:xfrm>
          <a:prstGeom prst="rect">
            <a:avLst/>
          </a:prstGeom>
          <a:noFill/>
        </p:spPr>
        <p:txBody>
          <a:bodyPr wrap="square" rtlCol="0">
            <a:spAutoFit/>
          </a:bodyPr>
          <a:lstStyle/>
          <a:p>
            <a:pPr algn="r"/>
            <a:r>
              <a:rPr lang="en-US" sz="2400">
                <a:solidFill>
                  <a:schemeClr val="tx1"/>
                </a:solidFill>
                <a:latin typeface="Franklin Gothic Medium Cond" panose="020B0606030402020204" pitchFamily="34" charset="0"/>
              </a:rPr>
              <a:t>Contributors</a:t>
            </a:r>
          </a:p>
        </p:txBody>
      </p:sp>
      <p:sp>
        <p:nvSpPr>
          <p:cNvPr id="15" name="Text Placeholder 14"/>
          <p:cNvSpPr>
            <a:spLocks noGrp="1"/>
          </p:cNvSpPr>
          <p:nvPr>
            <p:ph type="body" sz="quarter" idx="14"/>
          </p:nvPr>
        </p:nvSpPr>
        <p:spPr>
          <a:xfrm>
            <a:off x="8116386" y="2404894"/>
            <a:ext cx="3300551" cy="3137068"/>
          </a:xfrm>
          <a:prstGeom prst="rect">
            <a:avLst/>
          </a:prstGeom>
        </p:spPr>
        <p:txBody>
          <a:bodyPr/>
          <a:lstStyle>
            <a:lvl1pPr marL="0" indent="0" algn="r">
              <a:spcBef>
                <a:spcPts val="0"/>
              </a:spcBef>
              <a:buFontTx/>
              <a:buNone/>
              <a:defRPr sz="2400">
                <a:solidFill>
                  <a:schemeClr val="tx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endParaRPr lang="en-US"/>
          </a:p>
        </p:txBody>
      </p:sp>
    </p:spTree>
    <p:extLst>
      <p:ext uri="{BB962C8B-B14F-4D97-AF65-F5344CB8AC3E}">
        <p14:creationId xmlns:p14="http://schemas.microsoft.com/office/powerpoint/2010/main" val="704567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914400" y="5084762"/>
            <a:ext cx="7045235" cy="457200"/>
          </a:xfrm>
          <a:prstGeom prst="rect">
            <a:avLst/>
          </a:prstGeom>
        </p:spPr>
        <p:txBody>
          <a:bodyPr/>
          <a:lstStyle>
            <a:lvl1pPr marL="0" indent="0" algn="l">
              <a:buNone/>
              <a:defRPr sz="2400" baseline="0">
                <a:solidFill>
                  <a:schemeClr val="tx1">
                    <a:lumMod val="75000"/>
                  </a:schemeClr>
                </a:solidFill>
                <a:latin typeface="Georgia" panose="02040502050405020303" pitchFamily="18" charset="0"/>
              </a:defRPr>
            </a:lvl1pPr>
            <a:lvl2pPr>
              <a:defRPr sz="2400">
                <a:latin typeface="Georgia" panose="02040502050405020303" pitchFamily="18" charset="0"/>
              </a:defRPr>
            </a:lvl2pPr>
            <a:lvl3pPr>
              <a:defRPr sz="2400">
                <a:latin typeface="Georgia" panose="02040502050405020303" pitchFamily="18" charset="0"/>
              </a:defRPr>
            </a:lvl3pPr>
            <a:lvl4pPr>
              <a:defRPr sz="2400">
                <a:latin typeface="Georgia" panose="02040502050405020303" pitchFamily="18" charset="0"/>
              </a:defRPr>
            </a:lvl4pPr>
            <a:lvl5pPr>
              <a:defRPr sz="2400">
                <a:latin typeface="Georgia" panose="02040502050405020303" pitchFamily="18" charset="0"/>
              </a:defRPr>
            </a:lvl5pPr>
          </a:lstStyle>
          <a:p>
            <a:pPr lvl="0"/>
            <a:r>
              <a:rPr lang="en-US" err="1"/>
              <a:t>Mmm</a:t>
            </a:r>
            <a:r>
              <a:rPr lang="en-US"/>
              <a:t> DD, 201X</a:t>
            </a:r>
          </a:p>
        </p:txBody>
      </p:sp>
      <p:sp>
        <p:nvSpPr>
          <p:cNvPr id="5" name="Title 1"/>
          <p:cNvSpPr>
            <a:spLocks noGrp="1"/>
          </p:cNvSpPr>
          <p:nvPr>
            <p:ph type="ctrTitle" hasCustomPrompt="1"/>
          </p:nvPr>
        </p:nvSpPr>
        <p:spPr>
          <a:xfrm>
            <a:off x="914400" y="697833"/>
            <a:ext cx="7045235" cy="1813867"/>
          </a:xfrm>
          <a:prstGeom prst="rect">
            <a:avLst/>
          </a:prstGeom>
        </p:spPr>
        <p:txBody>
          <a:bodyPr anchor="b"/>
          <a:lstStyle>
            <a:lvl1pPr algn="l">
              <a:defRPr sz="6000" cap="small" baseline="0">
                <a:solidFill>
                  <a:schemeClr val="tx1">
                    <a:lumMod val="75000"/>
                  </a:schemeClr>
                </a:solidFill>
                <a:latin typeface="Franklin Gothic Medium Cond" panose="020B0606030402020204" pitchFamily="34" charset="0"/>
              </a:defRPr>
            </a:lvl1pPr>
          </a:lstStyle>
          <a:p>
            <a:r>
              <a:rPr lang="en-US"/>
              <a:t>Enter Title</a:t>
            </a:r>
          </a:p>
        </p:txBody>
      </p:sp>
      <p:sp>
        <p:nvSpPr>
          <p:cNvPr id="6" name="Subtitle 2"/>
          <p:cNvSpPr>
            <a:spLocks noGrp="1"/>
          </p:cNvSpPr>
          <p:nvPr>
            <p:ph type="subTitle" idx="1" hasCustomPrompt="1"/>
          </p:nvPr>
        </p:nvSpPr>
        <p:spPr>
          <a:xfrm>
            <a:off x="914400" y="2535763"/>
            <a:ext cx="7045235" cy="1427162"/>
          </a:xfrm>
          <a:prstGeom prst="rect">
            <a:avLst/>
          </a:prstGeom>
        </p:spPr>
        <p:txBody>
          <a:bodyPr/>
          <a:lstStyle>
            <a:lvl1pPr marL="0" indent="0" algn="l">
              <a:buNone/>
              <a:defRPr sz="3200" i="1" baseline="0">
                <a:solidFill>
                  <a:schemeClr val="tx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topic (e.g.  Disaster Closeout)</a:t>
            </a:r>
          </a:p>
        </p:txBody>
      </p:sp>
      <p:cxnSp>
        <p:nvCxnSpPr>
          <p:cNvPr id="7" name="Straight Connector 6"/>
          <p:cNvCxnSpPr/>
          <p:nvPr userDrawn="1"/>
        </p:nvCxnSpPr>
        <p:spPr>
          <a:xfrm flipV="1">
            <a:off x="914400" y="2404895"/>
            <a:ext cx="10363200" cy="3325"/>
          </a:xfrm>
          <a:prstGeom prst="line">
            <a:avLst/>
          </a:prstGeom>
          <a:ln w="25400">
            <a:solidFill>
              <a:schemeClr val="bg2">
                <a:lumMod val="50000"/>
                <a:lumOff val="50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8116385" y="2000919"/>
            <a:ext cx="3300552" cy="461665"/>
          </a:xfrm>
          <a:prstGeom prst="rect">
            <a:avLst/>
          </a:prstGeom>
          <a:noFill/>
        </p:spPr>
        <p:txBody>
          <a:bodyPr wrap="square" rtlCol="0">
            <a:spAutoFit/>
          </a:bodyPr>
          <a:lstStyle/>
          <a:p>
            <a:pPr algn="r"/>
            <a:r>
              <a:rPr lang="en-US" sz="2400">
                <a:solidFill>
                  <a:schemeClr val="tx1"/>
                </a:solidFill>
                <a:latin typeface="Franklin Gothic Medium Cond" panose="020B0606030402020204" pitchFamily="34" charset="0"/>
              </a:rPr>
              <a:t>Contributors</a:t>
            </a:r>
          </a:p>
        </p:txBody>
      </p:sp>
      <p:sp>
        <p:nvSpPr>
          <p:cNvPr id="15" name="Text Placeholder 14"/>
          <p:cNvSpPr>
            <a:spLocks noGrp="1"/>
          </p:cNvSpPr>
          <p:nvPr>
            <p:ph type="body" sz="quarter" idx="14"/>
          </p:nvPr>
        </p:nvSpPr>
        <p:spPr>
          <a:xfrm>
            <a:off x="8116386" y="2404894"/>
            <a:ext cx="3300551" cy="3137068"/>
          </a:xfrm>
          <a:prstGeom prst="rect">
            <a:avLst/>
          </a:prstGeom>
        </p:spPr>
        <p:txBody>
          <a:bodyPr/>
          <a:lstStyle>
            <a:lvl1pPr marL="0" indent="0" algn="r">
              <a:spcBef>
                <a:spcPts val="0"/>
              </a:spcBef>
              <a:buFontTx/>
              <a:buNone/>
              <a:defRPr sz="2400">
                <a:solidFill>
                  <a:schemeClr val="tx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endParaRPr lang="en-US"/>
          </a:p>
        </p:txBody>
      </p:sp>
    </p:spTree>
    <p:extLst>
      <p:ext uri="{BB962C8B-B14F-4D97-AF65-F5344CB8AC3E}">
        <p14:creationId xmlns:p14="http://schemas.microsoft.com/office/powerpoint/2010/main" val="142585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2 (FEMASta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914400" y="3657600"/>
            <a:ext cx="10363200" cy="1655762"/>
          </a:xfrm>
          <a:prstGeom prst="rect">
            <a:avLst/>
          </a:prstGeom>
        </p:spPr>
        <p:txBody>
          <a:bodyPr/>
          <a:lstStyle>
            <a:lvl1pPr marL="0" indent="0" algn="l">
              <a:buNone/>
              <a:defRPr sz="3200" i="1" baseline="0">
                <a:solidFill>
                  <a:schemeClr val="tx1">
                    <a:lumMod val="95000"/>
                  </a:schemeClr>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topic (e.g.  Disaster Closeout)</a:t>
            </a:r>
          </a:p>
        </p:txBody>
      </p:sp>
      <p:sp>
        <p:nvSpPr>
          <p:cNvPr id="8" name="Text Placeholder 7"/>
          <p:cNvSpPr>
            <a:spLocks noGrp="1"/>
          </p:cNvSpPr>
          <p:nvPr>
            <p:ph type="body" sz="quarter" idx="13" hasCustomPrompt="1"/>
          </p:nvPr>
        </p:nvSpPr>
        <p:spPr>
          <a:xfrm>
            <a:off x="4893501" y="5905500"/>
            <a:ext cx="6384099" cy="457200"/>
          </a:xfrm>
          <a:prstGeom prst="rect">
            <a:avLst/>
          </a:prstGeom>
        </p:spPr>
        <p:txBody>
          <a:bodyPr/>
          <a:lstStyle>
            <a:lvl1pPr marL="0" indent="0" algn="r">
              <a:buNone/>
              <a:defRPr sz="2400" baseline="0">
                <a:solidFill>
                  <a:schemeClr val="tx1">
                    <a:lumMod val="75000"/>
                  </a:schemeClr>
                </a:solidFill>
                <a:latin typeface="Georgia" panose="02040502050405020303" pitchFamily="18" charset="0"/>
              </a:defRPr>
            </a:lvl1pPr>
            <a:lvl2pPr>
              <a:defRPr sz="2400">
                <a:latin typeface="Georgia" panose="02040502050405020303" pitchFamily="18" charset="0"/>
              </a:defRPr>
            </a:lvl2pPr>
            <a:lvl3pPr>
              <a:defRPr sz="2400">
                <a:latin typeface="Georgia" panose="02040502050405020303" pitchFamily="18" charset="0"/>
              </a:defRPr>
            </a:lvl3pPr>
            <a:lvl4pPr>
              <a:defRPr sz="2400">
                <a:latin typeface="Georgia" panose="02040502050405020303" pitchFamily="18" charset="0"/>
              </a:defRPr>
            </a:lvl4pPr>
            <a:lvl5pPr>
              <a:defRPr sz="2400">
                <a:latin typeface="Georgia" panose="02040502050405020303" pitchFamily="18" charset="0"/>
              </a:defRPr>
            </a:lvl5pPr>
          </a:lstStyle>
          <a:p>
            <a:pPr lvl="0"/>
            <a:r>
              <a:rPr lang="en-US" err="1"/>
              <a:t>Mmm</a:t>
            </a:r>
            <a:r>
              <a:rPr lang="en-US"/>
              <a:t> DD, 201X</a:t>
            </a:r>
          </a:p>
        </p:txBody>
      </p:sp>
      <p:sp>
        <p:nvSpPr>
          <p:cNvPr id="5" name="TextBox 4"/>
          <p:cNvSpPr txBox="1"/>
          <p:nvPr userDrawn="1"/>
        </p:nvSpPr>
        <p:spPr>
          <a:xfrm>
            <a:off x="914401" y="2137838"/>
            <a:ext cx="6886183" cy="1392763"/>
          </a:xfrm>
          <a:prstGeom prst="rect">
            <a:avLst/>
          </a:prstGeom>
        </p:spPr>
        <p:txBody>
          <a:bodyPr anchor="b"/>
          <a:lstStyle>
            <a:lvl1pPr defTabSz="914400">
              <a:lnSpc>
                <a:spcPct val="90000"/>
              </a:lnSpc>
              <a:spcBef>
                <a:spcPct val="0"/>
              </a:spcBef>
              <a:buNone/>
              <a:defRPr sz="6000" cap="small" baseline="0">
                <a:solidFill>
                  <a:schemeClr val="tx1">
                    <a:lumMod val="75000"/>
                  </a:schemeClr>
                </a:solidFill>
                <a:latin typeface="Franklin Gothic Medium Cond" panose="020B0606030402020204" pitchFamily="34" charset="0"/>
                <a:ea typeface="+mj-ea"/>
                <a:cs typeface="+mj-cs"/>
              </a:defRPr>
            </a:lvl1pPr>
          </a:lstStyle>
          <a:p>
            <a:pPr lvl="0"/>
            <a:r>
              <a:rPr lang="en-US" sz="6000"/>
              <a:t>FEMA</a:t>
            </a:r>
            <a:endParaRPr lang="en-US" sz="6000">
              <a:solidFill>
                <a:schemeClr val="tx1"/>
              </a:solidFill>
            </a:endParaRPr>
          </a:p>
        </p:txBody>
      </p:sp>
    </p:spTree>
    <p:extLst>
      <p:ext uri="{BB962C8B-B14F-4D97-AF65-F5344CB8AC3E}">
        <p14:creationId xmlns:p14="http://schemas.microsoft.com/office/powerpoint/2010/main" val="482579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1143000"/>
            <a:ext cx="10363200" cy="2387600"/>
          </a:xfrm>
          <a:prstGeom prst="rect">
            <a:avLst/>
          </a:prstGeom>
        </p:spPr>
        <p:txBody>
          <a:bodyPr anchor="b"/>
          <a:lstStyle>
            <a:lvl1pPr algn="l">
              <a:defRPr sz="6000" cap="small" baseline="0">
                <a:solidFill>
                  <a:schemeClr val="tx1">
                    <a:lumMod val="75000"/>
                  </a:schemeClr>
                </a:solidFill>
                <a:latin typeface="Franklin Gothic Medium Cond" panose="020B0606030402020204" pitchFamily="34" charset="0"/>
              </a:defRPr>
            </a:lvl1pPr>
          </a:lstStyle>
          <a:p>
            <a:r>
              <a:rPr lang="en-US"/>
              <a:t>Enter Title (e.g. FEMA)</a:t>
            </a:r>
          </a:p>
        </p:txBody>
      </p:sp>
      <p:sp>
        <p:nvSpPr>
          <p:cNvPr id="3" name="Subtitle 2"/>
          <p:cNvSpPr>
            <a:spLocks noGrp="1"/>
          </p:cNvSpPr>
          <p:nvPr>
            <p:ph type="subTitle" idx="1" hasCustomPrompt="1"/>
          </p:nvPr>
        </p:nvSpPr>
        <p:spPr>
          <a:xfrm>
            <a:off x="914400" y="3657600"/>
            <a:ext cx="10363200" cy="1655762"/>
          </a:xfrm>
          <a:prstGeom prst="rect">
            <a:avLst/>
          </a:prstGeom>
        </p:spPr>
        <p:txBody>
          <a:bodyPr/>
          <a:lstStyle>
            <a:lvl1pPr marL="0" indent="0" algn="l">
              <a:buNone/>
              <a:defRPr sz="3200" i="1" baseline="0">
                <a:solidFill>
                  <a:schemeClr val="tx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topic (e.g.  Disaster Closeout)</a:t>
            </a:r>
          </a:p>
        </p:txBody>
      </p:sp>
      <p:sp>
        <p:nvSpPr>
          <p:cNvPr id="8" name="Text Placeholder 7"/>
          <p:cNvSpPr>
            <a:spLocks noGrp="1"/>
          </p:cNvSpPr>
          <p:nvPr>
            <p:ph type="body" sz="quarter" idx="13" hasCustomPrompt="1"/>
          </p:nvPr>
        </p:nvSpPr>
        <p:spPr>
          <a:xfrm>
            <a:off x="4893501" y="5905500"/>
            <a:ext cx="6384099" cy="457200"/>
          </a:xfrm>
          <a:prstGeom prst="rect">
            <a:avLst/>
          </a:prstGeom>
        </p:spPr>
        <p:txBody>
          <a:bodyPr/>
          <a:lstStyle>
            <a:lvl1pPr marL="0" indent="0" algn="r">
              <a:buNone/>
              <a:defRPr sz="2400" baseline="0">
                <a:solidFill>
                  <a:schemeClr val="tx1">
                    <a:lumMod val="75000"/>
                  </a:schemeClr>
                </a:solidFill>
                <a:latin typeface="Georgia" panose="02040502050405020303" pitchFamily="18" charset="0"/>
              </a:defRPr>
            </a:lvl1pPr>
            <a:lvl2pPr>
              <a:defRPr sz="2400">
                <a:latin typeface="Georgia" panose="02040502050405020303" pitchFamily="18" charset="0"/>
              </a:defRPr>
            </a:lvl2pPr>
            <a:lvl3pPr>
              <a:defRPr sz="2400">
                <a:latin typeface="Georgia" panose="02040502050405020303" pitchFamily="18" charset="0"/>
              </a:defRPr>
            </a:lvl3pPr>
            <a:lvl4pPr>
              <a:defRPr sz="2400">
                <a:latin typeface="Georgia" panose="02040502050405020303" pitchFamily="18" charset="0"/>
              </a:defRPr>
            </a:lvl4pPr>
            <a:lvl5pPr>
              <a:defRPr sz="2400">
                <a:latin typeface="Georgia" panose="02040502050405020303" pitchFamily="18" charset="0"/>
              </a:defRPr>
            </a:lvl5pPr>
          </a:lstStyle>
          <a:p>
            <a:pPr lvl="0"/>
            <a:r>
              <a:rPr lang="en-US" err="1"/>
              <a:t>Mmm</a:t>
            </a:r>
            <a:r>
              <a:rPr lang="en-US"/>
              <a:t> DD, 201X</a:t>
            </a:r>
          </a:p>
        </p:txBody>
      </p:sp>
    </p:spTree>
    <p:extLst>
      <p:ext uri="{BB962C8B-B14F-4D97-AF65-F5344CB8AC3E}">
        <p14:creationId xmlns:p14="http://schemas.microsoft.com/office/powerpoint/2010/main" val="1209546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urvey Slide">
    <p:spTree>
      <p:nvGrpSpPr>
        <p:cNvPr id="1" name=""/>
        <p:cNvGrpSpPr/>
        <p:nvPr/>
      </p:nvGrpSpPr>
      <p:grpSpPr>
        <a:xfrm>
          <a:off x="0" y="0"/>
          <a:ext cx="0" cy="0"/>
          <a:chOff x="0" y="0"/>
          <a:chExt cx="0" cy="0"/>
        </a:xfrm>
      </p:grpSpPr>
      <p:sp>
        <p:nvSpPr>
          <p:cNvPr id="4" name="TextBox 3"/>
          <p:cNvSpPr txBox="1"/>
          <p:nvPr userDrawn="1"/>
        </p:nvSpPr>
        <p:spPr>
          <a:xfrm>
            <a:off x="914401" y="914401"/>
            <a:ext cx="10363200" cy="1015663"/>
          </a:xfrm>
          <a:prstGeom prst="rect">
            <a:avLst/>
          </a:prstGeom>
          <a:noFill/>
        </p:spPr>
        <p:txBody>
          <a:bodyPr wrap="square" rtlCol="0">
            <a:spAutoFit/>
          </a:bodyPr>
          <a:lstStyle/>
          <a:p>
            <a:r>
              <a:rPr lang="en-US" sz="6000">
                <a:solidFill>
                  <a:schemeClr val="tx1">
                    <a:lumMod val="75000"/>
                  </a:schemeClr>
                </a:solidFill>
                <a:latin typeface="+mj-lt"/>
              </a:rPr>
              <a:t>Check your inbox…</a:t>
            </a:r>
          </a:p>
        </p:txBody>
      </p:sp>
      <p:sp>
        <p:nvSpPr>
          <p:cNvPr id="9" name="Subtitle 2"/>
          <p:cNvSpPr txBox="1">
            <a:spLocks/>
          </p:cNvSpPr>
          <p:nvPr userDrawn="1"/>
        </p:nvSpPr>
        <p:spPr>
          <a:xfrm>
            <a:off x="5791199" y="4835048"/>
            <a:ext cx="5486400" cy="65135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i="1" kern="1200" baseline="0">
                <a:solidFill>
                  <a:schemeClr val="tx1">
                    <a:lumMod val="95000"/>
                  </a:schemeClr>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schemeClr>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schemeClr>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schemeClr>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schemeClr>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a:solidFill>
                  <a:schemeClr val="tx1"/>
                </a:solidFill>
              </a:rPr>
              <a:t>Thank you!</a:t>
            </a:r>
          </a:p>
        </p:txBody>
      </p:sp>
      <p:sp>
        <p:nvSpPr>
          <p:cNvPr id="10" name="Slide Number Placeholder 5"/>
          <p:cNvSpPr>
            <a:spLocks noGrp="1"/>
          </p:cNvSpPr>
          <p:nvPr>
            <p:ph type="sldNum" sz="quarter" idx="4"/>
          </p:nvPr>
        </p:nvSpPr>
        <p:spPr>
          <a:xfrm>
            <a:off x="11582400" y="1"/>
            <a:ext cx="609600" cy="365125"/>
          </a:xfrm>
          <a:prstGeom prst="rect">
            <a:avLst/>
          </a:prstGeom>
        </p:spPr>
        <p:txBody>
          <a:bodyPr vert="horz" lIns="91440" tIns="45720" rIns="91440" bIns="45720" rtlCol="0" anchor="ctr"/>
          <a:lstStyle>
            <a:lvl1pPr algn="r">
              <a:defRPr sz="1200">
                <a:solidFill>
                  <a:schemeClr val="tx1">
                    <a:lumMod val="75000"/>
                  </a:schemeClr>
                </a:solidFill>
              </a:defRPr>
            </a:lvl1pPr>
          </a:lstStyle>
          <a:p>
            <a:fld id="{9C3745C4-DC22-4C7E-B310-E4DD80906FC3}" type="slidenum">
              <a:rPr lang="en-US" smtClean="0"/>
              <a:pPr/>
              <a:t>‹#›</a:t>
            </a:fld>
            <a:endParaRPr lang="en-US"/>
          </a:p>
        </p:txBody>
      </p:sp>
      <p:sp>
        <p:nvSpPr>
          <p:cNvPr id="12" name="Subtitle 2"/>
          <p:cNvSpPr txBox="1">
            <a:spLocks/>
          </p:cNvSpPr>
          <p:nvPr userDrawn="1"/>
        </p:nvSpPr>
        <p:spPr>
          <a:xfrm>
            <a:off x="5791199" y="2286001"/>
            <a:ext cx="5486400" cy="10840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i="1" kern="1200" baseline="0">
                <a:solidFill>
                  <a:schemeClr val="tx1">
                    <a:lumMod val="95000"/>
                  </a:schemeClr>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schemeClr>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schemeClr>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schemeClr>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schemeClr>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a:solidFill>
                  <a:schemeClr val="tx1"/>
                </a:solidFill>
              </a:rPr>
              <a:t>…to take a </a:t>
            </a:r>
            <a:r>
              <a:rPr lang="en-US" sz="3200" baseline="0">
                <a:solidFill>
                  <a:schemeClr val="tx1"/>
                </a:solidFill>
              </a:rPr>
              <a:t>survey.</a:t>
            </a:r>
            <a:endParaRPr lang="en-US" sz="3200">
              <a:solidFill>
                <a:schemeClr val="tx1"/>
              </a:solidFill>
            </a:endParaRPr>
          </a:p>
        </p:txBody>
      </p:sp>
    </p:spTree>
    <p:extLst>
      <p:ext uri="{BB962C8B-B14F-4D97-AF65-F5344CB8AC3E}">
        <p14:creationId xmlns:p14="http://schemas.microsoft.com/office/powerpoint/2010/main" val="3000449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ground Separator">
    <p:spTree>
      <p:nvGrpSpPr>
        <p:cNvPr id="1" name=""/>
        <p:cNvGrpSpPr/>
        <p:nvPr/>
      </p:nvGrpSpPr>
      <p:grpSpPr>
        <a:xfrm>
          <a:off x="0" y="0"/>
          <a:ext cx="0" cy="0"/>
          <a:chOff x="0" y="0"/>
          <a:chExt cx="0" cy="0"/>
        </a:xfrm>
      </p:grpSpPr>
      <p:sp>
        <p:nvSpPr>
          <p:cNvPr id="8" name="Text Placeholder 2"/>
          <p:cNvSpPr>
            <a:spLocks noGrp="1"/>
          </p:cNvSpPr>
          <p:nvPr>
            <p:ph type="body" idx="1" hasCustomPrompt="1"/>
          </p:nvPr>
        </p:nvSpPr>
        <p:spPr>
          <a:xfrm>
            <a:off x="914400" y="4546602"/>
            <a:ext cx="10363200" cy="977377"/>
          </a:xfrm>
          <a:prstGeom prst="rect">
            <a:avLst/>
          </a:prstGeom>
        </p:spPr>
        <p:txBody>
          <a:bodyPr/>
          <a:lstStyle>
            <a:lvl1pPr marL="0" indent="0">
              <a:buNone/>
              <a:defRPr sz="3200">
                <a:solidFill>
                  <a:schemeClr val="tx1"/>
                </a:solidFill>
                <a:latin typeface="Georgia" panose="02040502050405020303"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
        <p:nvSpPr>
          <p:cNvPr id="9" name="Slide Number Placeholder 5"/>
          <p:cNvSpPr>
            <a:spLocks noGrp="1"/>
          </p:cNvSpPr>
          <p:nvPr>
            <p:ph type="sldNum" sz="quarter" idx="4"/>
          </p:nvPr>
        </p:nvSpPr>
        <p:spPr>
          <a:xfrm>
            <a:off x="11582400" y="1"/>
            <a:ext cx="609600" cy="365125"/>
          </a:xfrm>
          <a:prstGeom prst="rect">
            <a:avLst/>
          </a:prstGeom>
        </p:spPr>
        <p:txBody>
          <a:bodyPr vert="horz" lIns="91440" tIns="45720" rIns="91440" bIns="45720" rtlCol="0" anchor="ctr"/>
          <a:lstStyle>
            <a:lvl1pPr algn="r">
              <a:defRPr sz="1200">
                <a:solidFill>
                  <a:schemeClr val="tx1">
                    <a:lumMod val="75000"/>
                  </a:schemeClr>
                </a:solidFill>
              </a:defRPr>
            </a:lvl1pPr>
          </a:lstStyle>
          <a:p>
            <a:fld id="{9C3745C4-DC22-4C7E-B310-E4DD80906FC3}" type="slidenum">
              <a:rPr lang="en-US" smtClean="0"/>
              <a:pPr/>
              <a:t>‹#›</a:t>
            </a:fld>
            <a:endParaRPr lang="en-US"/>
          </a:p>
        </p:txBody>
      </p:sp>
      <p:sp>
        <p:nvSpPr>
          <p:cNvPr id="14" name="Subtitle 2"/>
          <p:cNvSpPr txBox="1">
            <a:spLocks/>
          </p:cNvSpPr>
          <p:nvPr userDrawn="1"/>
        </p:nvSpPr>
        <p:spPr>
          <a:xfrm>
            <a:off x="914400" y="3640357"/>
            <a:ext cx="9056317" cy="9062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i="1" kern="1200" baseline="0">
                <a:solidFill>
                  <a:schemeClr val="tx1">
                    <a:lumMod val="95000"/>
                  </a:schemeClr>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schemeClr>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schemeClr>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schemeClr>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schemeClr>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i="0">
                <a:solidFill>
                  <a:schemeClr val="tx1">
                    <a:lumMod val="75000"/>
                  </a:schemeClr>
                </a:solidFill>
                <a:latin typeface="+mj-lt"/>
              </a:rPr>
              <a:t>Background Slides</a:t>
            </a:r>
          </a:p>
        </p:txBody>
      </p:sp>
    </p:spTree>
    <p:extLst>
      <p:ext uri="{BB962C8B-B14F-4D97-AF65-F5344CB8AC3E}">
        <p14:creationId xmlns:p14="http://schemas.microsoft.com/office/powerpoint/2010/main" val="354266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0" y="2286001"/>
            <a:ext cx="7924800" cy="2338250"/>
          </a:xfrm>
          <a:prstGeom prst="rect">
            <a:avLst/>
          </a:prstGeom>
        </p:spPr>
      </p:pic>
      <p:sp>
        <p:nvSpPr>
          <p:cNvPr id="5" name="Rectangle 4"/>
          <p:cNvSpPr/>
          <p:nvPr userDrawn="1"/>
        </p:nvSpPr>
        <p:spPr>
          <a:xfrm>
            <a:off x="243840" y="5486401"/>
            <a:ext cx="4876800" cy="113986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71429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title"/>
          </p:nvPr>
        </p:nvSpPr>
        <p:spPr>
          <a:xfrm>
            <a:off x="304801" y="482600"/>
            <a:ext cx="10363199" cy="2540000"/>
          </a:xfrm>
        </p:spPr>
        <p:txBody>
          <a:bodyPr/>
          <a:lstStyle>
            <a:lvl1pPr>
              <a:defRPr cap="small" baseline="0">
                <a:latin typeface="Book Antiqua" panose="02040602050305030304" pitchFamily="18" charset="0"/>
              </a:defRPr>
            </a:lvl1pPr>
          </a:lstStyle>
          <a:p>
            <a:r>
              <a:rPr lang="en-US" dirty="0"/>
              <a:t>Click to edit Master title style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363" y="5562600"/>
            <a:ext cx="2951437" cy="1046285"/>
          </a:xfrm>
          <a:prstGeom prst="rect">
            <a:avLst/>
          </a:prstGeom>
        </p:spPr>
      </p:pic>
      <p:sp>
        <p:nvSpPr>
          <p:cNvPr id="16" name="Subtitle 4"/>
          <p:cNvSpPr txBox="1">
            <a:spLocks/>
          </p:cNvSpPr>
          <p:nvPr userDrawn="1"/>
        </p:nvSpPr>
        <p:spPr>
          <a:xfrm>
            <a:off x="2" y="194728"/>
            <a:ext cx="12191999" cy="287873"/>
          </a:xfrm>
          <a:prstGeom prst="rect">
            <a:avLst/>
          </a:prstGeom>
          <a:gradFill flip="none" rotWithShape="1">
            <a:gsLst>
              <a:gs pos="0">
                <a:schemeClr val="tx1">
                  <a:alpha val="0"/>
                </a:schemeClr>
              </a:gs>
              <a:gs pos="67000">
                <a:srgbClr val="B2B2B2"/>
              </a:gs>
              <a:gs pos="38000">
                <a:srgbClr val="B2B2B2">
                  <a:alpha val="44706"/>
                </a:srgbClr>
              </a:gs>
              <a:gs pos="100000">
                <a:srgbClr val="B2B2B2"/>
              </a:gs>
            </a:gsLst>
            <a:lin ang="0" scaled="1"/>
            <a:tileRect/>
          </a:gradFill>
        </p:spPr>
        <p:txBody>
          <a:bodyPr anchor="ctr"/>
          <a:lstStyle>
            <a:lvl1pPr marL="233363" indent="-233363" algn="l" rtl="0" eaLnBrk="1" fontAlgn="base" hangingPunct="1">
              <a:spcBef>
                <a:spcPct val="60000"/>
              </a:spcBef>
              <a:spcAft>
                <a:spcPct val="0"/>
              </a:spcAft>
              <a:buClr>
                <a:srgbClr val="B0B1B3"/>
              </a:buClr>
              <a:buFont typeface="Wingdings" pitchFamily="2" charset="2"/>
              <a:buChar char="§"/>
              <a:defRPr sz="2200">
                <a:solidFill>
                  <a:srgbClr val="EFF7FF"/>
                </a:solidFill>
                <a:latin typeface="+mn-lt"/>
                <a:ea typeface="+mn-ea"/>
                <a:cs typeface="+mn-cs"/>
              </a:defRPr>
            </a:lvl1pPr>
            <a:lvl2pPr marL="571500" indent="-223838"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2pPr>
            <a:lvl3pPr marL="909638"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3pPr>
            <a:lvl4pPr marL="1258888" indent="-231775"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4pPr>
            <a:lvl5pPr marL="15986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5pPr>
            <a:lvl6pPr marL="20558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9pPr>
          </a:lstStyle>
          <a:p>
            <a:pPr marL="143930" indent="0" algn="r">
              <a:buFont typeface="Wingdings" pitchFamily="2" charset="2"/>
              <a:buNone/>
            </a:pPr>
            <a:endParaRPr lang="en-US" sz="2133" i="1" dirty="0">
              <a:solidFill>
                <a:prstClr val="white"/>
              </a:solidFill>
              <a:latin typeface="Times New Roman"/>
            </a:endParaRPr>
          </a:p>
        </p:txBody>
      </p:sp>
    </p:spTree>
    <p:extLst>
      <p:ext uri="{BB962C8B-B14F-4D97-AF65-F5344CB8AC3E}">
        <p14:creationId xmlns:p14="http://schemas.microsoft.com/office/powerpoint/2010/main" val="42501103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800">
                <a:solidFill>
                  <a:srgbClr val="002F80"/>
                </a:solidFill>
              </a:defRPr>
            </a:lvl1pPr>
          </a:lstStyle>
          <a:p>
            <a:r>
              <a:rPr lang="en-US" dirty="0"/>
              <a:t>Click to edit Master title style</a:t>
            </a:r>
          </a:p>
        </p:txBody>
      </p:sp>
      <p:sp>
        <p:nvSpPr>
          <p:cNvPr id="3" name="Content Placeholder 2"/>
          <p:cNvSpPr>
            <a:spLocks noGrp="1"/>
          </p:cNvSpPr>
          <p:nvPr>
            <p:ph idx="1"/>
          </p:nvPr>
        </p:nvSpPr>
        <p:spPr>
          <a:xfrm>
            <a:off x="421218" y="1295401"/>
            <a:ext cx="11161183" cy="4830764"/>
          </a:xfrm>
          <a:prstGeom prst="rect">
            <a:avLst/>
          </a:prstGeom>
        </p:spPr>
        <p:txBody>
          <a:bodyPr/>
          <a:lstStyle>
            <a:lvl1pPr>
              <a:buClr>
                <a:srgbClr val="002F80"/>
              </a:buClr>
              <a:defRPr>
                <a:solidFill>
                  <a:srgbClr val="333333"/>
                </a:solidFill>
                <a:latin typeface="Franklin Gothic Book" panose="020B0503020102020204" pitchFamily="34" charset="0"/>
              </a:defRPr>
            </a:lvl1pPr>
            <a:lvl2pPr>
              <a:buClr>
                <a:srgbClr val="002F80"/>
              </a:buClr>
              <a:defRPr>
                <a:solidFill>
                  <a:srgbClr val="333333"/>
                </a:solidFill>
                <a:latin typeface="Franklin Gothic Book" panose="020B0503020102020204" pitchFamily="34" charset="0"/>
              </a:defRPr>
            </a:lvl2pPr>
            <a:lvl3pPr>
              <a:buClr>
                <a:srgbClr val="002F80"/>
              </a:buClr>
              <a:defRPr>
                <a:solidFill>
                  <a:srgbClr val="333333"/>
                </a:solidFill>
                <a:latin typeface="Franklin Gothic Book" panose="020B0503020102020204" pitchFamily="34" charset="0"/>
              </a:defRPr>
            </a:lvl3pPr>
            <a:lvl4pPr>
              <a:buClr>
                <a:srgbClr val="002F80"/>
              </a:buClr>
              <a:defRPr>
                <a:solidFill>
                  <a:srgbClr val="333333"/>
                </a:solidFill>
                <a:latin typeface="Franklin Gothic Book" panose="020B0503020102020204" pitchFamily="34" charset="0"/>
              </a:defRPr>
            </a:lvl4pPr>
            <a:lvl5pPr>
              <a:buClr>
                <a:srgbClr val="002F80"/>
              </a:buClr>
              <a:defRPr>
                <a:solidFill>
                  <a:srgbClr val="333333"/>
                </a:solidFill>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0628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2F80"/>
                </a:solidFill>
              </a:defRPr>
            </a:lvl1pPr>
          </a:lstStyle>
          <a:p>
            <a:r>
              <a:rPr lang="en-US"/>
              <a:t>Click to edit Master title style</a:t>
            </a:r>
          </a:p>
        </p:txBody>
      </p:sp>
      <p:sp>
        <p:nvSpPr>
          <p:cNvPr id="3" name="Content Placeholder 2"/>
          <p:cNvSpPr>
            <a:spLocks noGrp="1"/>
          </p:cNvSpPr>
          <p:nvPr>
            <p:ph sz="half" idx="1"/>
          </p:nvPr>
        </p:nvSpPr>
        <p:spPr>
          <a:xfrm>
            <a:off x="421218" y="1193801"/>
            <a:ext cx="5573183" cy="4932364"/>
          </a:xfrm>
          <a:prstGeom prst="rect">
            <a:avLst/>
          </a:prstGeom>
        </p:spPr>
        <p:txBody>
          <a:bodyPr/>
          <a:lstStyle>
            <a:lvl1pPr>
              <a:defRPr sz="3733">
                <a:solidFill>
                  <a:srgbClr val="333333"/>
                </a:solidFill>
                <a:latin typeface="Franklin Gothic Book" panose="020B0503020102020204" pitchFamily="34" charset="0"/>
              </a:defRPr>
            </a:lvl1pPr>
            <a:lvl2pPr>
              <a:defRPr sz="3200">
                <a:solidFill>
                  <a:srgbClr val="333333"/>
                </a:solidFill>
                <a:latin typeface="Franklin Gothic Book" panose="020B0503020102020204" pitchFamily="34" charset="0"/>
              </a:defRPr>
            </a:lvl2pPr>
            <a:lvl3pPr>
              <a:defRPr sz="2667">
                <a:solidFill>
                  <a:srgbClr val="333333"/>
                </a:solidFill>
                <a:latin typeface="Franklin Gothic Book" panose="020B0503020102020204" pitchFamily="34" charset="0"/>
              </a:defRPr>
            </a:lvl3pPr>
            <a:lvl4pPr>
              <a:defRPr sz="2400">
                <a:solidFill>
                  <a:srgbClr val="333333"/>
                </a:solidFill>
                <a:latin typeface="Franklin Gothic Book" panose="020B0503020102020204" pitchFamily="34" charset="0"/>
              </a:defRPr>
            </a:lvl4pPr>
            <a:lvl5pPr>
              <a:defRPr sz="2400">
                <a:solidFill>
                  <a:srgbClr val="333333"/>
                </a:solidFill>
                <a:latin typeface="Franklin Gothic Book" panose="020B0503020102020204" pitchFamily="34" charset="0"/>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10818" y="1193801"/>
            <a:ext cx="5369983" cy="4932364"/>
          </a:xfrm>
          <a:prstGeom prst="rect">
            <a:avLst/>
          </a:prstGeom>
        </p:spPr>
        <p:txBody>
          <a:bodyPr/>
          <a:lstStyle>
            <a:lvl1pPr>
              <a:defRPr sz="3733">
                <a:solidFill>
                  <a:srgbClr val="333333"/>
                </a:solidFill>
                <a:latin typeface="Franklin Gothic Book" panose="020B0503020102020204" pitchFamily="34" charset="0"/>
              </a:defRPr>
            </a:lvl1pPr>
            <a:lvl2pPr>
              <a:defRPr sz="3200">
                <a:solidFill>
                  <a:srgbClr val="333333"/>
                </a:solidFill>
                <a:latin typeface="Franklin Gothic Book" panose="020B0503020102020204" pitchFamily="34" charset="0"/>
              </a:defRPr>
            </a:lvl2pPr>
            <a:lvl3pPr>
              <a:defRPr sz="2667">
                <a:solidFill>
                  <a:srgbClr val="333333"/>
                </a:solidFill>
                <a:latin typeface="Franklin Gothic Book" panose="020B0503020102020204" pitchFamily="34" charset="0"/>
              </a:defRPr>
            </a:lvl3pPr>
            <a:lvl4pPr>
              <a:defRPr sz="2400">
                <a:solidFill>
                  <a:srgbClr val="333333"/>
                </a:solidFill>
                <a:latin typeface="Franklin Gothic Book" panose="020B0503020102020204" pitchFamily="34" charset="0"/>
              </a:defRPr>
            </a:lvl4pPr>
            <a:lvl5pPr>
              <a:defRPr sz="2400">
                <a:solidFill>
                  <a:srgbClr val="333333"/>
                </a:solidFill>
                <a:latin typeface="Franklin Gothic Book" panose="020B0503020102020204" pitchFamily="34" charset="0"/>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11480800" y="6340912"/>
            <a:ext cx="609600" cy="348813"/>
          </a:xfrm>
          <a:prstGeom prst="rect">
            <a:avLst/>
          </a:prstGeom>
        </p:spPr>
        <p:txBody>
          <a:bodyPr/>
          <a:lstStyle>
            <a:lvl1pPr>
              <a:defRPr/>
            </a:lvl1pPr>
          </a:lstStyle>
          <a:p>
            <a:pPr eaLnBrk="0" fontAlgn="base" hangingPunct="0">
              <a:spcBef>
                <a:spcPct val="0"/>
              </a:spcBef>
              <a:spcAft>
                <a:spcPct val="0"/>
              </a:spcAft>
            </a:pPr>
            <a:fld id="{D113DA3A-053B-4139-AE18-3987434BB254}" type="slidenum">
              <a:rPr lang="en-US" sz="3200">
                <a:solidFill>
                  <a:prstClr val="white"/>
                </a:solidFill>
              </a:rPr>
              <a:pPr eaLnBrk="0" fontAlgn="base" hangingPunct="0">
                <a:spcBef>
                  <a:spcPct val="0"/>
                </a:spcBef>
                <a:spcAft>
                  <a:spcPct val="0"/>
                </a:spcAft>
              </a:pPr>
              <a:t>‹#›</a:t>
            </a:fld>
            <a:endParaRPr lang="en-US" sz="3200" dirty="0">
              <a:solidFill>
                <a:prstClr val="white"/>
              </a:solidFill>
            </a:endParaRPr>
          </a:p>
        </p:txBody>
      </p:sp>
    </p:spTree>
    <p:extLst>
      <p:ext uri="{BB962C8B-B14F-4D97-AF65-F5344CB8AC3E}">
        <p14:creationId xmlns:p14="http://schemas.microsoft.com/office/powerpoint/2010/main" val="28584961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3200" b="1">
                <a:solidFill>
                  <a:srgbClr val="333333"/>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3200">
                <a:solidFill>
                  <a:srgbClr val="333333"/>
                </a:solidFill>
              </a:defRPr>
            </a:lvl1pPr>
            <a:lvl2pPr>
              <a:defRPr sz="2667">
                <a:solidFill>
                  <a:srgbClr val="333333"/>
                </a:solidFill>
              </a:defRPr>
            </a:lvl2pPr>
            <a:lvl3pPr>
              <a:defRPr sz="2400">
                <a:solidFill>
                  <a:srgbClr val="333333"/>
                </a:solidFill>
              </a:defRPr>
            </a:lvl3pPr>
            <a:lvl4pPr>
              <a:defRPr sz="2133">
                <a:solidFill>
                  <a:srgbClr val="333333"/>
                </a:solidFill>
              </a:defRPr>
            </a:lvl4pPr>
            <a:lvl5pPr>
              <a:defRPr sz="2133">
                <a:solidFill>
                  <a:srgbClr val="333333"/>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4" y="1535113"/>
            <a:ext cx="5389033" cy="639763"/>
          </a:xfrm>
          <a:prstGeom prst="rect">
            <a:avLst/>
          </a:prstGeom>
        </p:spPr>
        <p:txBody>
          <a:bodyPr anchor="b"/>
          <a:lstStyle>
            <a:lvl1pPr marL="0" indent="0">
              <a:buNone/>
              <a:defRPr sz="3200" b="1">
                <a:solidFill>
                  <a:srgbClr val="333333"/>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a:prstGeom prst="rect">
            <a:avLst/>
          </a:prstGeom>
        </p:spPr>
        <p:txBody>
          <a:bodyPr/>
          <a:lstStyle>
            <a:lvl1pPr>
              <a:defRPr sz="3200">
                <a:solidFill>
                  <a:srgbClr val="333333"/>
                </a:solidFill>
              </a:defRPr>
            </a:lvl1pPr>
            <a:lvl2pPr>
              <a:defRPr sz="2667">
                <a:solidFill>
                  <a:srgbClr val="333333"/>
                </a:solidFill>
              </a:defRPr>
            </a:lvl2pPr>
            <a:lvl3pPr>
              <a:defRPr sz="2400">
                <a:solidFill>
                  <a:srgbClr val="333333"/>
                </a:solidFill>
              </a:defRPr>
            </a:lvl3pPr>
            <a:lvl4pPr>
              <a:defRPr sz="2133">
                <a:solidFill>
                  <a:srgbClr val="333333"/>
                </a:solidFill>
              </a:defRPr>
            </a:lvl4pPr>
            <a:lvl5pPr>
              <a:defRPr sz="2133">
                <a:solidFill>
                  <a:srgbClr val="333333"/>
                </a:solidFill>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0"/>
          </p:nvPr>
        </p:nvSpPr>
        <p:spPr>
          <a:xfrm>
            <a:off x="11480800" y="6340912"/>
            <a:ext cx="609600" cy="348813"/>
          </a:xfrm>
          <a:prstGeom prst="rect">
            <a:avLst/>
          </a:prstGeom>
        </p:spPr>
        <p:txBody>
          <a:bodyPr/>
          <a:lstStyle>
            <a:lvl1pPr>
              <a:defRPr/>
            </a:lvl1pPr>
          </a:lstStyle>
          <a:p>
            <a:pPr eaLnBrk="0" fontAlgn="base" hangingPunct="0">
              <a:spcBef>
                <a:spcPct val="0"/>
              </a:spcBef>
              <a:spcAft>
                <a:spcPct val="0"/>
              </a:spcAft>
            </a:pPr>
            <a:fld id="{B2D9CC63-C248-463F-BDDC-8094BE77D320}" type="slidenum">
              <a:rPr lang="en-US" sz="3200">
                <a:solidFill>
                  <a:prstClr val="white"/>
                </a:solidFill>
              </a:rPr>
              <a:pPr eaLnBrk="0" fontAlgn="base" hangingPunct="0">
                <a:spcBef>
                  <a:spcPct val="0"/>
                </a:spcBef>
                <a:spcAft>
                  <a:spcPct val="0"/>
                </a:spcAft>
              </a:pPr>
              <a:t>‹#›</a:t>
            </a:fld>
            <a:endParaRPr lang="en-US" sz="3200" dirty="0">
              <a:solidFill>
                <a:prstClr val="white"/>
              </a:solidFill>
            </a:endParaRPr>
          </a:p>
        </p:txBody>
      </p:sp>
    </p:spTree>
    <p:extLst>
      <p:ext uri="{BB962C8B-B14F-4D97-AF65-F5344CB8AC3E}">
        <p14:creationId xmlns:p14="http://schemas.microsoft.com/office/powerpoint/2010/main" val="598214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11480800" y="6340912"/>
            <a:ext cx="609600" cy="348813"/>
          </a:xfrm>
          <a:prstGeom prst="rect">
            <a:avLst/>
          </a:prstGeom>
        </p:spPr>
        <p:txBody>
          <a:bodyPr/>
          <a:lstStyle>
            <a:lvl1pPr>
              <a:defRPr/>
            </a:lvl1pPr>
          </a:lstStyle>
          <a:p>
            <a:pPr eaLnBrk="0" fontAlgn="base" hangingPunct="0">
              <a:spcBef>
                <a:spcPct val="0"/>
              </a:spcBef>
              <a:spcAft>
                <a:spcPct val="0"/>
              </a:spcAft>
            </a:pPr>
            <a:fld id="{5D113304-BB5D-4DDA-B47B-891F3CA49B48}" type="slidenum">
              <a:rPr lang="en-US" sz="3200">
                <a:solidFill>
                  <a:prstClr val="white"/>
                </a:solidFill>
              </a:rPr>
              <a:pPr eaLnBrk="0" fontAlgn="base" hangingPunct="0">
                <a:spcBef>
                  <a:spcPct val="0"/>
                </a:spcBef>
                <a:spcAft>
                  <a:spcPct val="0"/>
                </a:spcAft>
              </a:pPr>
              <a:t>‹#›</a:t>
            </a:fld>
            <a:endParaRPr lang="en-US" sz="3200" dirty="0">
              <a:solidFill>
                <a:prstClr val="white"/>
              </a:solidFill>
            </a:endParaRPr>
          </a:p>
        </p:txBody>
      </p:sp>
    </p:spTree>
    <p:extLst>
      <p:ext uri="{BB962C8B-B14F-4D97-AF65-F5344CB8AC3E}">
        <p14:creationId xmlns:p14="http://schemas.microsoft.com/office/powerpoint/2010/main" val="1916446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1480800" y="6340912"/>
            <a:ext cx="609600" cy="348813"/>
          </a:xfrm>
          <a:prstGeom prst="rect">
            <a:avLst/>
          </a:prstGeom>
        </p:spPr>
        <p:txBody>
          <a:bodyPr/>
          <a:lstStyle>
            <a:lvl1pPr>
              <a:defRPr/>
            </a:lvl1pPr>
          </a:lstStyle>
          <a:p>
            <a:pPr eaLnBrk="0" fontAlgn="base" hangingPunct="0">
              <a:spcBef>
                <a:spcPct val="0"/>
              </a:spcBef>
              <a:spcAft>
                <a:spcPct val="0"/>
              </a:spcAft>
            </a:pPr>
            <a:fld id="{E663B993-7E08-4856-9A56-AA1F26B3F0DD}" type="slidenum">
              <a:rPr lang="en-US" sz="3200">
                <a:solidFill>
                  <a:prstClr val="white"/>
                </a:solidFill>
              </a:rPr>
              <a:pPr eaLnBrk="0" fontAlgn="base" hangingPunct="0">
                <a:spcBef>
                  <a:spcPct val="0"/>
                </a:spcBef>
                <a:spcAft>
                  <a:spcPct val="0"/>
                </a:spcAft>
              </a:pPr>
              <a:t>‹#›</a:t>
            </a:fld>
            <a:endParaRPr lang="en-US" sz="3200" dirty="0">
              <a:solidFill>
                <a:prstClr val="white"/>
              </a:solidFill>
            </a:endParaRPr>
          </a:p>
        </p:txBody>
      </p:sp>
    </p:spTree>
    <p:extLst>
      <p:ext uri="{BB962C8B-B14F-4D97-AF65-F5344CB8AC3E}">
        <p14:creationId xmlns:p14="http://schemas.microsoft.com/office/powerpoint/2010/main" val="1535336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049"/>
            <a:ext cx="4011084" cy="1162051"/>
          </a:xfrm>
        </p:spPr>
        <p:txBody>
          <a:bodyPr/>
          <a:lstStyle>
            <a:lvl1pPr algn="l">
              <a:defRPr sz="2667" b="1"/>
            </a:lvl1pPr>
          </a:lstStyle>
          <a:p>
            <a:r>
              <a:rPr lang="en-US" dirty="0"/>
              <a:t>Click to edit Master title style</a:t>
            </a:r>
          </a:p>
        </p:txBody>
      </p:sp>
      <p:sp>
        <p:nvSpPr>
          <p:cNvPr id="3" name="Content Placeholder 2"/>
          <p:cNvSpPr>
            <a:spLocks noGrp="1"/>
          </p:cNvSpPr>
          <p:nvPr>
            <p:ph idx="1"/>
          </p:nvPr>
        </p:nvSpPr>
        <p:spPr>
          <a:xfrm>
            <a:off x="4766733" y="273054"/>
            <a:ext cx="6815667" cy="5853113"/>
          </a:xfrm>
          <a:prstGeom prst="rect">
            <a:avLst/>
          </a:prstGeom>
        </p:spPr>
        <p:txBody>
          <a:bodyPr/>
          <a:lstStyle>
            <a:lvl1pPr>
              <a:defRPr sz="4267">
                <a:solidFill>
                  <a:srgbClr val="333333"/>
                </a:solidFill>
              </a:defRPr>
            </a:lvl1pPr>
            <a:lvl2pPr>
              <a:defRPr sz="3733">
                <a:solidFill>
                  <a:srgbClr val="333333"/>
                </a:solidFill>
              </a:defRPr>
            </a:lvl2pPr>
            <a:lvl3pPr>
              <a:defRPr sz="3200">
                <a:solidFill>
                  <a:srgbClr val="333333"/>
                </a:solidFill>
              </a:defRPr>
            </a:lvl3pPr>
            <a:lvl4pPr>
              <a:defRPr sz="2667">
                <a:solidFill>
                  <a:srgbClr val="333333"/>
                </a:solidFill>
              </a:defRPr>
            </a:lvl4pPr>
            <a:lvl5pPr>
              <a:defRPr sz="2667">
                <a:solidFill>
                  <a:srgbClr val="333333"/>
                </a:solidFill>
              </a:defRPr>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7" y="1435104"/>
            <a:ext cx="4011084" cy="4691063"/>
          </a:xfrm>
          <a:prstGeom prst="rect">
            <a:avLst/>
          </a:prstGeom>
        </p:spPr>
        <p:txBody>
          <a:bodyPr/>
          <a:lstStyle>
            <a:lvl1pPr marL="0" indent="0">
              <a:buNone/>
              <a:defRPr sz="1867">
                <a:solidFill>
                  <a:srgbClr val="333333"/>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4"/>
          <p:cNvSpPr>
            <a:spLocks noGrp="1"/>
          </p:cNvSpPr>
          <p:nvPr>
            <p:ph type="sldNum" sz="quarter" idx="10"/>
          </p:nvPr>
        </p:nvSpPr>
        <p:spPr>
          <a:xfrm>
            <a:off x="11480800" y="6340912"/>
            <a:ext cx="609600" cy="348813"/>
          </a:xfrm>
          <a:prstGeom prst="rect">
            <a:avLst/>
          </a:prstGeom>
        </p:spPr>
        <p:txBody>
          <a:bodyPr/>
          <a:lstStyle>
            <a:lvl1pPr>
              <a:defRPr/>
            </a:lvl1pPr>
          </a:lstStyle>
          <a:p>
            <a:pPr eaLnBrk="0" fontAlgn="base" hangingPunct="0">
              <a:spcBef>
                <a:spcPct val="0"/>
              </a:spcBef>
              <a:spcAft>
                <a:spcPct val="0"/>
              </a:spcAft>
            </a:pPr>
            <a:fld id="{6ECDA69E-B52E-4619-BC8F-DC338A8C4CC6}" type="slidenum">
              <a:rPr lang="en-US" sz="3200">
                <a:solidFill>
                  <a:prstClr val="white"/>
                </a:solidFill>
              </a:rPr>
              <a:pPr eaLnBrk="0" fontAlgn="base" hangingPunct="0">
                <a:spcBef>
                  <a:spcPct val="0"/>
                </a:spcBef>
                <a:spcAft>
                  <a:spcPct val="0"/>
                </a:spcAft>
              </a:pPr>
              <a:t>‹#›</a:t>
            </a:fld>
            <a:endParaRPr lang="en-US" sz="3200" dirty="0">
              <a:solidFill>
                <a:prstClr val="white"/>
              </a:solidFill>
            </a:endParaRPr>
          </a:p>
        </p:txBody>
      </p:sp>
    </p:spTree>
    <p:extLst>
      <p:ext uri="{BB962C8B-B14F-4D97-AF65-F5344CB8AC3E}">
        <p14:creationId xmlns:p14="http://schemas.microsoft.com/office/powerpoint/2010/main" val="1712636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21218" y="0"/>
            <a:ext cx="9958916" cy="1050925"/>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a:prstGeom prst="rect">
            <a:avLst/>
          </a:prstGeom>
        </p:spPr>
        <p:txBody>
          <a:bodyPr/>
          <a:lstStyle>
            <a:lvl1pPr>
              <a:defRPr>
                <a:solidFill>
                  <a:srgbClr val="333333"/>
                </a:solidFill>
              </a:defRPr>
            </a:lvl1pPr>
          </a:lstStyle>
          <a:p>
            <a:r>
              <a:rPr lang="en-US" dirty="0"/>
              <a:t>Click icon to add clip art</a:t>
            </a:r>
          </a:p>
        </p:txBody>
      </p:sp>
      <p:sp>
        <p:nvSpPr>
          <p:cNvPr id="4" name="Text Placeholder 3"/>
          <p:cNvSpPr>
            <a:spLocks noGrp="1"/>
          </p:cNvSpPr>
          <p:nvPr>
            <p:ph type="body" sz="half" idx="2"/>
          </p:nvPr>
        </p:nvSpPr>
        <p:spPr>
          <a:xfrm>
            <a:off x="6197600" y="1600201"/>
            <a:ext cx="5384800" cy="4525963"/>
          </a:xfrm>
          <a:prstGeom prst="rect">
            <a:avLst/>
          </a:prstGeo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11480800" y="6340912"/>
            <a:ext cx="609600" cy="348813"/>
          </a:xfrm>
          <a:prstGeom prst="rect">
            <a:avLst/>
          </a:prstGeom>
        </p:spPr>
        <p:txBody>
          <a:bodyPr/>
          <a:lstStyle>
            <a:lvl1pPr>
              <a:defRPr/>
            </a:lvl1pPr>
          </a:lstStyle>
          <a:p>
            <a:pPr eaLnBrk="0" fontAlgn="base" hangingPunct="0">
              <a:spcBef>
                <a:spcPct val="0"/>
              </a:spcBef>
              <a:spcAft>
                <a:spcPct val="0"/>
              </a:spcAft>
            </a:pPr>
            <a:fld id="{47B116E4-EDC3-4550-A64C-51B5331519CB}" type="slidenum">
              <a:rPr lang="en-US" sz="3200">
                <a:solidFill>
                  <a:prstClr val="white"/>
                </a:solidFill>
              </a:rPr>
              <a:pPr eaLnBrk="0" fontAlgn="base" hangingPunct="0">
                <a:spcBef>
                  <a:spcPct val="0"/>
                </a:spcBef>
                <a:spcAft>
                  <a:spcPct val="0"/>
                </a:spcAft>
              </a:pPr>
              <a:t>‹#›</a:t>
            </a:fld>
            <a:endParaRPr lang="en-US" sz="3200" dirty="0">
              <a:solidFill>
                <a:prstClr val="white"/>
              </a:solidFill>
            </a:endParaRPr>
          </a:p>
        </p:txBody>
      </p:sp>
    </p:spTree>
    <p:extLst>
      <p:ext uri="{BB962C8B-B14F-4D97-AF65-F5344CB8AC3E}">
        <p14:creationId xmlns:p14="http://schemas.microsoft.com/office/powerpoint/2010/main" val="28297379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3.png"/><Relationship Id="rId4" Type="http://schemas.openxmlformats.org/officeDocument/2006/relationships/slideLayout" Target="../slideLayouts/slideLayout2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C1FD436-9EBE-40E0-90C9-75578BBEBAF2}"/>
              </a:ext>
            </a:extLst>
          </p:cNvPr>
          <p:cNvSpPr>
            <a:spLocks noGrp="1"/>
          </p:cNvSpPr>
          <p:nvPr>
            <p:ph type="sldNum" sz="quarter" idx="4"/>
          </p:nvPr>
        </p:nvSpPr>
        <p:spPr>
          <a:xfrm>
            <a:off x="11604977" y="-3175"/>
            <a:ext cx="587023" cy="365125"/>
          </a:xfrm>
          <a:prstGeom prst="rect">
            <a:avLst/>
          </a:prstGeom>
        </p:spPr>
        <p:txBody>
          <a:bodyPr/>
          <a:lstStyle>
            <a:lvl1pPr>
              <a:defRPr>
                <a:solidFill>
                  <a:srgbClr val="898989"/>
                </a:solidFill>
                <a:latin typeface="Arial (Body)"/>
              </a:defRPr>
            </a:lvl1pPr>
          </a:lstStyle>
          <a:p>
            <a:fld id="{EEBAA60B-AAEC-4984-815C-B38DFB6CAE45}" type="slidenum">
              <a:rPr lang="en-US" smtClean="0"/>
              <a:pPr/>
              <a:t>‹#›</a:t>
            </a:fld>
            <a:endParaRPr lang="en-US"/>
          </a:p>
        </p:txBody>
      </p:sp>
    </p:spTree>
    <p:extLst>
      <p:ext uri="{BB962C8B-B14F-4D97-AF65-F5344CB8AC3E}">
        <p14:creationId xmlns:p14="http://schemas.microsoft.com/office/powerpoint/2010/main" val="178324536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56" r:id="rId3"/>
  </p:sldLayoutIdLst>
  <p:hf hdr="0" ftr="0" dt="0"/>
  <p:txStyles>
    <p:titleStyle>
      <a:lvl1pPr marL="227007" indent="-227007" algn="l" rtl="0" eaLnBrk="0" fontAlgn="base" hangingPunct="0">
        <a:spcBef>
          <a:spcPct val="0"/>
        </a:spcBef>
        <a:spcAft>
          <a:spcPct val="0"/>
        </a:spcAft>
        <a:defRPr sz="3600">
          <a:solidFill>
            <a:schemeClr val="tx1"/>
          </a:solidFill>
          <a:latin typeface="+mj-lt"/>
          <a:ea typeface="ＭＳ Ｐゴシック" pitchFamily="-108" charset="-128"/>
          <a:cs typeface="ＭＳ Ｐゴシック" pitchFamily="-108" charset="-128"/>
        </a:defRPr>
      </a:lvl1pPr>
      <a:lvl2pPr marL="227007" indent="-227007" algn="l" rtl="0" eaLnBrk="0" fontAlgn="base" hangingPunct="0">
        <a:spcBef>
          <a:spcPct val="0"/>
        </a:spcBef>
        <a:spcAft>
          <a:spcPct val="0"/>
        </a:spcAft>
        <a:defRPr sz="3600">
          <a:solidFill>
            <a:schemeClr val="tx1"/>
          </a:solidFill>
          <a:latin typeface="Times New Roman" pitchFamily="18" charset="0"/>
          <a:ea typeface="ＭＳ Ｐゴシック" pitchFamily="-108" charset="-128"/>
          <a:cs typeface="ＭＳ Ｐゴシック" pitchFamily="-108" charset="-128"/>
        </a:defRPr>
      </a:lvl2pPr>
      <a:lvl3pPr marL="227007" indent="-227007" algn="l" rtl="0" eaLnBrk="0" fontAlgn="base" hangingPunct="0">
        <a:spcBef>
          <a:spcPct val="0"/>
        </a:spcBef>
        <a:spcAft>
          <a:spcPct val="0"/>
        </a:spcAft>
        <a:defRPr sz="3600">
          <a:solidFill>
            <a:schemeClr val="tx1"/>
          </a:solidFill>
          <a:latin typeface="Times New Roman" pitchFamily="18" charset="0"/>
          <a:ea typeface="ＭＳ Ｐゴシック" pitchFamily="-108" charset="-128"/>
          <a:cs typeface="ＭＳ Ｐゴシック" pitchFamily="-108" charset="-128"/>
        </a:defRPr>
      </a:lvl3pPr>
      <a:lvl4pPr marL="227007" indent="-227007" algn="l" rtl="0" eaLnBrk="0" fontAlgn="base" hangingPunct="0">
        <a:spcBef>
          <a:spcPct val="0"/>
        </a:spcBef>
        <a:spcAft>
          <a:spcPct val="0"/>
        </a:spcAft>
        <a:defRPr sz="3600">
          <a:solidFill>
            <a:schemeClr val="tx1"/>
          </a:solidFill>
          <a:latin typeface="Times New Roman" pitchFamily="18" charset="0"/>
          <a:ea typeface="ＭＳ Ｐゴシック" pitchFamily="-108" charset="-128"/>
          <a:cs typeface="ＭＳ Ｐゴシック" pitchFamily="-108" charset="-128"/>
        </a:defRPr>
      </a:lvl4pPr>
      <a:lvl5pPr marL="227007" indent="-227007" algn="l" rtl="0" eaLnBrk="0" fontAlgn="base" hangingPunct="0">
        <a:spcBef>
          <a:spcPct val="0"/>
        </a:spcBef>
        <a:spcAft>
          <a:spcPct val="0"/>
        </a:spcAft>
        <a:defRPr sz="3600">
          <a:solidFill>
            <a:schemeClr val="tx1"/>
          </a:solidFill>
          <a:latin typeface="Times New Roman" pitchFamily="18" charset="0"/>
          <a:ea typeface="ＭＳ Ｐゴシック" pitchFamily="-108" charset="-128"/>
          <a:cs typeface="ＭＳ Ｐゴシック" pitchFamily="-108" charset="-128"/>
        </a:defRPr>
      </a:lvl5pPr>
      <a:lvl6pPr marL="685749" algn="l" rtl="0" fontAlgn="base">
        <a:spcBef>
          <a:spcPct val="0"/>
        </a:spcBef>
        <a:spcAft>
          <a:spcPct val="0"/>
        </a:spcAft>
        <a:defRPr sz="3600">
          <a:solidFill>
            <a:schemeClr val="tx1"/>
          </a:solidFill>
          <a:latin typeface="Times New Roman" pitchFamily="18" charset="0"/>
        </a:defRPr>
      </a:lvl6pPr>
      <a:lvl7pPr marL="1142915" algn="l" rtl="0" fontAlgn="base">
        <a:spcBef>
          <a:spcPct val="0"/>
        </a:spcBef>
        <a:spcAft>
          <a:spcPct val="0"/>
        </a:spcAft>
        <a:defRPr sz="3600">
          <a:solidFill>
            <a:schemeClr val="tx1"/>
          </a:solidFill>
          <a:latin typeface="Times New Roman" pitchFamily="18" charset="0"/>
        </a:defRPr>
      </a:lvl7pPr>
      <a:lvl8pPr marL="1600080" algn="l" rtl="0" fontAlgn="base">
        <a:spcBef>
          <a:spcPct val="0"/>
        </a:spcBef>
        <a:spcAft>
          <a:spcPct val="0"/>
        </a:spcAft>
        <a:defRPr sz="3600">
          <a:solidFill>
            <a:schemeClr val="tx1"/>
          </a:solidFill>
          <a:latin typeface="Times New Roman" pitchFamily="18" charset="0"/>
        </a:defRPr>
      </a:lvl8pPr>
      <a:lvl9pPr marL="2057246" algn="l" rtl="0" fontAlgn="base">
        <a:spcBef>
          <a:spcPct val="0"/>
        </a:spcBef>
        <a:spcAft>
          <a:spcPct val="0"/>
        </a:spcAft>
        <a:defRPr sz="3600">
          <a:solidFill>
            <a:schemeClr val="tx1"/>
          </a:solidFill>
          <a:latin typeface="Times New Roman" pitchFamily="18" charset="0"/>
        </a:defRPr>
      </a:lvl9pPr>
    </p:titleStyle>
    <p:bodyStyle>
      <a:lvl1pPr marL="341305" indent="-341305" algn="l" rtl="0" eaLnBrk="0" fontAlgn="base" hangingPunct="0">
        <a:spcBef>
          <a:spcPct val="20000"/>
        </a:spcBef>
        <a:spcAft>
          <a:spcPct val="0"/>
        </a:spcAft>
        <a:buClr>
          <a:schemeClr val="bg1"/>
        </a:buClr>
        <a:buChar char="•"/>
        <a:defRPr sz="2400">
          <a:solidFill>
            <a:schemeClr val="tx1"/>
          </a:solidFill>
          <a:latin typeface="+mn-lt"/>
          <a:ea typeface="ＭＳ Ｐゴシック" pitchFamily="-108" charset="-128"/>
          <a:cs typeface="ＭＳ Ｐゴシック" pitchFamily="-108" charset="-128"/>
        </a:defRPr>
      </a:lvl1pPr>
      <a:lvl2pPr marL="341305" indent="-227007" algn="l" rtl="0" eaLnBrk="0" fontAlgn="base" hangingPunct="0">
        <a:spcBef>
          <a:spcPct val="20000"/>
        </a:spcBef>
        <a:spcAft>
          <a:spcPct val="0"/>
        </a:spcAft>
        <a:buClr>
          <a:schemeClr val="tx1"/>
        </a:buClr>
        <a:buChar char="•"/>
        <a:defRPr sz="2400">
          <a:solidFill>
            <a:srgbClr val="0000FF"/>
          </a:solidFill>
          <a:latin typeface="+mn-lt"/>
          <a:ea typeface="ＭＳ Ｐゴシック" pitchFamily="-108" charset="-128"/>
        </a:defRPr>
      </a:lvl2pPr>
      <a:lvl3pPr marL="684196" indent="-227007" algn="l" rtl="0" eaLnBrk="0" fontAlgn="base" hangingPunct="0">
        <a:spcBef>
          <a:spcPct val="20000"/>
        </a:spcBef>
        <a:spcAft>
          <a:spcPct val="0"/>
        </a:spcAft>
        <a:buClr>
          <a:schemeClr val="tx1"/>
        </a:buClr>
        <a:buChar char="•"/>
        <a:defRPr sz="2400">
          <a:solidFill>
            <a:schemeClr val="tx1"/>
          </a:solidFill>
          <a:latin typeface="+mn-lt"/>
          <a:ea typeface="ＭＳ Ｐゴシック" pitchFamily="-108" charset="-128"/>
        </a:defRPr>
      </a:lvl3pPr>
      <a:lvl4pPr marL="1027088" indent="-227007" algn="l" rtl="0" eaLnBrk="0" fontAlgn="base" hangingPunct="0">
        <a:spcBef>
          <a:spcPct val="20000"/>
        </a:spcBef>
        <a:spcAft>
          <a:spcPct val="0"/>
        </a:spcAft>
        <a:buClr>
          <a:schemeClr val="tx1"/>
        </a:buClr>
        <a:buChar char="•"/>
        <a:defRPr sz="2400">
          <a:solidFill>
            <a:schemeClr val="tx1"/>
          </a:solidFill>
          <a:latin typeface="+mn-lt"/>
          <a:ea typeface="ＭＳ Ｐゴシック" pitchFamily="-108" charset="-128"/>
        </a:defRPr>
      </a:lvl4pPr>
      <a:lvl5pPr marL="1369979" indent="-227007" algn="l" rtl="0" eaLnBrk="0" fontAlgn="base" hangingPunct="0">
        <a:spcBef>
          <a:spcPct val="20000"/>
        </a:spcBef>
        <a:spcAft>
          <a:spcPct val="0"/>
        </a:spcAft>
        <a:buClr>
          <a:schemeClr val="tx1"/>
        </a:buClr>
        <a:buChar char="•"/>
        <a:defRPr sz="2000">
          <a:solidFill>
            <a:schemeClr val="tx1"/>
          </a:solidFill>
          <a:latin typeface="Arial Unicode MS" pitchFamily="34" charset="-128"/>
          <a:ea typeface="ＭＳ Ｐゴシック" pitchFamily="-108" charset="-128"/>
        </a:defRPr>
      </a:lvl5pPr>
      <a:lvl6pPr marL="1828664" indent="-228584" algn="l" rtl="0" fontAlgn="base">
        <a:spcBef>
          <a:spcPct val="20000"/>
        </a:spcBef>
        <a:spcAft>
          <a:spcPct val="0"/>
        </a:spcAft>
        <a:buClr>
          <a:schemeClr val="tx1"/>
        </a:buClr>
        <a:buChar char="•"/>
        <a:defRPr sz="2000">
          <a:solidFill>
            <a:schemeClr val="tx1"/>
          </a:solidFill>
          <a:latin typeface="Arial Unicode MS" pitchFamily="34" charset="-128"/>
        </a:defRPr>
      </a:lvl6pPr>
      <a:lvl7pPr marL="2285829" indent="-228584" algn="l" rtl="0" fontAlgn="base">
        <a:spcBef>
          <a:spcPct val="20000"/>
        </a:spcBef>
        <a:spcAft>
          <a:spcPct val="0"/>
        </a:spcAft>
        <a:buClr>
          <a:schemeClr val="tx1"/>
        </a:buClr>
        <a:buChar char="•"/>
        <a:defRPr sz="2000">
          <a:solidFill>
            <a:schemeClr val="tx1"/>
          </a:solidFill>
          <a:latin typeface="Arial Unicode MS" pitchFamily="34" charset="-128"/>
        </a:defRPr>
      </a:lvl7pPr>
      <a:lvl8pPr marL="2742995" indent="-228584" algn="l" rtl="0" fontAlgn="base">
        <a:spcBef>
          <a:spcPct val="20000"/>
        </a:spcBef>
        <a:spcAft>
          <a:spcPct val="0"/>
        </a:spcAft>
        <a:buClr>
          <a:schemeClr val="tx1"/>
        </a:buClr>
        <a:buChar char="•"/>
        <a:defRPr sz="2000">
          <a:solidFill>
            <a:schemeClr val="tx1"/>
          </a:solidFill>
          <a:latin typeface="Arial Unicode MS" pitchFamily="34" charset="-128"/>
        </a:defRPr>
      </a:lvl8pPr>
      <a:lvl9pPr marL="3200160" indent="-228584" algn="l" rtl="0" fontAlgn="base">
        <a:spcBef>
          <a:spcPct val="20000"/>
        </a:spcBef>
        <a:spcAft>
          <a:spcPct val="0"/>
        </a:spcAft>
        <a:buClr>
          <a:schemeClr val="tx1"/>
        </a:buClr>
        <a:buChar char="•"/>
        <a:defRPr sz="2000">
          <a:solidFill>
            <a:schemeClr val="tx1"/>
          </a:solidFill>
          <a:latin typeface="Arial Unicode MS" pitchFamily="34" charset="-128"/>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6"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8" algn="l" defTabSz="914331" rtl="0" eaLnBrk="1" latinLnBrk="0" hangingPunct="1">
        <a:defRPr sz="1800" kern="1200">
          <a:solidFill>
            <a:schemeClr val="tx1"/>
          </a:solidFill>
          <a:latin typeface="+mn-lt"/>
          <a:ea typeface="+mn-ea"/>
          <a:cs typeface="+mn-cs"/>
        </a:defRPr>
      </a:lvl4pPr>
      <a:lvl5pPr marL="1828664" algn="l" defTabSz="914331" rtl="0" eaLnBrk="1" latinLnBrk="0" hangingPunct="1">
        <a:defRPr sz="1800" kern="1200">
          <a:solidFill>
            <a:schemeClr val="tx1"/>
          </a:solidFill>
          <a:latin typeface="+mn-lt"/>
          <a:ea typeface="+mn-ea"/>
          <a:cs typeface="+mn-cs"/>
        </a:defRPr>
      </a:lvl5pPr>
      <a:lvl6pPr marL="2285829" algn="l" defTabSz="914331" rtl="0" eaLnBrk="1" latinLnBrk="0" hangingPunct="1">
        <a:defRPr sz="1800" kern="1200">
          <a:solidFill>
            <a:schemeClr val="tx1"/>
          </a:solidFill>
          <a:latin typeface="+mn-lt"/>
          <a:ea typeface="+mn-ea"/>
          <a:cs typeface="+mn-cs"/>
        </a:defRPr>
      </a:lvl6pPr>
      <a:lvl7pPr marL="2742995" algn="l" defTabSz="914331" rtl="0" eaLnBrk="1" latinLnBrk="0" hangingPunct="1">
        <a:defRPr sz="1800" kern="1200">
          <a:solidFill>
            <a:schemeClr val="tx1"/>
          </a:solidFill>
          <a:latin typeface="+mn-lt"/>
          <a:ea typeface="+mn-ea"/>
          <a:cs typeface="+mn-cs"/>
        </a:defRPr>
      </a:lvl7pPr>
      <a:lvl8pPr marL="3200160" algn="l" defTabSz="914331" rtl="0" eaLnBrk="1" latinLnBrk="0" hangingPunct="1">
        <a:defRPr sz="1800" kern="1200">
          <a:solidFill>
            <a:schemeClr val="tx1"/>
          </a:solidFill>
          <a:latin typeface="+mn-lt"/>
          <a:ea typeface="+mn-ea"/>
          <a:cs typeface="+mn-cs"/>
        </a:defRPr>
      </a:lvl8pPr>
      <a:lvl9pPr marL="3657326" algn="l" defTabSz="9143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8AE55F-E9A0-B5A2-C282-1082917621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DF2D32-8E9B-9684-20AF-F90A1635FC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CBEC04-BFE8-37C8-2ECA-0627F1E100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9B413-A7FF-4F73-A5F6-718485D2E8E3}" type="datetimeFigureOut">
              <a:rPr lang="en-US" smtClean="0"/>
              <a:t>4/25/2023</a:t>
            </a:fld>
            <a:endParaRPr lang="en-US"/>
          </a:p>
        </p:txBody>
      </p:sp>
      <p:sp>
        <p:nvSpPr>
          <p:cNvPr id="5" name="Footer Placeholder 4">
            <a:extLst>
              <a:ext uri="{FF2B5EF4-FFF2-40B4-BE49-F238E27FC236}">
                <a16:creationId xmlns:a16="http://schemas.microsoft.com/office/drawing/2014/main" id="{11E5CC46-D6CD-4E8A-3D8E-327FF6A67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682B8F-30C5-B4A8-3BD5-5A972E4D36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6A5133-1A79-426D-A047-AAC8BE45D15C}" type="slidenum">
              <a:rPr lang="en-US" smtClean="0"/>
              <a:t>‹#›</a:t>
            </a:fld>
            <a:endParaRPr lang="en-US"/>
          </a:p>
        </p:txBody>
      </p:sp>
    </p:spTree>
    <p:extLst>
      <p:ext uri="{BB962C8B-B14F-4D97-AF65-F5344CB8AC3E}">
        <p14:creationId xmlns:p14="http://schemas.microsoft.com/office/powerpoint/2010/main" val="4207776473"/>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50000"/>
          </a:schemeClr>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582400" y="1"/>
            <a:ext cx="609600" cy="365125"/>
          </a:xfrm>
          <a:prstGeom prst="rect">
            <a:avLst/>
          </a:prstGeom>
        </p:spPr>
        <p:txBody>
          <a:bodyPr vert="horz" lIns="91440" tIns="45720" rIns="91440" bIns="45720" rtlCol="0" anchor="ctr"/>
          <a:lstStyle>
            <a:lvl1pPr algn="r">
              <a:defRPr sz="1200">
                <a:solidFill>
                  <a:schemeClr val="bg1"/>
                </a:solidFill>
              </a:defRPr>
            </a:lvl1pPr>
          </a:lstStyle>
          <a:p>
            <a:fld id="{9C3745C4-DC22-4C7E-B310-E4DD80906FC3}" type="slidenum">
              <a:rPr lang="en-US" smtClean="0"/>
              <a:pPr/>
              <a:t>‹#›</a:t>
            </a:fld>
            <a:endParaRPr lang="en-US"/>
          </a:p>
        </p:txBody>
      </p:sp>
    </p:spTree>
    <p:extLst>
      <p:ext uri="{BB962C8B-B14F-4D97-AF65-F5344CB8AC3E}">
        <p14:creationId xmlns:p14="http://schemas.microsoft.com/office/powerpoint/2010/main" val="1950803218"/>
      </p:ext>
    </p:extLst>
  </p:cSld>
  <p:clrMap bg1="lt1" tx1="dk1" bg2="lt2" tx2="dk2" accent1="accent1" accent2="accent2" accent3="accent3" accent4="accent4" accent5="accent5" accent6="accent6" hlink="hlink" folHlink="folHlink"/>
  <p:sldLayoutIdLst>
    <p:sldLayoutId id="2147483684" r:id="rId1"/>
    <p:sldLayoutId id="2147483685"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11554" y="5512526"/>
            <a:ext cx="2585241" cy="888274"/>
          </a:xfrm>
          <a:prstGeom prst="rect">
            <a:avLst/>
          </a:prstGeom>
        </p:spPr>
      </p:pic>
    </p:spTree>
    <p:extLst>
      <p:ext uri="{BB962C8B-B14F-4D97-AF65-F5344CB8AC3E}">
        <p14:creationId xmlns:p14="http://schemas.microsoft.com/office/powerpoint/2010/main" val="1052792825"/>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hf hdr="0" ftr="0" dt="0"/>
  <p:txStyles>
    <p:titleStyle>
      <a:lvl1pPr algn="l" defTabSz="914400" rtl="0" eaLnBrk="1" latinLnBrk="0" hangingPunct="1">
        <a:lnSpc>
          <a:spcPct val="90000"/>
        </a:lnSpc>
        <a:spcBef>
          <a:spcPct val="0"/>
        </a:spcBef>
        <a:buNone/>
        <a:defRPr sz="4400" kern="1200">
          <a:solidFill>
            <a:schemeClr val="tx1">
              <a:lumMod val="75000"/>
            </a:schemeClr>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schemeClr>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schemeClr>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schemeClr>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schemeClr>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schemeClr>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bwMode="auto">
          <a:xfrm>
            <a:off x="421218" y="279400"/>
            <a:ext cx="9958916"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7" name="Slide Number Placeholder 3"/>
          <p:cNvSpPr txBox="1">
            <a:spLocks/>
          </p:cNvSpPr>
          <p:nvPr userDrawn="1"/>
        </p:nvSpPr>
        <p:spPr>
          <a:xfrm>
            <a:off x="1831098" y="6341533"/>
            <a:ext cx="10360903" cy="349251"/>
          </a:xfrm>
          <a:prstGeom prst="rect">
            <a:avLst/>
          </a:prstGeom>
          <a:gradFill flip="none" rotWithShape="1">
            <a:gsLst>
              <a:gs pos="0">
                <a:schemeClr val="accent1">
                  <a:lumMod val="5000"/>
                  <a:lumOff val="95000"/>
                  <a:alpha val="0"/>
                </a:schemeClr>
              </a:gs>
              <a:gs pos="70000">
                <a:srgbClr val="B2B2B2">
                  <a:alpha val="45000"/>
                </a:srgbClr>
              </a:gs>
              <a:gs pos="100000">
                <a:srgbClr val="B2B2B2"/>
              </a:gs>
            </a:gsLst>
            <a:lin ang="0" scaled="1"/>
            <a:tileRect/>
          </a:gradFill>
        </p:spPr>
        <p:txBody>
          <a:bodyPr/>
          <a:ls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algn="r"/>
            <a:fld id="{7BAF2871-9B67-4E58-B137-69DD7762B2BB}" type="slidenum">
              <a:rPr lang="en-US" sz="1600" smtClean="0">
                <a:solidFill>
                  <a:prstClr val="black"/>
                </a:solidFill>
                <a:latin typeface="Franklin Gothic Book" panose="020B0503020102020204" pitchFamily="34" charset="0"/>
              </a:rPr>
              <a:pPr algn="r"/>
              <a:t>‹#›</a:t>
            </a:fld>
            <a:endParaRPr lang="en-US" sz="1600" dirty="0">
              <a:solidFill>
                <a:prstClr val="black"/>
              </a:solidFill>
              <a:latin typeface="Franklin Gothic Book" panose="020B0503020102020204" pitchFamily="34" charset="0"/>
            </a:endParaRPr>
          </a:p>
        </p:txBody>
      </p:sp>
      <p:pic>
        <p:nvPicPr>
          <p:cNvPr id="3" name="Picture 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6241" y="6210302"/>
            <a:ext cx="1634857" cy="579557"/>
          </a:xfrm>
          <a:prstGeom prst="rect">
            <a:avLst/>
          </a:prstGeom>
        </p:spPr>
      </p:pic>
      <p:sp>
        <p:nvSpPr>
          <p:cNvPr id="11" name="Subtitle 4"/>
          <p:cNvSpPr txBox="1">
            <a:spLocks/>
          </p:cNvSpPr>
          <p:nvPr userDrawn="1"/>
        </p:nvSpPr>
        <p:spPr>
          <a:xfrm flipV="1">
            <a:off x="2" y="1193801"/>
            <a:ext cx="12191999" cy="60959"/>
          </a:xfrm>
          <a:prstGeom prst="rect">
            <a:avLst/>
          </a:prstGeom>
          <a:gradFill flip="none" rotWithShape="1">
            <a:gsLst>
              <a:gs pos="0">
                <a:schemeClr val="tx1">
                  <a:alpha val="0"/>
                </a:schemeClr>
              </a:gs>
              <a:gs pos="67000">
                <a:srgbClr val="B2B2B2"/>
              </a:gs>
              <a:gs pos="38000">
                <a:srgbClr val="B2B2B2">
                  <a:alpha val="44706"/>
                </a:srgbClr>
              </a:gs>
              <a:gs pos="100000">
                <a:srgbClr val="B2B2B2"/>
              </a:gs>
            </a:gsLst>
            <a:lin ang="0" scaled="1"/>
            <a:tileRect/>
          </a:gradFill>
        </p:spPr>
        <p:txBody>
          <a:bodyPr anchor="ctr"/>
          <a:lstStyle>
            <a:lvl1pPr marL="233363" indent="-233363" algn="l" rtl="0" eaLnBrk="1" fontAlgn="base" hangingPunct="1">
              <a:spcBef>
                <a:spcPct val="60000"/>
              </a:spcBef>
              <a:spcAft>
                <a:spcPct val="0"/>
              </a:spcAft>
              <a:buClr>
                <a:srgbClr val="B0B1B3"/>
              </a:buClr>
              <a:buFont typeface="Wingdings" pitchFamily="2" charset="2"/>
              <a:buChar char="§"/>
              <a:defRPr sz="2200">
                <a:solidFill>
                  <a:srgbClr val="EFF7FF"/>
                </a:solidFill>
                <a:latin typeface="+mn-lt"/>
                <a:ea typeface="+mn-ea"/>
                <a:cs typeface="+mn-cs"/>
              </a:defRPr>
            </a:lvl1pPr>
            <a:lvl2pPr marL="571500" indent="-223838"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2pPr>
            <a:lvl3pPr marL="909638"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3pPr>
            <a:lvl4pPr marL="1258888" indent="-231775"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4pPr>
            <a:lvl5pPr marL="15986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5pPr>
            <a:lvl6pPr marL="20558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9pPr>
          </a:lstStyle>
          <a:p>
            <a:pPr marL="143930" indent="0" algn="r">
              <a:buFont typeface="Wingdings" pitchFamily="2" charset="2"/>
              <a:buNone/>
            </a:pPr>
            <a:endParaRPr lang="en-US" sz="2133" i="1" dirty="0">
              <a:solidFill>
                <a:prstClr val="white"/>
              </a:solidFill>
              <a:latin typeface="Times New Roman"/>
            </a:endParaRPr>
          </a:p>
        </p:txBody>
      </p:sp>
    </p:spTree>
    <p:extLst>
      <p:ext uri="{BB962C8B-B14F-4D97-AF65-F5344CB8AC3E}">
        <p14:creationId xmlns:p14="http://schemas.microsoft.com/office/powerpoint/2010/main" val="1065930714"/>
      </p:ext>
    </p:extLst>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Lst>
  <p:hf hdr="0"/>
  <p:txStyles>
    <p:titleStyle>
      <a:lvl1pPr algn="l" rtl="0" eaLnBrk="1" fontAlgn="base" hangingPunct="1">
        <a:spcBef>
          <a:spcPct val="0"/>
        </a:spcBef>
        <a:spcAft>
          <a:spcPct val="0"/>
        </a:spcAft>
        <a:defRPr sz="5600">
          <a:solidFill>
            <a:srgbClr val="002F80"/>
          </a:solidFill>
          <a:latin typeface="Book Antiqua" panose="02040602050305030304" pitchFamily="18" charset="0"/>
          <a:ea typeface="+mj-ea"/>
          <a:cs typeface="+mj-cs"/>
        </a:defRPr>
      </a:lvl1pPr>
      <a:lvl2pPr algn="l" rtl="0" eaLnBrk="1" fontAlgn="base" hangingPunct="1">
        <a:spcBef>
          <a:spcPct val="0"/>
        </a:spcBef>
        <a:spcAft>
          <a:spcPct val="0"/>
        </a:spcAft>
        <a:defRPr sz="5600">
          <a:solidFill>
            <a:srgbClr val="000063"/>
          </a:solidFill>
          <a:latin typeface="Times New Roman" charset="0"/>
        </a:defRPr>
      </a:lvl2pPr>
      <a:lvl3pPr algn="l" rtl="0" eaLnBrk="1" fontAlgn="base" hangingPunct="1">
        <a:spcBef>
          <a:spcPct val="0"/>
        </a:spcBef>
        <a:spcAft>
          <a:spcPct val="0"/>
        </a:spcAft>
        <a:defRPr sz="5600">
          <a:solidFill>
            <a:srgbClr val="000063"/>
          </a:solidFill>
          <a:latin typeface="Times New Roman" charset="0"/>
        </a:defRPr>
      </a:lvl3pPr>
      <a:lvl4pPr algn="l" rtl="0" eaLnBrk="1" fontAlgn="base" hangingPunct="1">
        <a:spcBef>
          <a:spcPct val="0"/>
        </a:spcBef>
        <a:spcAft>
          <a:spcPct val="0"/>
        </a:spcAft>
        <a:defRPr sz="5600">
          <a:solidFill>
            <a:srgbClr val="000063"/>
          </a:solidFill>
          <a:latin typeface="Times New Roman" charset="0"/>
        </a:defRPr>
      </a:lvl4pPr>
      <a:lvl5pPr algn="l" rtl="0" eaLnBrk="1" fontAlgn="base" hangingPunct="1">
        <a:spcBef>
          <a:spcPct val="0"/>
        </a:spcBef>
        <a:spcAft>
          <a:spcPct val="0"/>
        </a:spcAft>
        <a:defRPr sz="5600">
          <a:solidFill>
            <a:srgbClr val="000063"/>
          </a:solidFill>
          <a:latin typeface="Times New Roman" charset="0"/>
        </a:defRPr>
      </a:lvl5pPr>
      <a:lvl6pPr marL="609585" algn="l" rtl="0" eaLnBrk="1" fontAlgn="base" hangingPunct="1">
        <a:spcBef>
          <a:spcPct val="0"/>
        </a:spcBef>
        <a:spcAft>
          <a:spcPct val="0"/>
        </a:spcAft>
        <a:defRPr sz="5600">
          <a:solidFill>
            <a:srgbClr val="000063"/>
          </a:solidFill>
          <a:latin typeface="Times New Roman" charset="0"/>
        </a:defRPr>
      </a:lvl6pPr>
      <a:lvl7pPr marL="1219170" algn="l" rtl="0" eaLnBrk="1" fontAlgn="base" hangingPunct="1">
        <a:spcBef>
          <a:spcPct val="0"/>
        </a:spcBef>
        <a:spcAft>
          <a:spcPct val="0"/>
        </a:spcAft>
        <a:defRPr sz="5600">
          <a:solidFill>
            <a:srgbClr val="000063"/>
          </a:solidFill>
          <a:latin typeface="Times New Roman" charset="0"/>
        </a:defRPr>
      </a:lvl7pPr>
      <a:lvl8pPr marL="1828754" algn="l" rtl="0" eaLnBrk="1" fontAlgn="base" hangingPunct="1">
        <a:spcBef>
          <a:spcPct val="0"/>
        </a:spcBef>
        <a:spcAft>
          <a:spcPct val="0"/>
        </a:spcAft>
        <a:defRPr sz="5600">
          <a:solidFill>
            <a:srgbClr val="000063"/>
          </a:solidFill>
          <a:latin typeface="Times New Roman" charset="0"/>
        </a:defRPr>
      </a:lvl8pPr>
      <a:lvl9pPr marL="2438339" algn="l" rtl="0" eaLnBrk="1" fontAlgn="base" hangingPunct="1">
        <a:spcBef>
          <a:spcPct val="0"/>
        </a:spcBef>
        <a:spcAft>
          <a:spcPct val="0"/>
        </a:spcAft>
        <a:defRPr sz="5600">
          <a:solidFill>
            <a:srgbClr val="000063"/>
          </a:solidFill>
          <a:latin typeface="Times New Roman" charset="0"/>
        </a:defRPr>
      </a:lvl9pPr>
    </p:titleStyle>
    <p:bodyStyle>
      <a:lvl1pPr marL="311143" indent="-311143" algn="l" rtl="0" eaLnBrk="1" fontAlgn="base" hangingPunct="1">
        <a:spcBef>
          <a:spcPct val="60000"/>
        </a:spcBef>
        <a:spcAft>
          <a:spcPct val="0"/>
        </a:spcAft>
        <a:buClr>
          <a:srgbClr val="B0B1B3"/>
        </a:buClr>
        <a:buFont typeface="Wingdings" pitchFamily="2" charset="2"/>
        <a:buChar char="§"/>
        <a:defRPr sz="2933">
          <a:solidFill>
            <a:srgbClr val="EFF7FF"/>
          </a:solidFill>
          <a:latin typeface="+mn-lt"/>
          <a:ea typeface="+mn-ea"/>
          <a:cs typeface="+mn-cs"/>
        </a:defRPr>
      </a:lvl1pPr>
      <a:lvl2pPr marL="761981" indent="-298443" algn="l" rtl="0" eaLnBrk="1" fontAlgn="base" hangingPunct="1">
        <a:spcBef>
          <a:spcPct val="30000"/>
        </a:spcBef>
        <a:spcAft>
          <a:spcPct val="0"/>
        </a:spcAft>
        <a:buClr>
          <a:srgbClr val="B0B1B3"/>
        </a:buClr>
        <a:buFont typeface="Wingdings" pitchFamily="2" charset="2"/>
        <a:buChar char="§"/>
        <a:defRPr sz="2267">
          <a:solidFill>
            <a:srgbClr val="EFF7FF"/>
          </a:solidFill>
          <a:latin typeface="+mn-lt"/>
        </a:defRPr>
      </a:lvl2pPr>
      <a:lvl3pPr marL="1212820" indent="-296326" algn="l" rtl="0" eaLnBrk="1" fontAlgn="base" hangingPunct="1">
        <a:spcBef>
          <a:spcPct val="30000"/>
        </a:spcBef>
        <a:spcAft>
          <a:spcPct val="0"/>
        </a:spcAft>
        <a:buClr>
          <a:srgbClr val="B0B1B3"/>
        </a:buClr>
        <a:buFont typeface="Wingdings" pitchFamily="2" charset="2"/>
        <a:buChar char="§"/>
        <a:defRPr sz="2667">
          <a:solidFill>
            <a:srgbClr val="EFF7FF"/>
          </a:solidFill>
          <a:latin typeface="+mn-lt"/>
        </a:defRPr>
      </a:lvl3pPr>
      <a:lvl4pPr marL="1678475" indent="-309026" algn="l" rtl="0" eaLnBrk="1" fontAlgn="base" hangingPunct="1">
        <a:spcBef>
          <a:spcPct val="30000"/>
        </a:spcBef>
        <a:spcAft>
          <a:spcPct val="0"/>
        </a:spcAft>
        <a:buClr>
          <a:srgbClr val="B0B1B3"/>
        </a:buClr>
        <a:buFont typeface="Wingdings" pitchFamily="2" charset="2"/>
        <a:buChar char="§"/>
        <a:defRPr sz="2267">
          <a:solidFill>
            <a:srgbClr val="EFF7FF"/>
          </a:solidFill>
          <a:latin typeface="+mn-lt"/>
        </a:defRPr>
      </a:lvl4pPr>
      <a:lvl5pPr marL="2131431" indent="-296326" algn="l" rtl="0" eaLnBrk="1" fontAlgn="base" hangingPunct="1">
        <a:spcBef>
          <a:spcPct val="30000"/>
        </a:spcBef>
        <a:spcAft>
          <a:spcPct val="0"/>
        </a:spcAft>
        <a:buClr>
          <a:srgbClr val="B0B1B3"/>
        </a:buClr>
        <a:buFont typeface="Wingdings" pitchFamily="2" charset="2"/>
        <a:buChar char="§"/>
        <a:defRPr sz="2667">
          <a:solidFill>
            <a:srgbClr val="EFF7FF"/>
          </a:solidFill>
          <a:latin typeface="+mn-lt"/>
        </a:defRPr>
      </a:lvl5pPr>
      <a:lvl6pPr marL="2741015" indent="-296326" algn="l" rtl="0" eaLnBrk="1" fontAlgn="base" hangingPunct="1">
        <a:spcBef>
          <a:spcPct val="30000"/>
        </a:spcBef>
        <a:spcAft>
          <a:spcPct val="0"/>
        </a:spcAft>
        <a:buClr>
          <a:srgbClr val="B0B1B3"/>
        </a:buClr>
        <a:buFont typeface="Wingdings" pitchFamily="2" charset="2"/>
        <a:buChar char="§"/>
        <a:defRPr sz="2667">
          <a:solidFill>
            <a:srgbClr val="EFF7FF"/>
          </a:solidFill>
          <a:latin typeface="+mn-lt"/>
        </a:defRPr>
      </a:lvl6pPr>
      <a:lvl7pPr marL="3350600" indent="-296326" algn="l" rtl="0" eaLnBrk="1" fontAlgn="base" hangingPunct="1">
        <a:spcBef>
          <a:spcPct val="30000"/>
        </a:spcBef>
        <a:spcAft>
          <a:spcPct val="0"/>
        </a:spcAft>
        <a:buClr>
          <a:srgbClr val="B0B1B3"/>
        </a:buClr>
        <a:buFont typeface="Wingdings" pitchFamily="2" charset="2"/>
        <a:buChar char="§"/>
        <a:defRPr sz="2667">
          <a:solidFill>
            <a:srgbClr val="EFF7FF"/>
          </a:solidFill>
          <a:latin typeface="+mn-lt"/>
        </a:defRPr>
      </a:lvl7pPr>
      <a:lvl8pPr marL="3960185" indent="-296326" algn="l" rtl="0" eaLnBrk="1" fontAlgn="base" hangingPunct="1">
        <a:spcBef>
          <a:spcPct val="30000"/>
        </a:spcBef>
        <a:spcAft>
          <a:spcPct val="0"/>
        </a:spcAft>
        <a:buClr>
          <a:srgbClr val="B0B1B3"/>
        </a:buClr>
        <a:buFont typeface="Wingdings" pitchFamily="2" charset="2"/>
        <a:buChar char="§"/>
        <a:defRPr sz="2667">
          <a:solidFill>
            <a:srgbClr val="EFF7FF"/>
          </a:solidFill>
          <a:latin typeface="+mn-lt"/>
        </a:defRPr>
      </a:lvl8pPr>
      <a:lvl9pPr marL="4569770" indent="-296326" algn="l" rtl="0" eaLnBrk="1" fontAlgn="base" hangingPunct="1">
        <a:spcBef>
          <a:spcPct val="30000"/>
        </a:spcBef>
        <a:spcAft>
          <a:spcPct val="0"/>
        </a:spcAft>
        <a:buClr>
          <a:srgbClr val="B0B1B3"/>
        </a:buClr>
        <a:buFont typeface="Wingdings" pitchFamily="2" charset="2"/>
        <a:buChar char="§"/>
        <a:defRPr sz="2667">
          <a:solidFill>
            <a:srgbClr val="EFF7FF"/>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hyperlink" Target="mailto:daniel_odess@nps.gov" TargetMode="Externa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2343" y="2297417"/>
            <a:ext cx="11574585" cy="1737360"/>
          </a:xfrm>
        </p:spPr>
        <p:txBody>
          <a:bodyPr/>
          <a:lstStyle/>
          <a:p>
            <a:pPr algn="ctr"/>
            <a:br>
              <a:rPr lang="en-US" sz="5400" dirty="0"/>
            </a:br>
            <a:br>
              <a:rPr lang="en-US" sz="5400" dirty="0"/>
            </a:br>
            <a:r>
              <a:rPr lang="en-US" b="1" u="sng" dirty="0"/>
              <a:t>Native American Grave Protection and Repatriation Act (NAGPRA)</a:t>
            </a:r>
            <a:br>
              <a:rPr lang="en-US" sz="4800" i="1" dirty="0"/>
            </a:br>
            <a:endParaRPr lang="en-US" sz="5000" dirty="0"/>
          </a:p>
        </p:txBody>
      </p:sp>
      <p:sp>
        <p:nvSpPr>
          <p:cNvPr id="4" name="Text Placeholder 3"/>
          <p:cNvSpPr>
            <a:spLocks noGrp="1"/>
          </p:cNvSpPr>
          <p:nvPr>
            <p:ph type="body" sz="quarter" idx="13"/>
          </p:nvPr>
        </p:nvSpPr>
        <p:spPr>
          <a:xfrm>
            <a:off x="2930011" y="5735131"/>
            <a:ext cx="6384099" cy="457200"/>
          </a:xfrm>
        </p:spPr>
        <p:txBody>
          <a:bodyPr/>
          <a:lstStyle/>
          <a:p>
            <a:pPr algn="ctr">
              <a:spcBef>
                <a:spcPts val="0"/>
              </a:spcBef>
            </a:pPr>
            <a:r>
              <a:rPr lang="en-US" sz="2200" dirty="0">
                <a:solidFill>
                  <a:schemeClr val="tx1"/>
                </a:solidFill>
                <a:latin typeface="+mn-lt"/>
              </a:rPr>
              <a:t>05/04/2023</a:t>
            </a:r>
          </a:p>
        </p:txBody>
      </p:sp>
    </p:spTree>
    <p:extLst>
      <p:ext uri="{BB962C8B-B14F-4D97-AF65-F5344CB8AC3E}">
        <p14:creationId xmlns:p14="http://schemas.microsoft.com/office/powerpoint/2010/main" val="3879268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15226-E62A-105F-D79C-CD89311FBA14}"/>
              </a:ext>
            </a:extLst>
          </p:cNvPr>
          <p:cNvSpPr>
            <a:spLocks noGrp="1"/>
          </p:cNvSpPr>
          <p:nvPr>
            <p:ph type="title"/>
          </p:nvPr>
        </p:nvSpPr>
        <p:spPr/>
        <p:txBody>
          <a:bodyPr/>
          <a:lstStyle/>
          <a:p>
            <a:r>
              <a:rPr lang="en-US" dirty="0"/>
              <a:t>NAGPRA</a:t>
            </a:r>
          </a:p>
        </p:txBody>
      </p:sp>
      <p:sp>
        <p:nvSpPr>
          <p:cNvPr id="3" name="Content Placeholder 2">
            <a:extLst>
              <a:ext uri="{FF2B5EF4-FFF2-40B4-BE49-F238E27FC236}">
                <a16:creationId xmlns:a16="http://schemas.microsoft.com/office/drawing/2014/main" id="{D05E6AA3-0993-2C0B-963C-D20A967D5B26}"/>
              </a:ext>
            </a:extLst>
          </p:cNvPr>
          <p:cNvSpPr>
            <a:spLocks noGrp="1"/>
          </p:cNvSpPr>
          <p:nvPr>
            <p:ph idx="1"/>
          </p:nvPr>
        </p:nvSpPr>
        <p:spPr/>
        <p:txBody>
          <a:bodyPr/>
          <a:lstStyle/>
          <a:p>
            <a:pPr marL="311143" marR="0" lvl="0" indent="-311143" algn="l" defTabSz="914400" rtl="0" eaLnBrk="1" fontAlgn="base" latinLnBrk="0" hangingPunct="1">
              <a:lnSpc>
                <a:spcPct val="100000"/>
              </a:lnSpc>
              <a:spcBef>
                <a:spcPct val="60000"/>
              </a:spcBef>
              <a:spcAft>
                <a:spcPct val="0"/>
              </a:spcAft>
              <a:buClr>
                <a:srgbClr val="002F80"/>
              </a:buClr>
              <a:buSzTx/>
              <a:buFont typeface="Wingdings" pitchFamily="2" charset="2"/>
              <a:buChar char="§"/>
              <a:tabLst/>
              <a:defRPr/>
            </a:pPr>
            <a:r>
              <a:rPr lang="en-US" sz="2400" dirty="0"/>
              <a:t>Establishes ownership of cultural items excavated or discovered on Federal or Tribal land and land transferred to states by the Federal Government. </a:t>
            </a:r>
            <a:r>
              <a:rPr kumimoji="0" lang="en-US" sz="2400" b="0" i="0" u="none" strike="noStrike" kern="0" cap="none" spc="0" normalizeH="0" baseline="0" noProof="0" dirty="0">
                <a:ln>
                  <a:noFill/>
                </a:ln>
                <a:solidFill>
                  <a:srgbClr val="333333"/>
                </a:solidFill>
                <a:effectLst/>
                <a:uLnTx/>
                <a:uFillTx/>
                <a:latin typeface="Franklin Gothic Book" panose="020B0503020102020204" pitchFamily="34" charset="0"/>
                <a:ea typeface="+mn-ea"/>
                <a:cs typeface="+mn-cs"/>
              </a:rPr>
              <a:t>Effective since November 1990.</a:t>
            </a:r>
          </a:p>
          <a:p>
            <a:r>
              <a:rPr lang="en-US" sz="2400" dirty="0"/>
              <a:t> Requires federal agencies and institutions that receive federal funding to return Native American "cultural items" to lineal descendants and culturally affiliated American Indian tribes, Alaska Native villages, and Native Hawaiian organizations</a:t>
            </a:r>
          </a:p>
          <a:p>
            <a:r>
              <a:rPr lang="en-US" sz="2400" dirty="0"/>
              <a:t>Provides guidance regarding procedures required upon discovery of human remains and certain cultural artefacts such a funerary objects.</a:t>
            </a:r>
          </a:p>
          <a:p>
            <a:r>
              <a:rPr lang="en-US" sz="2400" dirty="0">
                <a:latin typeface="+mj-lt"/>
              </a:rPr>
              <a:t>NAGPRA makes it a criminal offense to traffic in Native American human remains without right of possession or in Native American cultural items obtained in violation of the Act.</a:t>
            </a:r>
          </a:p>
          <a:p>
            <a:endParaRPr lang="en-US" dirty="0"/>
          </a:p>
          <a:p>
            <a:endParaRPr lang="en-US" dirty="0"/>
          </a:p>
        </p:txBody>
      </p:sp>
    </p:spTree>
    <p:extLst>
      <p:ext uri="{BB962C8B-B14F-4D97-AF65-F5344CB8AC3E}">
        <p14:creationId xmlns:p14="http://schemas.microsoft.com/office/powerpoint/2010/main" val="3688198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5655-EC1E-1B14-A99A-41A1504C47F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Why NAGPRA?</a:t>
            </a:r>
          </a:p>
        </p:txBody>
      </p:sp>
      <p:sp>
        <p:nvSpPr>
          <p:cNvPr id="3" name="Content Placeholder 2">
            <a:extLst>
              <a:ext uri="{FF2B5EF4-FFF2-40B4-BE49-F238E27FC236}">
                <a16:creationId xmlns:a16="http://schemas.microsoft.com/office/drawing/2014/main" id="{C5AE864B-19DA-19F5-03CC-9D0795FDDE4D}"/>
              </a:ext>
            </a:extLst>
          </p:cNvPr>
          <p:cNvSpPr>
            <a:spLocks noGrp="1"/>
          </p:cNvSpPr>
          <p:nvPr>
            <p:ph idx="1"/>
          </p:nvPr>
        </p:nvSpPr>
        <p:spPr/>
        <p:txBody>
          <a:bodyPr/>
          <a:lstStyle/>
          <a:p>
            <a:r>
              <a:rPr lang="en-US" sz="2400" dirty="0">
                <a:latin typeface="+mj-lt"/>
              </a:rPr>
              <a:t>Historically states only regulated marked graves.</a:t>
            </a:r>
          </a:p>
          <a:p>
            <a:r>
              <a:rPr lang="en-US" sz="2400" dirty="0">
                <a:latin typeface="+mj-lt"/>
              </a:rPr>
              <a:t>Often the remains of Native American graves were treated differently from the dead of other races.</a:t>
            </a:r>
          </a:p>
          <a:p>
            <a:r>
              <a:rPr lang="en-US" sz="2400" dirty="0">
                <a:latin typeface="+mj-lt"/>
              </a:rPr>
              <a:t>Native American religious beliefs and practices are protected by the First Amendment.</a:t>
            </a:r>
          </a:p>
          <a:p>
            <a:r>
              <a:rPr lang="en-US" sz="2400" dirty="0">
                <a:latin typeface="+mj-lt"/>
              </a:rPr>
              <a:t>Native Americans hold unique rights as sovereign bodies, their relations are controlled by their own laws and customs. The relationship between the people and their dead is an internal relationship, to be understood as under the sovereign jurisdiction of the tribe.</a:t>
            </a:r>
          </a:p>
          <a:p>
            <a:r>
              <a:rPr lang="en-US" sz="2400" dirty="0">
                <a:latin typeface="+mj-lt"/>
              </a:rPr>
              <a:t>The U.S. government does not have the right to disturb Native American graves or their dead, because it has not been granted by any treaty.</a:t>
            </a:r>
          </a:p>
          <a:p>
            <a:pPr marL="463538" lvl="1" indent="0">
              <a:buNone/>
            </a:pPr>
            <a:endParaRPr lang="en-US" dirty="0">
              <a:latin typeface="+mj-lt"/>
              <a:cs typeface="Times New Roman" panose="02020603050405020304" pitchFamily="18" charset="0"/>
            </a:endParaRPr>
          </a:p>
          <a:p>
            <a:pPr lvl="1"/>
            <a:endParaRPr lang="en-US" dirty="0"/>
          </a:p>
        </p:txBody>
      </p:sp>
    </p:spTree>
    <p:extLst>
      <p:ext uri="{BB962C8B-B14F-4D97-AF65-F5344CB8AC3E}">
        <p14:creationId xmlns:p14="http://schemas.microsoft.com/office/powerpoint/2010/main" val="1475857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CD410-A661-4A1F-A828-663BA8187AA0}"/>
              </a:ext>
            </a:extLst>
          </p:cNvPr>
          <p:cNvSpPr>
            <a:spLocks noGrp="1"/>
          </p:cNvSpPr>
          <p:nvPr>
            <p:ph type="title"/>
          </p:nvPr>
        </p:nvSpPr>
        <p:spPr/>
        <p:txBody>
          <a:bodyPr/>
          <a:lstStyle/>
          <a:p>
            <a:r>
              <a:rPr kumimoji="0" lang="en-US" i="0" u="none" strike="noStrike" kern="0" cap="none" spc="0" normalizeH="0" baseline="0" noProof="0" dirty="0">
                <a:ln>
                  <a:noFill/>
                </a:ln>
                <a:solidFill>
                  <a:schemeClr val="bg1"/>
                </a:solidFill>
                <a:effectLst/>
                <a:uLnTx/>
                <a:uFillTx/>
                <a:latin typeface="Arial" panose="020B0604020202020204" pitchFamily="34" charset="0"/>
                <a:ea typeface="ＭＳ Ｐゴシック" pitchFamily="-108" charset="-128"/>
                <a:cs typeface="Arial" panose="020B0604020202020204" pitchFamily="34" charset="0"/>
              </a:rPr>
              <a:t>Essential Information</a:t>
            </a:r>
            <a:endParaRPr lang="en-US" dirty="0">
              <a:solidFill>
                <a:schemeClr val="bg1"/>
              </a:solidFill>
              <a:latin typeface="Franklin Gothic Medium Cond" panose="020B0606030402020204" pitchFamily="34" charset="0"/>
            </a:endParaRPr>
          </a:p>
        </p:txBody>
      </p:sp>
      <p:sp>
        <p:nvSpPr>
          <p:cNvPr id="3" name="Content Placeholder 2">
            <a:extLst>
              <a:ext uri="{FF2B5EF4-FFF2-40B4-BE49-F238E27FC236}">
                <a16:creationId xmlns:a16="http://schemas.microsoft.com/office/drawing/2014/main" id="{13814C25-78F7-4133-BA2E-5DCCBF12E06F}"/>
              </a:ext>
            </a:extLst>
          </p:cNvPr>
          <p:cNvSpPr>
            <a:spLocks noGrp="1"/>
          </p:cNvSpPr>
          <p:nvPr>
            <p:ph idx="1"/>
          </p:nvPr>
        </p:nvSpPr>
        <p:spPr>
          <a:xfrm>
            <a:off x="421218" y="1453798"/>
            <a:ext cx="11020308" cy="4788506"/>
          </a:xfrm>
        </p:spPr>
        <p:txBody>
          <a:bodyPr/>
          <a:lstStyle/>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r>
              <a:rPr kumimoji="0" lang="en-US" sz="240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rPr>
              <a:t>Part of a collection of Federal and state laws that protect cultural resources. Seldom applied as a stand-alone law.</a:t>
            </a:r>
          </a:p>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endParaRPr kumimoji="0" lang="en-US" sz="240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r>
              <a:rPr kumimoji="0" lang="en-US" sz="240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rPr>
              <a:t>Usually applied as a part of</a:t>
            </a:r>
            <a:r>
              <a:rPr kumimoji="0" lang="en-US" sz="2400" b="1"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rPr>
              <a:t> </a:t>
            </a:r>
            <a:r>
              <a:rPr kumimoji="0" lang="en-US" sz="2400" b="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rPr>
              <a:t>a National Programmatic Agreement with USCG, EPA, and other agencies on cultural resources protection in an incident.</a:t>
            </a:r>
          </a:p>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endParaRPr kumimoji="0" lang="en-US" sz="2400" b="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r>
              <a:rPr kumimoji="0" lang="en-US" sz="240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rPr>
              <a:t>Provides directions on how and when to coordinate with State Historic Preservation Offices (SHPO) and Tribal Historic Preservation Offices (THPO).</a:t>
            </a:r>
          </a:p>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endParaRPr kumimoji="0" lang="en-US" sz="2400" i="0" u="none" strike="noStrike" kern="1200" cap="none" spc="0" normalizeH="0" baseline="0" noProof="0" dirty="0">
              <a:ln>
                <a:noFill/>
              </a:ln>
              <a:solidFill>
                <a:srgbClr val="000000"/>
              </a:solidFill>
              <a:effectLst/>
              <a:uLnTx/>
              <a:uFillTx/>
              <a:latin typeface="+mj-lt"/>
              <a:ea typeface="ＭＳ Ｐゴシック" pitchFamily="-108" charset="-128"/>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Pct val="90000"/>
              <a:buFont typeface="Wingdings" panose="05000000000000000000" pitchFamily="2" charset="2"/>
              <a:buChar char="§"/>
              <a:tabLst/>
              <a:defRPr/>
            </a:pPr>
            <a:r>
              <a:rPr lang="en-US" sz="2400" kern="1200" dirty="0">
                <a:solidFill>
                  <a:prstClr val="black"/>
                </a:solidFill>
                <a:latin typeface="+mj-lt"/>
              </a:rPr>
              <a:t>In most cases it is the SHPO/THPO and other entities like the National Park Service that would be guiding compliance with NAGPRA if the remains are identified as Native American.</a:t>
            </a:r>
          </a:p>
          <a:p>
            <a:pPr marL="0" indent="0" fontAlgn="auto">
              <a:spcBef>
                <a:spcPts val="0"/>
              </a:spcBef>
              <a:spcAft>
                <a:spcPts val="0"/>
              </a:spcAft>
              <a:buClrTx/>
              <a:buNone/>
              <a:defRPr/>
            </a:pPr>
            <a:endParaRPr lang="en-US" sz="2400" kern="1200" dirty="0">
              <a:solidFill>
                <a:prstClr val="black"/>
              </a:solidFill>
            </a:endParaRPr>
          </a:p>
          <a:p>
            <a:pPr marL="0" indent="0" fontAlgn="auto">
              <a:spcBef>
                <a:spcPts val="0"/>
              </a:spcBef>
              <a:spcAft>
                <a:spcPts val="0"/>
              </a:spcAft>
              <a:buClrTx/>
              <a:buNone/>
              <a:defRPr/>
            </a:pPr>
            <a:endParaRPr lang="en-US" sz="2134" kern="1200" dirty="0">
              <a:solidFill>
                <a:prstClr val="black"/>
              </a:solidFill>
            </a:endParaRPr>
          </a:p>
          <a:p>
            <a:pPr marL="0" indent="0" fontAlgn="auto">
              <a:spcBef>
                <a:spcPts val="0"/>
              </a:spcBef>
              <a:spcAft>
                <a:spcPts val="0"/>
              </a:spcAft>
              <a:buClrTx/>
              <a:buNone/>
              <a:defRPr/>
            </a:pPr>
            <a:endParaRPr lang="en-US" sz="2400" kern="1200" dirty="0">
              <a:solidFill>
                <a:prstClr val="black"/>
              </a:solidFill>
            </a:endParaRPr>
          </a:p>
        </p:txBody>
      </p:sp>
    </p:spTree>
    <p:extLst>
      <p:ext uri="{BB962C8B-B14F-4D97-AF65-F5344CB8AC3E}">
        <p14:creationId xmlns:p14="http://schemas.microsoft.com/office/powerpoint/2010/main" val="3115042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7973-C034-461C-7D82-1578AC089E3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Key Considerations on Discovery</a:t>
            </a:r>
          </a:p>
        </p:txBody>
      </p:sp>
      <p:sp>
        <p:nvSpPr>
          <p:cNvPr id="3" name="Content Placeholder 2">
            <a:extLst>
              <a:ext uri="{FF2B5EF4-FFF2-40B4-BE49-F238E27FC236}">
                <a16:creationId xmlns:a16="http://schemas.microsoft.com/office/drawing/2014/main" id="{325612E7-E457-075B-130F-6CEE12E958D4}"/>
              </a:ext>
            </a:extLst>
          </p:cNvPr>
          <p:cNvSpPr>
            <a:spLocks noGrp="1"/>
          </p:cNvSpPr>
          <p:nvPr>
            <p:ph idx="1"/>
          </p:nvPr>
        </p:nvSpPr>
        <p:spPr/>
        <p:txBody>
          <a:bodyPr/>
          <a:lstStyle/>
          <a:p>
            <a:r>
              <a:rPr lang="en-US" sz="2800" dirty="0">
                <a:latin typeface="+mj-lt"/>
                <a:cs typeface="Arial" panose="020B0604020202020204" pitchFamily="34" charset="0"/>
              </a:rPr>
              <a:t>Protect the location of sites, do not share the information widely, focus on contacting the relevant authorities which likely includes the State sheriff and/or coroner, even if you have reason to believe it is historic/prehistoric.</a:t>
            </a:r>
          </a:p>
          <a:p>
            <a:r>
              <a:rPr lang="en-US" sz="2800" dirty="0">
                <a:latin typeface="+mj-lt"/>
                <a:cs typeface="Arial" panose="020B0604020202020204" pitchFamily="34" charset="0"/>
              </a:rPr>
              <a:t>Include a staff Historical Preservation Specialist in the process. </a:t>
            </a:r>
          </a:p>
          <a:p>
            <a:r>
              <a:rPr lang="en-US" sz="2800" dirty="0">
                <a:latin typeface="+mj-lt"/>
                <a:cs typeface="Arial" panose="020B0604020202020204" pitchFamily="34" charset="0"/>
              </a:rPr>
              <a:t>Do not move or store potential remains unless absolutely necessary. Leave in place and if possible cover or cordon off the area.</a:t>
            </a:r>
          </a:p>
        </p:txBody>
      </p:sp>
    </p:spTree>
    <p:extLst>
      <p:ext uri="{BB962C8B-B14F-4D97-AF65-F5344CB8AC3E}">
        <p14:creationId xmlns:p14="http://schemas.microsoft.com/office/powerpoint/2010/main" val="1927135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9B91-615F-FABB-AC96-AA611DF3B25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Who </a:t>
            </a:r>
            <a:r>
              <a:rPr lang="en-US" dirty="0" err="1">
                <a:latin typeface="Arial" panose="020B0604020202020204" pitchFamily="34" charset="0"/>
                <a:cs typeface="Arial" panose="020B0604020202020204" pitchFamily="34" charset="0"/>
              </a:rPr>
              <a:t>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Gonna</a:t>
            </a:r>
            <a:r>
              <a:rPr lang="en-US" dirty="0">
                <a:latin typeface="Arial" panose="020B0604020202020204" pitchFamily="34" charset="0"/>
                <a:cs typeface="Arial" panose="020B0604020202020204" pitchFamily="34" charset="0"/>
              </a:rPr>
              <a:t> Call?</a:t>
            </a:r>
          </a:p>
        </p:txBody>
      </p:sp>
      <p:sp>
        <p:nvSpPr>
          <p:cNvPr id="3" name="Content Placeholder 2">
            <a:extLst>
              <a:ext uri="{FF2B5EF4-FFF2-40B4-BE49-F238E27FC236}">
                <a16:creationId xmlns:a16="http://schemas.microsoft.com/office/drawing/2014/main" id="{DA15529A-53D0-4CF7-A61C-58330D6D9DC9}"/>
              </a:ext>
            </a:extLst>
          </p:cNvPr>
          <p:cNvSpPr>
            <a:spLocks noGrp="1"/>
          </p:cNvSpPr>
          <p:nvPr>
            <p:ph idx="1"/>
          </p:nvPr>
        </p:nvSpPr>
        <p:spPr/>
        <p:txBody>
          <a:bodyPr/>
          <a:lstStyle/>
          <a:p>
            <a:r>
              <a:rPr lang="en-US" sz="2800" dirty="0">
                <a:latin typeface="+mj-lt"/>
              </a:rPr>
              <a:t>National Park Service National NAGPRA Program</a:t>
            </a:r>
          </a:p>
          <a:p>
            <a:pPr lvl="1"/>
            <a:r>
              <a:rPr lang="en-US" sz="2134" dirty="0">
                <a:latin typeface="+mj-lt"/>
              </a:rPr>
              <a:t>Support the Review Committee established to monitor NAGPRA compliance, make findings of fact, facilitates the resolution of disputes, consults on regulations, and reports to Congress</a:t>
            </a:r>
          </a:p>
          <a:p>
            <a:pPr lvl="1"/>
            <a:r>
              <a:rPr lang="en-US" sz="2134" dirty="0">
                <a:latin typeface="+mj-lt"/>
              </a:rPr>
              <a:t>Draft regulations to implement NAGPRA, in consultation with the Review Committee</a:t>
            </a:r>
          </a:p>
          <a:p>
            <a:pPr lvl="1"/>
            <a:r>
              <a:rPr lang="en-US" sz="2134" dirty="0">
                <a:latin typeface="+mj-lt"/>
              </a:rPr>
              <a:t>Assist where there are excavations and discoveries of cultural items on Federal or Tribal lands</a:t>
            </a:r>
          </a:p>
          <a:p>
            <a:pPr lvl="1"/>
            <a:r>
              <a:rPr lang="en-US" sz="2134" dirty="0">
                <a:latin typeface="+mj-lt"/>
              </a:rPr>
              <a:t>Publish notices for museums and Federal agencies in the Federal Register</a:t>
            </a:r>
          </a:p>
          <a:p>
            <a:pPr lvl="1"/>
            <a:r>
              <a:rPr lang="en-US" sz="2134" dirty="0">
                <a:latin typeface="+mj-lt"/>
              </a:rPr>
              <a:t>Create and maintain databases for NAGPRA summaries and inventories</a:t>
            </a:r>
          </a:p>
          <a:p>
            <a:pPr lvl="1"/>
            <a:r>
              <a:rPr lang="en-US" sz="2134" dirty="0">
                <a:latin typeface="+mj-lt"/>
              </a:rPr>
              <a:t>Administer grants to museums, Indian Tribes, and Native Hawaiian organizations in fulfilling NAGPRA</a:t>
            </a:r>
          </a:p>
          <a:p>
            <a:pPr lvl="1"/>
            <a:r>
              <a:rPr lang="en-US" sz="2134" dirty="0">
                <a:latin typeface="+mj-lt"/>
              </a:rPr>
              <a:t>Provide training and outreach programs to tribes, institutions, Federal agencies, and the public</a:t>
            </a:r>
          </a:p>
          <a:p>
            <a:pPr lvl="1"/>
            <a:r>
              <a:rPr lang="en-US" sz="2134" dirty="0">
                <a:latin typeface="+mj-lt"/>
              </a:rPr>
              <a:t>Staff the Secretary of the Interior on civil penalties imposed on institutions that fail to comply with NAGPRA</a:t>
            </a:r>
          </a:p>
        </p:txBody>
      </p:sp>
    </p:spTree>
    <p:extLst>
      <p:ext uri="{BB962C8B-B14F-4D97-AF65-F5344CB8AC3E}">
        <p14:creationId xmlns:p14="http://schemas.microsoft.com/office/powerpoint/2010/main" val="3396041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B3C52-62FC-6282-9891-DF7D0BED4A75}"/>
              </a:ext>
            </a:extLst>
          </p:cNvPr>
          <p:cNvSpPr>
            <a:spLocks noGrp="1"/>
          </p:cNvSpPr>
          <p:nvPr>
            <p:ph type="title"/>
          </p:nvPr>
        </p:nvSpPr>
        <p:spPr/>
        <p:txBody>
          <a:bodyPr/>
          <a:lstStyle/>
          <a:p>
            <a:r>
              <a:rPr lang="en-US" dirty="0"/>
              <a:t>Point of Contact</a:t>
            </a:r>
          </a:p>
        </p:txBody>
      </p:sp>
      <p:sp>
        <p:nvSpPr>
          <p:cNvPr id="3" name="Content Placeholder 2">
            <a:extLst>
              <a:ext uri="{FF2B5EF4-FFF2-40B4-BE49-F238E27FC236}">
                <a16:creationId xmlns:a16="http://schemas.microsoft.com/office/drawing/2014/main" id="{F55C7731-FF04-0718-9E8B-A57B582451C0}"/>
              </a:ext>
            </a:extLst>
          </p:cNvPr>
          <p:cNvSpPr>
            <a:spLocks noGrp="1"/>
          </p:cNvSpPr>
          <p:nvPr>
            <p:ph idx="1"/>
          </p:nvPr>
        </p:nvSpPr>
        <p:spPr/>
        <p:txBody>
          <a:bodyPr/>
          <a:lstStyle/>
          <a:p>
            <a:pPr marL="0" marR="0" indent="0">
              <a:lnSpc>
                <a:spcPct val="107000"/>
              </a:lnSpc>
              <a:spcBef>
                <a:spcPts val="0"/>
              </a:spcBef>
              <a:spcAft>
                <a:spcPts val="0"/>
              </a:spcAft>
              <a:buNone/>
            </a:pPr>
            <a:r>
              <a:rPr lang="en-US" sz="2400" dirty="0">
                <a:effectLst/>
                <a:latin typeface="+mj-lt"/>
                <a:ea typeface="Calibri" panose="020F0502020204030204" pitchFamily="34" charset="0"/>
                <a:cs typeface="Times New Roman" panose="02020603050405020304" pitchFamily="18" charset="0"/>
              </a:rPr>
              <a:t>Dan </a:t>
            </a:r>
            <a:r>
              <a:rPr lang="en-US" sz="2400" dirty="0" err="1">
                <a:effectLst/>
                <a:latin typeface="+mj-lt"/>
                <a:ea typeface="Calibri" panose="020F0502020204030204" pitchFamily="34" charset="0"/>
                <a:cs typeface="Times New Roman" panose="02020603050405020304" pitchFamily="18" charset="0"/>
              </a:rPr>
              <a:t>Odess</a:t>
            </a:r>
            <a:r>
              <a:rPr lang="en-US" sz="2400" dirty="0">
                <a:effectLst/>
                <a:latin typeface="+mj-lt"/>
                <a:ea typeface="Calibri" panose="020F0502020204030204" pitchFamily="34" charset="0"/>
                <a:cs typeface="Times New Roman" panose="02020603050405020304" pitchFamily="18" charset="0"/>
              </a:rPr>
              <a:t>, </a:t>
            </a:r>
            <a:r>
              <a:rPr lang="en-US" sz="2400" u="sng" dirty="0">
                <a:solidFill>
                  <a:srgbClr val="0563C1"/>
                </a:solidFill>
                <a:effectLst/>
                <a:latin typeface="+mj-lt"/>
                <a:ea typeface="Calibri" panose="020F0502020204030204" pitchFamily="34" charset="0"/>
                <a:cs typeface="Times New Roman" panose="02020603050405020304" pitchFamily="18" charset="0"/>
                <a:hlinkClick r:id="rId2"/>
              </a:rPr>
              <a:t>daniel_odess@nps.gov</a:t>
            </a:r>
            <a:endParaRPr lang="en-US" sz="2400" u="sng" dirty="0">
              <a:solidFill>
                <a:srgbClr val="0563C1"/>
              </a:solidFill>
              <a:latin typeface="+mj-l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effectLst/>
                <a:latin typeface="+mj-lt"/>
                <a:ea typeface="Calibri" panose="020F0502020204030204" pitchFamily="34" charset="0"/>
                <a:cs typeface="Times New Roman" panose="02020603050405020304" pitchFamily="18" charset="0"/>
              </a:rPr>
              <a:t>Chief of Science and Research. He is the National Park Service expert on cultural resources protection in oil spills. He was the lead for cultural resources protection and damage assessment on the Deepwater Horizon (BP) oil spill response and recovery and now gives trainings to agencies on the topic. He is a valuable resource for additional training or consultation with an expert on planning</a:t>
            </a:r>
            <a:r>
              <a:rPr lang="en-US" sz="2400">
                <a:effectLst/>
                <a:latin typeface="+mj-lt"/>
                <a:ea typeface="Calibri" panose="020F0502020204030204" pitchFamily="34" charset="0"/>
                <a:cs typeface="Times New Roman" panose="02020603050405020304" pitchFamily="18" charset="0"/>
              </a:rPr>
              <a:t>/exercises. </a:t>
            </a:r>
            <a:r>
              <a:rPr lang="en-US" sz="2400" dirty="0">
                <a:effectLst/>
                <a:latin typeface="+mj-lt"/>
                <a:ea typeface="Calibri" panose="020F0502020204030204" pitchFamily="34" charset="0"/>
                <a:cs typeface="Times New Roman" panose="02020603050405020304" pitchFamily="18" charset="0"/>
              </a:rPr>
              <a:t>According to the National Programmatic Agreement, NPS is who we should be working with for pre-planning activities.</a:t>
            </a:r>
          </a:p>
          <a:p>
            <a:endParaRPr lang="en-US" sz="2400" dirty="0">
              <a:latin typeface="+mj-lt"/>
            </a:endParaRPr>
          </a:p>
        </p:txBody>
      </p:sp>
    </p:spTree>
    <p:extLst>
      <p:ext uri="{BB962C8B-B14F-4D97-AF65-F5344CB8AC3E}">
        <p14:creationId xmlns:p14="http://schemas.microsoft.com/office/powerpoint/2010/main" val="4167593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67E069-C9F4-DAB1-0E8D-52D7E2607FD4}"/>
              </a:ext>
            </a:extLst>
          </p:cNvPr>
          <p:cNvSpPr txBox="1"/>
          <p:nvPr/>
        </p:nvSpPr>
        <p:spPr>
          <a:xfrm>
            <a:off x="671119" y="1870745"/>
            <a:ext cx="11165747" cy="1015663"/>
          </a:xfrm>
          <a:prstGeom prst="rect">
            <a:avLst/>
          </a:prstGeom>
          <a:noFill/>
        </p:spPr>
        <p:txBody>
          <a:bodyPr wrap="square" rtlCol="0">
            <a:spAutoFit/>
          </a:bodyPr>
          <a:lstStyle/>
          <a:p>
            <a:pPr algn="ctr"/>
            <a:r>
              <a:rPr lang="en-US" sz="6000" b="1" dirty="0">
                <a:solidFill>
                  <a:schemeClr val="bg2"/>
                </a:solidFill>
                <a:latin typeface="+mj-lt"/>
              </a:rPr>
              <a:t>Questions</a:t>
            </a:r>
          </a:p>
        </p:txBody>
      </p:sp>
    </p:spTree>
    <p:extLst>
      <p:ext uri="{BB962C8B-B14F-4D97-AF65-F5344CB8AC3E}">
        <p14:creationId xmlns:p14="http://schemas.microsoft.com/office/powerpoint/2010/main" val="3990103998"/>
      </p:ext>
    </p:extLst>
  </p:cSld>
  <p:clrMapOvr>
    <a:masterClrMapping/>
  </p:clrMapOvr>
</p:sld>
</file>

<file path=ppt/theme/theme1.xml><?xml version="1.0" encoding="utf-8"?>
<a:theme xmlns:a="http://schemas.openxmlformats.org/drawingml/2006/main" name="2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s">
  <a:themeElements>
    <a:clrScheme name="EAD Template Colors">
      <a:dk1>
        <a:sysClr val="windowText" lastClr="000000"/>
      </a:dk1>
      <a:lt1>
        <a:sysClr val="window" lastClr="FFFFFF"/>
      </a:lt1>
      <a:dk2>
        <a:srgbClr val="323232"/>
      </a:dk2>
      <a:lt2>
        <a:srgbClr val="E3DED1"/>
      </a:lt2>
      <a:accent1>
        <a:srgbClr val="1B587C"/>
      </a:accent1>
      <a:accent2>
        <a:srgbClr val="F07F09"/>
      </a:accent2>
      <a:accent3>
        <a:srgbClr val="4E8542"/>
      </a:accent3>
      <a:accent4>
        <a:srgbClr val="FFC000"/>
      </a:accent4>
      <a:accent5>
        <a:srgbClr val="9F2936"/>
      </a:accent5>
      <a:accent6>
        <a:srgbClr val="604878"/>
      </a:accent6>
      <a:hlink>
        <a:srgbClr val="323232"/>
      </a:hlink>
      <a:folHlink>
        <a:srgbClr val="656565"/>
      </a:folHlink>
    </a:clrScheme>
    <a:fontScheme name="EAD Fonts">
      <a:majorFont>
        <a:latin typeface="Franklin Gothic Medium Cond"/>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okend Slides">
  <a:themeElements>
    <a:clrScheme name="EAD Template Colors">
      <a:dk1>
        <a:sysClr val="windowText" lastClr="000000"/>
      </a:dk1>
      <a:lt1>
        <a:sysClr val="window" lastClr="FFFFFF"/>
      </a:lt1>
      <a:dk2>
        <a:srgbClr val="323232"/>
      </a:dk2>
      <a:lt2>
        <a:srgbClr val="E3DED1"/>
      </a:lt2>
      <a:accent1>
        <a:srgbClr val="1B587C"/>
      </a:accent1>
      <a:accent2>
        <a:srgbClr val="F07F09"/>
      </a:accent2>
      <a:accent3>
        <a:srgbClr val="4E8542"/>
      </a:accent3>
      <a:accent4>
        <a:srgbClr val="FFC000"/>
      </a:accent4>
      <a:accent5>
        <a:srgbClr val="9F2936"/>
      </a:accent5>
      <a:accent6>
        <a:srgbClr val="604878"/>
      </a:accent6>
      <a:hlink>
        <a:srgbClr val="323232"/>
      </a:hlink>
      <a:folHlink>
        <a:srgbClr val="656565"/>
      </a:folHlink>
    </a:clrScheme>
    <a:fontScheme name="EAD Fonts">
      <a:majorFont>
        <a:latin typeface="Franklin Gothic Medium Cond"/>
        <a:ea typeface=""/>
        <a:cs typeface=""/>
      </a:majorFont>
      <a:minorFont>
        <a:latin typeface="Georg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5.xml><?xml version="1.0" encoding="utf-8"?>
<a:theme xmlns:a="http://schemas.openxmlformats.org/drawingml/2006/main" name="2_UNCLASSIFI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HS_Template_Whi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b="1" i="1" dirty="0">
            <a:solidFill>
              <a:schemeClr val="bg2"/>
            </a:solidFill>
            <a:latin typeface="+mj-lt"/>
          </a:defRPr>
        </a:defPPr>
      </a:lstStyle>
    </a:txDef>
  </a:objectDefaults>
  <a:extraClrSchemeLst>
    <a:extraClrScheme>
      <a:clrScheme name="DHS_Template_White 1">
        <a:dk1>
          <a:srgbClr val="595959"/>
        </a:dk1>
        <a:lt1>
          <a:srgbClr val="F8D167"/>
        </a:lt1>
        <a:dk2>
          <a:srgbClr val="BF5FA7"/>
        </a:dk2>
        <a:lt2>
          <a:srgbClr val="92C9DD"/>
        </a:lt2>
        <a:accent1>
          <a:srgbClr val="9ED47C"/>
        </a:accent1>
        <a:accent2>
          <a:srgbClr val="F3728D"/>
        </a:accent2>
        <a:accent3>
          <a:srgbClr val="FBE5B8"/>
        </a:accent3>
        <a:accent4>
          <a:srgbClr val="4B4B4B"/>
        </a:accent4>
        <a:accent5>
          <a:srgbClr val="CCE6BF"/>
        </a:accent5>
        <a:accent6>
          <a:srgbClr val="DC677F"/>
        </a:accent6>
        <a:hlink>
          <a:srgbClr val="6E91BA"/>
        </a:hlink>
        <a:folHlink>
          <a:srgbClr val="BDBFD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x002e_Reference_x0020_Type xmlns="3ae5610d-8622-4b81-b7b5-95f34044f369" xsi:nil="true"/>
    <TaxCatchAll xmlns="cc0073e7-31cd-4c32-9712-79659562e3c7"/>
    <DocumentSetDescription xmlns="http://schemas.microsoft.com/sharepoint/v3" xsi:nil="true"/>
    <Plan_Effort xmlns="3ae5610d-8622-4b81-b7b5-95f34044f369" xsi:nil="true"/>
    <_x002e_Plan_x002f_Doc xmlns="3ae5610d-8622-4b81-b7b5-95f34044f369" xsi:nil="true"/>
    <_x002e_Who xmlns="3ae5610d-8622-4b81-b7b5-95f34044f369" xsi:nil="true"/>
    <Doc_x0020_Type xmlns="5c61081a-de85-4e9d-9e6f-1c446fe7365d" xsi:nil="true"/>
    <_x002e_State xmlns="3ae5610d-8622-4b81-b7b5-95f34044f369" xsi:nil="true"/>
    <Doc xmlns="3ae5610d-8622-4b81-b7b5-95f34044f369" xsi:nil="true"/>
    <_dlc_DocId xmlns="3ae5610d-8622-4b81-b7b5-95f34044f369">3VXQKFNMR7YM-1117544857-488</_dlc_DocId>
    <_dlc_DocIdUrl xmlns="3ae5610d-8622-4b81-b7b5-95f34044f369">
      <Url>https://internal.fema.net/collab/r10/DO_PLANS/_layouts/DocIdRedir.aspx?ID=3VXQKFNMR7YM-1117544857-488</Url>
      <Description>3VXQKFNMR7YM-1117544857-488</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568ddf3f-b77f-46a0-9295-2b9495b5142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226CA280C278DD419C5CC75AB8C097F1" ma:contentTypeVersion="37" ma:contentTypeDescription="Create a new document." ma:contentTypeScope="" ma:versionID="58a8af02ccd9af70b8ecef6d6dad8b54">
  <xsd:schema xmlns:xsd="http://www.w3.org/2001/XMLSchema" xmlns:xs="http://www.w3.org/2001/XMLSchema" xmlns:p="http://schemas.microsoft.com/office/2006/metadata/properties" xmlns:ns1="http://schemas.microsoft.com/sharepoint/v3" xmlns:ns2="cc0073e7-31cd-4c32-9712-79659562e3c7" xmlns:ns3="3ae5610d-8622-4b81-b7b5-95f34044f369" xmlns:ns4="5c61081a-de85-4e9d-9e6f-1c446fe7365d" targetNamespace="http://schemas.microsoft.com/office/2006/metadata/properties" ma:root="true" ma:fieldsID="7d69c070a6645130567d229314d30b2e" ns1:_="" ns2:_="" ns3:_="" ns4:_="">
    <xsd:import namespace="http://schemas.microsoft.com/sharepoint/v3"/>
    <xsd:import namespace="cc0073e7-31cd-4c32-9712-79659562e3c7"/>
    <xsd:import namespace="3ae5610d-8622-4b81-b7b5-95f34044f369"/>
    <xsd:import namespace="5c61081a-de85-4e9d-9e6f-1c446fe7365d"/>
    <xsd:element name="properties">
      <xsd:complexType>
        <xsd:sequence>
          <xsd:element name="documentManagement">
            <xsd:complexType>
              <xsd:all>
                <xsd:element ref="ns2:TaxCatchAll" minOccurs="0"/>
                <xsd:element ref="ns2:TaxCatchAllLabel" minOccurs="0"/>
                <xsd:element ref="ns3:_x002e_State" minOccurs="0"/>
                <xsd:element ref="ns3:_dlc_DocIdUrl" minOccurs="0"/>
                <xsd:element ref="ns3:_x002e_Plan_x002f_Doc" minOccurs="0"/>
                <xsd:element ref="ns1:DocumentSetDescription" minOccurs="0"/>
                <xsd:element ref="ns3:Doc" minOccurs="0"/>
                <xsd:element ref="ns4:Doc_x0020_Type" minOccurs="0"/>
                <xsd:element ref="ns3:_x002e_Who" minOccurs="0"/>
                <xsd:element ref="ns3:_dlc_DocId" minOccurs="0"/>
                <xsd:element ref="ns3:_x002e_Reference_x0020_Type" minOccurs="0"/>
                <xsd:element ref="ns3:_dlc_DocIdPersistId" minOccurs="0"/>
                <xsd:element ref="ns3:Plan_Effo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13" nillable="true" ma:displayName="Description" ma:description="A description of the Document Set" ma:internalName="DocumentSetDescrip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0073e7-31cd-4c32-9712-79659562e3c7"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51021a8-77d8-4b5a-a11e-070a24e9dc28}" ma:internalName="TaxCatchAll" ma:showField="CatchAllData" ma:web="3ae5610d-8622-4b81-b7b5-95f34044f369">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51021a8-77d8-4b5a-a11e-070a24e9dc28}" ma:internalName="TaxCatchAllLabel" ma:readOnly="true" ma:showField="CatchAllDataLabel" ma:web="3ae5610d-8622-4b81-b7b5-95f34044f36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ae5610d-8622-4b81-b7b5-95f34044f369" elementFormDefault="qualified">
    <xsd:import namespace="http://schemas.microsoft.com/office/2006/documentManagement/types"/>
    <xsd:import namespace="http://schemas.microsoft.com/office/infopath/2007/PartnerControls"/>
    <xsd:element name="_x002e_State" ma:index="10" nillable="true" ma:displayName="State" ma:format="RadioButtons" ma:hidden="true" ma:internalName="_x002E_State" ma:readOnly="false">
      <xsd:simpleType>
        <xsd:union memberTypes="dms:Text">
          <xsd:simpleType>
            <xsd:restriction base="dms:Choice">
              <xsd:enumeration value="Alaska"/>
              <xsd:enumeration value="Washignton"/>
              <xsd:enumeration value="Oregon"/>
              <xsd:enumeration value="Idaho"/>
              <xsd:enumeration value="Tribal"/>
              <xsd:enumeration value="--"/>
            </xsd:restriction>
          </xsd:simpleType>
        </xsd:union>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x002e_Plan_x002f_Doc" ma:index="12" nillable="true" ma:displayName="Plan" ma:format="Dropdown" ma:hidden="true" ma:internalName="_x002E_Plan_x002F_Doc" ma:readOnly="false">
      <xsd:simpleType>
        <xsd:restriction base="dms:Choice">
          <xsd:enumeration value="All Hazards"/>
          <xsd:enumeration value="Cascadia Subduction Zone"/>
          <xsd:enumeration value="Alaska"/>
          <xsd:enumeration value="Green River"/>
          <xsd:enumeration value="RRCC"/>
          <xsd:enumeration value="H.Q Plan"/>
          <xsd:enumeration value="Region X"/>
          <xsd:enumeration value="Other Region"/>
          <xsd:enumeration value="RISM"/>
          <xsd:enumeration value="Tribal"/>
          <xsd:enumeration value="State"/>
        </xsd:restriction>
      </xsd:simpleType>
    </xsd:element>
    <xsd:element name="Doc" ma:index="14" nillable="true" ma:displayName="Doc Group" ma:format="Dropdown" ma:hidden="true" ma:internalName="Doc" ma:readOnly="false">
      <xsd:simpleType>
        <xsd:restriction base="dms:Choice">
          <xsd:enumeration value="Plans"/>
          <xsd:enumeration value="Plans Support Info"/>
          <xsd:enumeration value="Reference"/>
          <xsd:enumeration value="THIRA"/>
          <xsd:enumeration value="RISC"/>
          <xsd:enumeration value="Budget"/>
          <xsd:enumeration value="IMAT"/>
          <xsd:enumeration value="Disaster"/>
          <xsd:enumeration value="Other"/>
        </xsd:restriction>
      </xsd:simpleType>
    </xsd:element>
    <xsd:element name="_x002e_Who" ma:index="16" nillable="true" ma:displayName="Who" ma:format="RadioButtons" ma:hidden="true" ma:internalName="_x002E_Who" ma:readOnly="false">
      <xsd:simpleType>
        <xsd:restriction base="dms:Choice">
          <xsd:enumeration value="Vince"/>
          <xsd:enumeration value="Kate"/>
          <xsd:enumeration value="Kathleen"/>
          <xsd:enumeration value="Matt"/>
          <xsd:enumeration value="JW"/>
          <xsd:enumeration value="Lisa"/>
          <xsd:enumeration value="Justin"/>
          <xsd:enumeration value="All"/>
        </xsd:restriction>
      </xsd:simpleType>
    </xsd:element>
    <xsd:element name="_dlc_DocId" ma:index="17" nillable="true" ma:displayName="Document ID Value" ma:description="The value of the document ID assigned to this item." ma:internalName="_dlc_DocId" ma:readOnly="true">
      <xsd:simpleType>
        <xsd:restriction base="dms:Text"/>
      </xsd:simpleType>
    </xsd:element>
    <xsd:element name="_x002e_Reference_x0020_Type" ma:index="18" nillable="true" ma:displayName="Reference Type" ma:description="Select ONLY if you chose Reference document type above. Otherwise leave blank." ma:format="Dropdown" ma:hidden="true" ma:internalName="_x002E_Reference_x0020_Type" ma:readOnly="false">
      <xsd:simpleType>
        <xsd:restriction base="dms:Choice">
          <xsd:enumeration value="Doctrine"/>
          <xsd:enumeration value="Templates"/>
          <xsd:enumeration value="Training"/>
          <xsd:enumeration value="Travel Info"/>
          <xsd:enumeration value="Memo"/>
          <xsd:enumeration value="Form"/>
          <xsd:enumeration value="Info"/>
          <xsd:enumeration value="Law"/>
          <xsd:enumeration value="H.Q. Plans"/>
          <xsd:enumeration value="Other"/>
        </xsd:restriction>
      </xsd:simpleType>
    </xsd:element>
    <xsd:element name="_dlc_DocIdPersistId" ma:index="19" nillable="true" ma:displayName="Persist ID" ma:description="Keep ID on add." ma:hidden="true" ma:internalName="_dlc_DocIdPersistId" ma:readOnly="true">
      <xsd:simpleType>
        <xsd:restriction base="dms:Boolean"/>
      </xsd:simpleType>
    </xsd:element>
    <xsd:element name="Plan_Effort" ma:index="20" nillable="true" ma:displayName="Plan_Effort" ma:description="Will the doc be used for a briefing product?" ma:format="Dropdown" ma:internalName="Plan_Effort">
      <xsd:simpleType>
        <xsd:restriction base="dms:Choice">
          <xsd:enumeration value="Briefing Book"/>
          <xsd:enumeration value="IAB"/>
          <xsd:enumeration value="COA"/>
          <xsd:enumeration value="Plan"/>
          <xsd:enumeration value="--"/>
        </xsd:restriction>
      </xsd:simpleType>
    </xsd:element>
  </xsd:schema>
  <xsd:schema xmlns:xsd="http://www.w3.org/2001/XMLSchema" xmlns:xs="http://www.w3.org/2001/XMLSchema" xmlns:dms="http://schemas.microsoft.com/office/2006/documentManagement/types" xmlns:pc="http://schemas.microsoft.com/office/infopath/2007/PartnerControls" targetNamespace="5c61081a-de85-4e9d-9e6f-1c446fe7365d" elementFormDefault="qualified">
    <xsd:import namespace="http://schemas.microsoft.com/office/2006/documentManagement/types"/>
    <xsd:import namespace="http://schemas.microsoft.com/office/infopath/2007/PartnerControls"/>
    <xsd:element name="Doc_x0020_Type" ma:index="15" nillable="true" ma:displayName="Doc Type" ma:format="RadioButtons" ma:hidden="true" ma:internalName="Doc_x0020_Type" ma:readOnly="false">
      <xsd:simpleType>
        <xsd:restriction base="dms:Choice">
          <xsd:enumeration value="Plan Support Docs"/>
          <xsd:enumeration value="Plan Doc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406C58-2370-4376-B233-6D55ECA21BC8}">
  <ds:schemaRefs>
    <ds:schemaRef ds:uri="http://schemas.openxmlformats.org/package/2006/metadata/core-properties"/>
    <ds:schemaRef ds:uri="http://www.w3.org/XML/1998/namespace"/>
    <ds:schemaRef ds:uri="cc0073e7-31cd-4c32-9712-79659562e3c7"/>
    <ds:schemaRef ds:uri="http://schemas.microsoft.com/office/2006/documentManagement/types"/>
    <ds:schemaRef ds:uri="http://purl.org/dc/elements/1.1/"/>
    <ds:schemaRef ds:uri="http://schemas.microsoft.com/sharepoint/v3"/>
    <ds:schemaRef ds:uri="http://purl.org/dc/terms/"/>
    <ds:schemaRef ds:uri="5c61081a-de85-4e9d-9e6f-1c446fe7365d"/>
    <ds:schemaRef ds:uri="http://purl.org/dc/dcmitype/"/>
    <ds:schemaRef ds:uri="http://schemas.microsoft.com/office/infopath/2007/PartnerControls"/>
    <ds:schemaRef ds:uri="3ae5610d-8622-4b81-b7b5-95f34044f369"/>
    <ds:schemaRef ds:uri="http://schemas.microsoft.com/office/2006/metadata/properties"/>
  </ds:schemaRefs>
</ds:datastoreItem>
</file>

<file path=customXml/itemProps2.xml><?xml version="1.0" encoding="utf-8"?>
<ds:datastoreItem xmlns:ds="http://schemas.openxmlformats.org/officeDocument/2006/customXml" ds:itemID="{86ED2F5C-6738-4E1F-981E-4E79403539B8}">
  <ds:schemaRefs>
    <ds:schemaRef ds:uri="http://schemas.microsoft.com/sharepoint/events"/>
  </ds:schemaRefs>
</ds:datastoreItem>
</file>

<file path=customXml/itemProps3.xml><?xml version="1.0" encoding="utf-8"?>
<ds:datastoreItem xmlns:ds="http://schemas.openxmlformats.org/officeDocument/2006/customXml" ds:itemID="{D1C770C4-E469-46F7-AB29-50F7C4656E4D}">
  <ds:schemaRefs>
    <ds:schemaRef ds:uri="Microsoft.SharePoint.Taxonomy.ContentTypeSync"/>
  </ds:schemaRefs>
</ds:datastoreItem>
</file>

<file path=customXml/itemProps4.xml><?xml version="1.0" encoding="utf-8"?>
<ds:datastoreItem xmlns:ds="http://schemas.openxmlformats.org/officeDocument/2006/customXml" ds:itemID="{4E4D6B63-410C-437A-B20B-4438404C5A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c0073e7-31cd-4c32-9712-79659562e3c7"/>
    <ds:schemaRef ds:uri="3ae5610d-8622-4b81-b7b5-95f34044f369"/>
    <ds:schemaRef ds:uri="5c61081a-de85-4e9d-9e6f-1c446fe73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F02880E0-F74E-4B3D-BEF6-3E3B4D93D9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Tier II  - SOP and Training Tool_Draft ppt v.1</Template>
  <TotalTime>41077</TotalTime>
  <Words>751</Words>
  <Application>Microsoft Office PowerPoint</Application>
  <PresentationFormat>Widescreen</PresentationFormat>
  <Paragraphs>47</Paragraphs>
  <Slides>8</Slides>
  <Notes>2</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8</vt:i4>
      </vt:variant>
    </vt:vector>
  </HeadingPairs>
  <TitlesOfParts>
    <vt:vector size="24" baseType="lpstr">
      <vt:lpstr>Arial Unicode MS</vt:lpstr>
      <vt:lpstr>Arial</vt:lpstr>
      <vt:lpstr>Arial (Body)</vt:lpstr>
      <vt:lpstr>Book Antiqua</vt:lpstr>
      <vt:lpstr>Calibri</vt:lpstr>
      <vt:lpstr>Calibri Light</vt:lpstr>
      <vt:lpstr>Franklin Gothic Book</vt:lpstr>
      <vt:lpstr>Franklin Gothic Medium Cond</vt:lpstr>
      <vt:lpstr>Georgia</vt:lpstr>
      <vt:lpstr>Times New Roman</vt:lpstr>
      <vt:lpstr>Wingdings</vt:lpstr>
      <vt:lpstr>21_Default Design</vt:lpstr>
      <vt:lpstr>Custom Design</vt:lpstr>
      <vt:lpstr>Section Break Slides</vt:lpstr>
      <vt:lpstr>Bookend Slides</vt:lpstr>
      <vt:lpstr>2_UNCLASSIFIED</vt:lpstr>
      <vt:lpstr>  Native American Grave Protection and Repatriation Act (NAGPRA) </vt:lpstr>
      <vt:lpstr>NAGPRA</vt:lpstr>
      <vt:lpstr>Why NAGPRA?</vt:lpstr>
      <vt:lpstr>Essential Information</vt:lpstr>
      <vt:lpstr>Key Considerations on Discovery</vt:lpstr>
      <vt:lpstr>Who Ya Gonna Call?</vt:lpstr>
      <vt:lpstr>Point of Contact</vt:lpstr>
      <vt:lpstr>PowerPoint Presentation</vt:lpstr>
    </vt:vector>
  </TitlesOfParts>
  <Company>DHS/FEMA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Lifelines Toolkit v1.0</dc:title>
  <dc:creator>Nikita Kandpal</dc:creator>
  <cp:lastModifiedBy>Polley, Richard</cp:lastModifiedBy>
  <cp:revision>34</cp:revision>
  <cp:lastPrinted>2023-02-28T12:05:26Z</cp:lastPrinted>
  <dcterms:created xsi:type="dcterms:W3CDTF">2018-07-30T18:21:11Z</dcterms:created>
  <dcterms:modified xsi:type="dcterms:W3CDTF">2023-04-25T12:22:47Z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0x010100226CA280C278DD419C5CC75AB8C097F1</vt:lpwstr>
  </property>
  <property fmtid="{D5CDD505-2E9C-101B-9397-08002B2CF9AE}" pid="3" name="CGContractPrime">
    <vt:lpwstr>9;#Cadmus|9b1bd3ef-e5a6-4a7e-897b-8b9776f755d0</vt:lpwstr>
  </property>
  <property fmtid="{D5CDD505-2E9C-101B-9397-08002B2CF9AE}" pid="4" name="CGContractCustomer">
    <vt:lpwstr>17;#DHS - FEMA - ORR - Office of Response and Recovery|a62d1697-533d-4e06-9fc3-5dacc75d8e72</vt:lpwstr>
  </property>
  <property fmtid="{D5CDD505-2E9C-101B-9397-08002B2CF9AE}" pid="5" name="CGContractCostpointNumber">
    <vt:lpwstr/>
  </property>
  <property fmtid="{D5CDD505-2E9C-101B-9397-08002B2CF9AE}" pid="6" name="CGContractSub">
    <vt:lpwstr/>
  </property>
  <property fmtid="{D5CDD505-2E9C-101B-9397-08002B2CF9AE}" pid="7" name="CGDocumentClassification">
    <vt:lpwstr/>
  </property>
  <property fmtid="{D5CDD505-2E9C-101B-9397-08002B2CF9AE}" pid="8" name="CGContractOrganization">
    <vt:lpwstr/>
  </property>
  <property fmtid="{D5CDD505-2E9C-101B-9397-08002B2CF9AE}" pid="9" name="CGContractNumber">
    <vt:lpwstr>2330</vt:lpwstr>
  </property>
  <property fmtid="{D5CDD505-2E9C-101B-9397-08002B2CF9AE}" pid="10" name="_dlc_DocIdItemGuid">
    <vt:lpwstr>6db68f52-0f5e-4a7e-9582-2a320859abb5</vt:lpwstr>
  </property>
  <property fmtid="{D5CDD505-2E9C-101B-9397-08002B2CF9AE}" pid="11" name="AuthorIds_UIVersion_1536">
    <vt:lpwstr>3589</vt:lpwstr>
  </property>
</Properties>
</file>