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8" r:id="rId6"/>
    <p:sldMasterId id="2147483682" r:id="rId7"/>
    <p:sldMasterId id="2147483684" r:id="rId8"/>
    <p:sldMasterId id="2147483668" r:id="rId9"/>
    <p:sldMasterId id="2147483696" r:id="rId10"/>
    <p:sldMasterId id="2147483726" r:id="rId11"/>
  </p:sldMasterIdLst>
  <p:notesMasterIdLst>
    <p:notesMasterId r:id="rId30"/>
  </p:notesMasterIdLst>
  <p:sldIdLst>
    <p:sldId id="256" r:id="rId12"/>
    <p:sldId id="365" r:id="rId13"/>
    <p:sldId id="399" r:id="rId14"/>
    <p:sldId id="367" r:id="rId15"/>
    <p:sldId id="366" r:id="rId16"/>
    <p:sldId id="307" r:id="rId17"/>
    <p:sldId id="381" r:id="rId18"/>
    <p:sldId id="397" r:id="rId19"/>
    <p:sldId id="398" r:id="rId20"/>
    <p:sldId id="394" r:id="rId21"/>
    <p:sldId id="395" r:id="rId22"/>
    <p:sldId id="406" r:id="rId23"/>
    <p:sldId id="403" r:id="rId24"/>
    <p:sldId id="401" r:id="rId25"/>
    <p:sldId id="404" r:id="rId26"/>
    <p:sldId id="405" r:id="rId27"/>
    <p:sldId id="396" r:id="rId28"/>
    <p:sldId id="39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raphic Slides" id="{EEC44ED7-A162-49B5-B0A3-F0E0AD62A9EC}">
          <p14:sldIdLst>
            <p14:sldId id="256"/>
            <p14:sldId id="365"/>
            <p14:sldId id="399"/>
            <p14:sldId id="367"/>
            <p14:sldId id="366"/>
            <p14:sldId id="307"/>
            <p14:sldId id="381"/>
            <p14:sldId id="397"/>
            <p14:sldId id="398"/>
            <p14:sldId id="394"/>
            <p14:sldId id="395"/>
            <p14:sldId id="406"/>
            <p14:sldId id="403"/>
            <p14:sldId id="401"/>
            <p14:sldId id="404"/>
            <p14:sldId id="405"/>
            <p14:sldId id="396"/>
            <p14:sldId id="393"/>
          </p14:sldIdLst>
        </p14:section>
        <p14:section name="Example Slides" id="{440ADC85-7D32-4A1D-8933-D180E550028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gner, Amanda" initials="WA" lastIdx="1" clrIdx="0">
    <p:extLst>
      <p:ext uri="{19B8F6BF-5375-455C-9EA6-DF929625EA0E}">
        <p15:presenceInfo xmlns:p15="http://schemas.microsoft.com/office/powerpoint/2012/main" userId="S::Amanda.Wagner@WestonSolutions.com::138c4eaf-88cd-4d89-892e-58f8ddb53b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804E"/>
    <a:srgbClr val="002060"/>
    <a:srgbClr val="9DC3E6"/>
    <a:srgbClr val="7F9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2" autoAdjust="0"/>
  </p:normalViewPr>
  <p:slideViewPr>
    <p:cSldViewPr snapToGrid="0">
      <p:cViewPr varScale="1">
        <p:scale>
          <a:sx n="68" d="100"/>
          <a:sy n="68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microsoft.com/office/2015/10/relationships/revisionInfo" Target="revisionInfo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112BC-4C66-454D-A20F-87770E2A034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B088-F0A5-4D38-ACFD-C3D6FF302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90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B843C-A6A5-493C-B344-EE1A6FC20E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93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B843C-A6A5-493C-B344-EE1A6FC20E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28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F963D-2129-4952-8E95-9282B97D9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199"/>
            <a:ext cx="9144000" cy="1909763"/>
          </a:xfrm>
        </p:spPr>
        <p:txBody>
          <a:bodyPr anchor="b"/>
          <a:lstStyle>
            <a:lvl1pPr algn="ctr">
              <a:defRPr sz="6000" b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99593-D3D3-4538-A190-F02C0FD43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1222"/>
            <a:ext cx="9144000" cy="171657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616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DF19E-4D69-4A4D-8638-BACA899A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321"/>
            <a:ext cx="10515600" cy="851116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AB53D-977D-4E33-8D99-45A58AD3A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750"/>
            <a:ext cx="10515600" cy="4410939"/>
          </a:xfrm>
        </p:spPr>
        <p:txBody>
          <a:bodyPr/>
          <a:lstStyle>
            <a:lvl1pPr>
              <a:defRPr sz="36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924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5A82-398D-413F-8CF8-D09FD3FA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D066C-6F89-431D-B62A-A26E7B882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12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1CAE-75B9-49EE-A374-908473B6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218750"/>
            <a:ext cx="10515600" cy="8012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F0046-7231-4354-A400-1DEDBE942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264" y="2161309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AB676-2078-4C13-B9D1-4D7C21CB7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5878" y="2169622"/>
            <a:ext cx="5181600" cy="47177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3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15D34-3435-4615-AD40-E038652C7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71847"/>
            <a:ext cx="5157787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2FF8B-7650-4DD1-A35A-09118DD3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493818"/>
            <a:ext cx="5157787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0BC6E9-EC8E-4AC4-B33F-04D9ADD1F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1847"/>
            <a:ext cx="5183188" cy="1047403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ABD5B-22DD-4720-B6FE-150263D2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93818"/>
            <a:ext cx="5183188" cy="4197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86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2FCF-E813-43F2-9047-F77911AC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0313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03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4B5E-2BCC-46AA-BBCA-7AA16FD4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05098"/>
            <a:ext cx="3932237" cy="1384076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DAA9-85BE-42F9-8BBB-18EB80835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05098"/>
            <a:ext cx="6172200" cy="52126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AD2C-27EA-430F-B650-8A1EE2B56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579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60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4006-78DA-4CF7-868F-6FE9E30BF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46662"/>
            <a:ext cx="3932237" cy="119288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AC3DC-74F4-4014-B6A7-E014EFD7D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46663"/>
            <a:ext cx="6172200" cy="49965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569F0-0D5A-4A2F-9F37-8E7E6C2F1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616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29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0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F3258-BEB1-410C-81AC-446D9E51B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916"/>
            <a:ext cx="10515600" cy="4664047"/>
          </a:xfrm>
        </p:spPr>
        <p:txBody>
          <a:bodyPr>
            <a:normAutofit/>
          </a:bodyPr>
          <a:lstStyle>
            <a:lvl1pPr marL="457200" indent="-4572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1pPr>
            <a:lvl2pPr marL="6858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2pPr>
            <a:lvl3pPr marL="11430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3pPr>
            <a:lvl4pPr marL="16002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4pPr>
            <a:lvl5pPr marL="2057400" indent="-228600">
              <a:buClr>
                <a:srgbClr val="24804E"/>
              </a:buClr>
              <a:buFont typeface="Wingdings" panose="05000000000000000000" pitchFamily="2" charset="2"/>
              <a:buChar char="§"/>
              <a:defRPr sz="3200">
                <a:solidFill>
                  <a:srgbClr val="23307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1F9D5-5A9D-489B-8E80-8AC6E82A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78DD82B9-B8EE-4375-B6FF-88FA6ABB15D9}" type="datetime1">
              <a:rPr lang="en-US" smtClean="0"/>
              <a:pPr/>
              <a:t>1/13/2021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57232-99FC-4F6F-8F42-D5AACD55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FD4BB-F4C1-4A4D-9401-33E0948D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07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4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EBB1-C6D2-46E7-A2CF-4458BFE92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533" y="1268999"/>
            <a:ext cx="4826933" cy="15398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D9C1F17-940E-412E-8CBF-152C1DF58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2533" y="3006801"/>
            <a:ext cx="4826933" cy="2607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5105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B213-4AA0-4DAA-8313-951AF88E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4" y="1213027"/>
            <a:ext cx="10515600" cy="8402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9163-6321-42F0-AB9E-AA978E19D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2177935"/>
            <a:ext cx="10523806" cy="39990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9B65-2CB1-452E-9A37-2B0689B6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23A75-783A-460A-A639-4420326DE3B6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2B1E7-1E90-4889-AEA7-7C10B4ED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E3FD-99E0-4363-ACBC-398CFF2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A31E6F-597C-496B-94DB-94811FD4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63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14" y="1338349"/>
            <a:ext cx="11486147" cy="50136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053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DC89-1FC6-434B-8C04-0E6D5A74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BC61-BD81-42DC-89F8-425DC7A2D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5087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8B65-0C47-4C91-B9AC-FC3EF86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35D-82EA-45FF-BBFA-35F3EB887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CE490-5604-430E-B3CF-126409393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4217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CBA96-5E48-46AD-887A-BFCB79799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2BB41-13A5-442F-8E24-B650ADE8C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103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3595A-C34F-43DE-A826-990BDE3F3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AA2CF-CE27-42FA-8552-445A71C12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1035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CBAE6C-2FB4-46BA-B61C-47823A34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33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AE7A-8D38-43CE-BD2C-5EDB3980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3153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34DE-A093-4BD0-9D14-FF591D17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533698"/>
            <a:ext cx="3932237" cy="1055514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F254-ECDE-4C47-9013-B4594754D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3369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18D57-771D-4AAF-8AA5-E584CA4E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921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0932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3ED5-DF60-4912-8027-45DDE76A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386436"/>
            <a:ext cx="3932237" cy="1066396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86E0FC-D0B9-4EB3-9238-8EE0D0A96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38643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4172E-AC63-4F13-9B3C-4ED346705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48676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87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8" y="2149164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779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0080-481A-4C4A-8428-73DA0C84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98" y="154110"/>
            <a:ext cx="3471753" cy="2559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B8F4-CBFA-4235-B9E1-36F977762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19098" y="2713781"/>
            <a:ext cx="3471753" cy="3670395"/>
          </a:xfrm>
        </p:spPr>
        <p:txBody>
          <a:bodyPr/>
          <a:lstStyle>
            <a:lvl1pPr marL="17145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5FE23D1-0235-4A7D-B43B-FAEED4788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40213" y="0"/>
            <a:ext cx="7951787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3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B213-4AA0-4DAA-8313-951AF88E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4" y="1213027"/>
            <a:ext cx="10515600" cy="8402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9163-6321-42F0-AB9E-AA978E19D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2177935"/>
            <a:ext cx="10523806" cy="39990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9B65-2CB1-452E-9A37-2B0689B6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23A75-783A-460A-A639-4420326DE3B6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2B1E7-1E90-4889-AEA7-7C10B4ED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E3FD-99E0-4363-ACBC-398CFF2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A31E6F-597C-496B-94DB-94811FD4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Picture Placeholder 26">
            <a:extLst>
              <a:ext uri="{FF2B5EF4-FFF2-40B4-BE49-F238E27FC236}">
                <a16:creationId xmlns:a16="http://schemas.microsoft.com/office/drawing/2014/main" id="{8389CA5C-4852-4775-BB11-85C023FB3A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white">
          <a:xfrm>
            <a:off x="-16626" y="-24661"/>
            <a:ext cx="12242576" cy="6882661"/>
          </a:xfrm>
          <a:custGeom>
            <a:avLst/>
            <a:gdLst>
              <a:gd name="connsiteX0" fmla="*/ 0 w 9067800"/>
              <a:gd name="connsiteY0" fmla="*/ 6172200 h 6172200"/>
              <a:gd name="connsiteX1" fmla="*/ 0 w 9067800"/>
              <a:gd name="connsiteY1" fmla="*/ 0 h 6172200"/>
              <a:gd name="connsiteX2" fmla="*/ 9067800 w 9067800"/>
              <a:gd name="connsiteY2" fmla="*/ 6172200 h 6172200"/>
              <a:gd name="connsiteX3" fmla="*/ 0 w 9067800"/>
              <a:gd name="connsiteY3" fmla="*/ 6172200 h 6172200"/>
              <a:gd name="connsiteX0" fmla="*/ 9086850 w 9086850"/>
              <a:gd name="connsiteY0" fmla="*/ 0 h 6276975"/>
              <a:gd name="connsiteX1" fmla="*/ 0 w 9086850"/>
              <a:gd name="connsiteY1" fmla="*/ 104775 h 6276975"/>
              <a:gd name="connsiteX2" fmla="*/ 9067800 w 9086850"/>
              <a:gd name="connsiteY2" fmla="*/ 6276975 h 6276975"/>
              <a:gd name="connsiteX3" fmla="*/ 9086850 w 9086850"/>
              <a:gd name="connsiteY3" fmla="*/ 0 h 6276975"/>
              <a:gd name="connsiteX0" fmla="*/ 9191625 w 9191625"/>
              <a:gd name="connsiteY0" fmla="*/ 0 h 6276975"/>
              <a:gd name="connsiteX1" fmla="*/ 0 w 9191625"/>
              <a:gd name="connsiteY1" fmla="*/ 28575 h 6276975"/>
              <a:gd name="connsiteX2" fmla="*/ 9172575 w 9191625"/>
              <a:gd name="connsiteY2" fmla="*/ 6276975 h 6276975"/>
              <a:gd name="connsiteX3" fmla="*/ 9191625 w 9191625"/>
              <a:gd name="connsiteY3" fmla="*/ 0 h 627697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9172575 w 9191625"/>
              <a:gd name="connsiteY2" fmla="*/ 6905625 h 6905625"/>
              <a:gd name="connsiteX3" fmla="*/ 9191625 w 9191625"/>
              <a:gd name="connsiteY3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42171 w 9242171"/>
              <a:gd name="connsiteY0" fmla="*/ 0 h 6905625"/>
              <a:gd name="connsiteX1" fmla="*/ 50546 w 9242171"/>
              <a:gd name="connsiteY1" fmla="*/ 28575 h 6905625"/>
              <a:gd name="connsiteX2" fmla="*/ 5813172 w 9242171"/>
              <a:gd name="connsiteY2" fmla="*/ 6886576 h 6905625"/>
              <a:gd name="connsiteX3" fmla="*/ 9223121 w 9242171"/>
              <a:gd name="connsiteY3" fmla="*/ 6905625 h 6905625"/>
              <a:gd name="connsiteX4" fmla="*/ 9242171 w 9242171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6262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191625 w 9191625"/>
              <a:gd name="connsiteY0" fmla="*/ 0 h 6905625"/>
              <a:gd name="connsiteX1" fmla="*/ 0 w 9191625"/>
              <a:gd name="connsiteY1" fmla="*/ 28575 h 6905625"/>
              <a:gd name="connsiteX2" fmla="*/ 5743576 w 9191625"/>
              <a:gd name="connsiteY2" fmla="*/ 6886576 h 6905625"/>
              <a:gd name="connsiteX3" fmla="*/ 9172575 w 9191625"/>
              <a:gd name="connsiteY3" fmla="*/ 6905625 h 6905625"/>
              <a:gd name="connsiteX4" fmla="*/ 9191625 w 9191625"/>
              <a:gd name="connsiteY4" fmla="*/ 0 h 6905625"/>
              <a:gd name="connsiteX0" fmla="*/ 9230043 w 9230043"/>
              <a:gd name="connsiteY0" fmla="*/ 198 h 7401870"/>
              <a:gd name="connsiteX1" fmla="*/ 0 w 9230043"/>
              <a:gd name="connsiteY1" fmla="*/ 0 h 7401870"/>
              <a:gd name="connsiteX2" fmla="*/ 5781994 w 9230043"/>
              <a:gd name="connsiteY2" fmla="*/ 6886774 h 7401870"/>
              <a:gd name="connsiteX3" fmla="*/ 9210993 w 9230043"/>
              <a:gd name="connsiteY3" fmla="*/ 6905823 h 7401870"/>
              <a:gd name="connsiteX4" fmla="*/ 9230043 w 9230043"/>
              <a:gd name="connsiteY4" fmla="*/ 198 h 7401870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823"/>
              <a:gd name="connsiteX1" fmla="*/ 0 w 9230043"/>
              <a:gd name="connsiteY1" fmla="*/ 0 h 6905823"/>
              <a:gd name="connsiteX2" fmla="*/ 5781994 w 9230043"/>
              <a:gd name="connsiteY2" fmla="*/ 6886774 h 6905823"/>
              <a:gd name="connsiteX3" fmla="*/ 9210993 w 9230043"/>
              <a:gd name="connsiteY3" fmla="*/ 6905823 h 6905823"/>
              <a:gd name="connsiteX4" fmla="*/ 9230043 w 9230043"/>
              <a:gd name="connsiteY4" fmla="*/ 198 h 6905823"/>
              <a:gd name="connsiteX0" fmla="*/ 9230043 w 9230043"/>
              <a:gd name="connsiteY0" fmla="*/ 198 h 6905957"/>
              <a:gd name="connsiteX1" fmla="*/ 0 w 9230043"/>
              <a:gd name="connsiteY1" fmla="*/ 0 h 6905957"/>
              <a:gd name="connsiteX2" fmla="*/ 5762785 w 9230043"/>
              <a:gd name="connsiteY2" fmla="*/ 6905957 h 6905957"/>
              <a:gd name="connsiteX3" fmla="*/ 9210993 w 9230043"/>
              <a:gd name="connsiteY3" fmla="*/ 6905823 h 6905957"/>
              <a:gd name="connsiteX4" fmla="*/ 9230043 w 9230043"/>
              <a:gd name="connsiteY4" fmla="*/ 198 h 6905957"/>
              <a:gd name="connsiteX0" fmla="*/ 9230043 w 9239807"/>
              <a:gd name="connsiteY0" fmla="*/ 198 h 7414994"/>
              <a:gd name="connsiteX1" fmla="*/ 0 w 9239807"/>
              <a:gd name="connsiteY1" fmla="*/ 0 h 7414994"/>
              <a:gd name="connsiteX2" fmla="*/ 5762785 w 9239807"/>
              <a:gd name="connsiteY2" fmla="*/ 6905957 h 7414994"/>
              <a:gd name="connsiteX3" fmla="*/ 9239807 w 9239807"/>
              <a:gd name="connsiteY3" fmla="*/ 6896232 h 7414994"/>
              <a:gd name="connsiteX4" fmla="*/ 9230043 w 9239807"/>
              <a:gd name="connsiteY4" fmla="*/ 198 h 7414994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30043 w 9239807"/>
              <a:gd name="connsiteY0" fmla="*/ 198 h 6905957"/>
              <a:gd name="connsiteX1" fmla="*/ 0 w 9239807"/>
              <a:gd name="connsiteY1" fmla="*/ 0 h 6905957"/>
              <a:gd name="connsiteX2" fmla="*/ 5762785 w 9239807"/>
              <a:gd name="connsiteY2" fmla="*/ 6905957 h 6905957"/>
              <a:gd name="connsiteX3" fmla="*/ 9239807 w 9239807"/>
              <a:gd name="connsiteY3" fmla="*/ 6896232 h 6905957"/>
              <a:gd name="connsiteX4" fmla="*/ 9230043 w 9239807"/>
              <a:gd name="connsiteY4" fmla="*/ 198 h 6905957"/>
              <a:gd name="connsiteX0" fmla="*/ 9258857 w 9268621"/>
              <a:gd name="connsiteY0" fmla="*/ 19380 h 7435598"/>
              <a:gd name="connsiteX1" fmla="*/ 0 w 9268621"/>
              <a:gd name="connsiteY1" fmla="*/ 0 h 7435598"/>
              <a:gd name="connsiteX2" fmla="*/ 5791599 w 9268621"/>
              <a:gd name="connsiteY2" fmla="*/ 6925139 h 7435598"/>
              <a:gd name="connsiteX3" fmla="*/ 9268621 w 9268621"/>
              <a:gd name="connsiteY3" fmla="*/ 6915414 h 7435598"/>
              <a:gd name="connsiteX4" fmla="*/ 9258857 w 9268621"/>
              <a:gd name="connsiteY4" fmla="*/ 19380 h 7435598"/>
              <a:gd name="connsiteX0" fmla="*/ 9258857 w 9268621"/>
              <a:gd name="connsiteY0" fmla="*/ 19380 h 7435597"/>
              <a:gd name="connsiteX1" fmla="*/ 0 w 9268621"/>
              <a:gd name="connsiteY1" fmla="*/ 0 h 7435597"/>
              <a:gd name="connsiteX2" fmla="*/ 5791599 w 9268621"/>
              <a:gd name="connsiteY2" fmla="*/ 6925139 h 7435597"/>
              <a:gd name="connsiteX3" fmla="*/ 9268621 w 9268621"/>
              <a:gd name="connsiteY3" fmla="*/ 6915414 h 7435597"/>
              <a:gd name="connsiteX4" fmla="*/ 9258857 w 9268621"/>
              <a:gd name="connsiteY4" fmla="*/ 19380 h 7435597"/>
              <a:gd name="connsiteX0" fmla="*/ 9258857 w 9268621"/>
              <a:gd name="connsiteY0" fmla="*/ 19380 h 6925139"/>
              <a:gd name="connsiteX1" fmla="*/ 0 w 9268621"/>
              <a:gd name="connsiteY1" fmla="*/ 0 h 6925139"/>
              <a:gd name="connsiteX2" fmla="*/ 5791599 w 9268621"/>
              <a:gd name="connsiteY2" fmla="*/ 6925139 h 6925139"/>
              <a:gd name="connsiteX3" fmla="*/ 9268621 w 9268621"/>
              <a:gd name="connsiteY3" fmla="*/ 6915414 h 6925139"/>
              <a:gd name="connsiteX4" fmla="*/ 9258857 w 9268621"/>
              <a:gd name="connsiteY4" fmla="*/ 19380 h 6925139"/>
              <a:gd name="connsiteX0" fmla="*/ 9258857 w 9287830"/>
              <a:gd name="connsiteY0" fmla="*/ 19380 h 7438077"/>
              <a:gd name="connsiteX1" fmla="*/ 0 w 9287830"/>
              <a:gd name="connsiteY1" fmla="*/ 0 h 7438077"/>
              <a:gd name="connsiteX2" fmla="*/ 5791599 w 9287830"/>
              <a:gd name="connsiteY2" fmla="*/ 6925139 h 7438077"/>
              <a:gd name="connsiteX3" fmla="*/ 9287830 w 9287830"/>
              <a:gd name="connsiteY3" fmla="*/ 6925005 h 7438077"/>
              <a:gd name="connsiteX4" fmla="*/ 9258857 w 9287830"/>
              <a:gd name="connsiteY4" fmla="*/ 19380 h 7438077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58857 w 9287830"/>
              <a:gd name="connsiteY0" fmla="*/ 19380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58857 w 9287830"/>
              <a:gd name="connsiteY4" fmla="*/ 19380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791599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78066 w 9287830"/>
              <a:gd name="connsiteY0" fmla="*/ 197 h 6925139"/>
              <a:gd name="connsiteX1" fmla="*/ 0 w 9287830"/>
              <a:gd name="connsiteY1" fmla="*/ 0 h 6925139"/>
              <a:gd name="connsiteX2" fmla="*/ 5987195 w 9287830"/>
              <a:gd name="connsiteY2" fmla="*/ 6925139 h 6925139"/>
              <a:gd name="connsiteX3" fmla="*/ 9287830 w 9287830"/>
              <a:gd name="connsiteY3" fmla="*/ 6925005 h 6925139"/>
              <a:gd name="connsiteX4" fmla="*/ 9278066 w 9287830"/>
              <a:gd name="connsiteY4" fmla="*/ 197 h 6925139"/>
              <a:gd name="connsiteX0" fmla="*/ 9265447 w 9275211"/>
              <a:gd name="connsiteY0" fmla="*/ 8591 h 6933533"/>
              <a:gd name="connsiteX1" fmla="*/ 0 w 9275211"/>
              <a:gd name="connsiteY1" fmla="*/ 0 h 6933533"/>
              <a:gd name="connsiteX2" fmla="*/ 5974576 w 9275211"/>
              <a:gd name="connsiteY2" fmla="*/ 6933533 h 6933533"/>
              <a:gd name="connsiteX3" fmla="*/ 9275211 w 9275211"/>
              <a:gd name="connsiteY3" fmla="*/ 6933399 h 6933533"/>
              <a:gd name="connsiteX4" fmla="*/ 9265447 w 9275211"/>
              <a:gd name="connsiteY4" fmla="*/ 8591 h 6933533"/>
              <a:gd name="connsiteX0" fmla="*/ 9278066 w 9278764"/>
              <a:gd name="connsiteY0" fmla="*/ 8591 h 6933533"/>
              <a:gd name="connsiteX1" fmla="*/ 0 w 9278764"/>
              <a:gd name="connsiteY1" fmla="*/ 0 h 6933533"/>
              <a:gd name="connsiteX2" fmla="*/ 5974576 w 9278764"/>
              <a:gd name="connsiteY2" fmla="*/ 6933533 h 6933533"/>
              <a:gd name="connsiteX3" fmla="*/ 9275211 w 9278764"/>
              <a:gd name="connsiteY3" fmla="*/ 6933399 h 6933533"/>
              <a:gd name="connsiteX4" fmla="*/ 9278066 w 9278764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7457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78066 w 9278066"/>
              <a:gd name="connsiteY0" fmla="*/ 8591 h 6933533"/>
              <a:gd name="connsiteX1" fmla="*/ 0 w 9278066"/>
              <a:gd name="connsiteY1" fmla="*/ 0 h 6933533"/>
              <a:gd name="connsiteX2" fmla="*/ 5987196 w 9278066"/>
              <a:gd name="connsiteY2" fmla="*/ 6933533 h 6933533"/>
              <a:gd name="connsiteX3" fmla="*/ 9275211 w 9278066"/>
              <a:gd name="connsiteY3" fmla="*/ 6933399 h 6933533"/>
              <a:gd name="connsiteX4" fmla="*/ 9278066 w 9278066"/>
              <a:gd name="connsiteY4" fmla="*/ 8591 h 6933533"/>
              <a:gd name="connsiteX0" fmla="*/ 9265447 w 9265447"/>
              <a:gd name="connsiteY0" fmla="*/ 8591 h 6933533"/>
              <a:gd name="connsiteX1" fmla="*/ 0 w 9265447"/>
              <a:gd name="connsiteY1" fmla="*/ 0 h 6933533"/>
              <a:gd name="connsiteX2" fmla="*/ 5974577 w 9265447"/>
              <a:gd name="connsiteY2" fmla="*/ 6933533 h 6933533"/>
              <a:gd name="connsiteX3" fmla="*/ 9262592 w 9265447"/>
              <a:gd name="connsiteY3" fmla="*/ 6933399 h 6933533"/>
              <a:gd name="connsiteX4" fmla="*/ 9265447 w 9265447"/>
              <a:gd name="connsiteY4" fmla="*/ 8591 h 6933533"/>
              <a:gd name="connsiteX0" fmla="*/ 9265447 w 9265447"/>
              <a:gd name="connsiteY0" fmla="*/ 25379 h 6950321"/>
              <a:gd name="connsiteX1" fmla="*/ 0 w 9265447"/>
              <a:gd name="connsiteY1" fmla="*/ 0 h 6950321"/>
              <a:gd name="connsiteX2" fmla="*/ 5974577 w 9265447"/>
              <a:gd name="connsiteY2" fmla="*/ 6950321 h 6950321"/>
              <a:gd name="connsiteX3" fmla="*/ 9262592 w 9265447"/>
              <a:gd name="connsiteY3" fmla="*/ 6950187 h 6950321"/>
              <a:gd name="connsiteX4" fmla="*/ 9265447 w 9265447"/>
              <a:gd name="connsiteY4" fmla="*/ 25379 h 6950321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50292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65447 w 9265447"/>
              <a:gd name="connsiteY0" fmla="*/ 25379 h 6967109"/>
              <a:gd name="connsiteX1" fmla="*/ 0 w 9265447"/>
              <a:gd name="connsiteY1" fmla="*/ 0 h 6967109"/>
              <a:gd name="connsiteX2" fmla="*/ 6037674 w 9265447"/>
              <a:gd name="connsiteY2" fmla="*/ 6967109 h 6967109"/>
              <a:gd name="connsiteX3" fmla="*/ 9262592 w 9265447"/>
              <a:gd name="connsiteY3" fmla="*/ 6950187 h 6967109"/>
              <a:gd name="connsiteX4" fmla="*/ 9265447 w 9265447"/>
              <a:gd name="connsiteY4" fmla="*/ 25379 h 6967109"/>
              <a:gd name="connsiteX0" fmla="*/ 9252828 w 9252828"/>
              <a:gd name="connsiteY0" fmla="*/ 25379 h 6967109"/>
              <a:gd name="connsiteX1" fmla="*/ 0 w 9252828"/>
              <a:gd name="connsiteY1" fmla="*/ 0 h 6967109"/>
              <a:gd name="connsiteX2" fmla="*/ 6025055 w 9252828"/>
              <a:gd name="connsiteY2" fmla="*/ 6967109 h 6967109"/>
              <a:gd name="connsiteX3" fmla="*/ 9249973 w 9252828"/>
              <a:gd name="connsiteY3" fmla="*/ 6950187 h 6967109"/>
              <a:gd name="connsiteX4" fmla="*/ 9252828 w 9252828"/>
              <a:gd name="connsiteY4" fmla="*/ 25379 h 6967109"/>
              <a:gd name="connsiteX0" fmla="*/ 9246518 w 9246518"/>
              <a:gd name="connsiteY0" fmla="*/ 58956 h 7000686"/>
              <a:gd name="connsiteX1" fmla="*/ 0 w 9246518"/>
              <a:gd name="connsiteY1" fmla="*/ 0 h 7000686"/>
              <a:gd name="connsiteX2" fmla="*/ 6018745 w 9246518"/>
              <a:gd name="connsiteY2" fmla="*/ 7000686 h 7000686"/>
              <a:gd name="connsiteX3" fmla="*/ 9243663 w 9246518"/>
              <a:gd name="connsiteY3" fmla="*/ 6983764 h 7000686"/>
              <a:gd name="connsiteX4" fmla="*/ 9246518 w 9246518"/>
              <a:gd name="connsiteY4" fmla="*/ 58956 h 7000686"/>
              <a:gd name="connsiteX0" fmla="*/ 9240208 w 9240208"/>
              <a:gd name="connsiteY0" fmla="*/ 33774 h 6975504"/>
              <a:gd name="connsiteX1" fmla="*/ 0 w 9240208"/>
              <a:gd name="connsiteY1" fmla="*/ 0 h 6975504"/>
              <a:gd name="connsiteX2" fmla="*/ 6012435 w 9240208"/>
              <a:gd name="connsiteY2" fmla="*/ 6975504 h 6975504"/>
              <a:gd name="connsiteX3" fmla="*/ 9237353 w 9240208"/>
              <a:gd name="connsiteY3" fmla="*/ 6958582 h 6975504"/>
              <a:gd name="connsiteX4" fmla="*/ 9240208 w 9240208"/>
              <a:gd name="connsiteY4" fmla="*/ 33774 h 6975504"/>
              <a:gd name="connsiteX0" fmla="*/ 9252822 w 9252822"/>
              <a:gd name="connsiteY0" fmla="*/ 33774 h 6975504"/>
              <a:gd name="connsiteX1" fmla="*/ 0 w 9252822"/>
              <a:gd name="connsiteY1" fmla="*/ 0 h 6975504"/>
              <a:gd name="connsiteX2" fmla="*/ 6025049 w 9252822"/>
              <a:gd name="connsiteY2" fmla="*/ 6975504 h 6975504"/>
              <a:gd name="connsiteX3" fmla="*/ 9249967 w 9252822"/>
              <a:gd name="connsiteY3" fmla="*/ 6958582 h 6975504"/>
              <a:gd name="connsiteX4" fmla="*/ 9252822 w 9252822"/>
              <a:gd name="connsiteY4" fmla="*/ 33774 h 6975504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50974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16556 h 6958286"/>
              <a:gd name="connsiteX1" fmla="*/ 0 w 9278747"/>
              <a:gd name="connsiteY1" fmla="*/ 0 h 6958286"/>
              <a:gd name="connsiteX2" fmla="*/ 6005605 w 9278747"/>
              <a:gd name="connsiteY2" fmla="*/ 6958286 h 6958286"/>
              <a:gd name="connsiteX3" fmla="*/ 9275892 w 9278747"/>
              <a:gd name="connsiteY3" fmla="*/ 6941364 h 6958286"/>
              <a:gd name="connsiteX4" fmla="*/ 9278747 w 9278747"/>
              <a:gd name="connsiteY4" fmla="*/ 16556 h 6958286"/>
              <a:gd name="connsiteX0" fmla="*/ 9278747 w 9278747"/>
              <a:gd name="connsiteY0" fmla="*/ 0 h 6941730"/>
              <a:gd name="connsiteX1" fmla="*/ 0 w 9278747"/>
              <a:gd name="connsiteY1" fmla="*/ 661 h 6941730"/>
              <a:gd name="connsiteX2" fmla="*/ 6005605 w 9278747"/>
              <a:gd name="connsiteY2" fmla="*/ 6941730 h 6941730"/>
              <a:gd name="connsiteX3" fmla="*/ 9275892 w 9278747"/>
              <a:gd name="connsiteY3" fmla="*/ 6924808 h 6941730"/>
              <a:gd name="connsiteX4" fmla="*/ 9278747 w 9278747"/>
              <a:gd name="connsiteY4" fmla="*/ 0 h 6941730"/>
              <a:gd name="connsiteX0" fmla="*/ 9252822 w 9252822"/>
              <a:gd name="connsiteY0" fmla="*/ 0 h 6941730"/>
              <a:gd name="connsiteX1" fmla="*/ 0 w 9252822"/>
              <a:gd name="connsiteY1" fmla="*/ 35096 h 6941730"/>
              <a:gd name="connsiteX2" fmla="*/ 5979680 w 9252822"/>
              <a:gd name="connsiteY2" fmla="*/ 6941730 h 6941730"/>
              <a:gd name="connsiteX3" fmla="*/ 9249967 w 9252822"/>
              <a:gd name="connsiteY3" fmla="*/ 6924808 h 6941730"/>
              <a:gd name="connsiteX4" fmla="*/ 9252822 w 9252822"/>
              <a:gd name="connsiteY4" fmla="*/ 0 h 6941730"/>
              <a:gd name="connsiteX0" fmla="*/ 9272265 w 9272265"/>
              <a:gd name="connsiteY0" fmla="*/ 0 h 6941730"/>
              <a:gd name="connsiteX1" fmla="*/ 0 w 9272265"/>
              <a:gd name="connsiteY1" fmla="*/ 17878 h 6941730"/>
              <a:gd name="connsiteX2" fmla="*/ 5999123 w 9272265"/>
              <a:gd name="connsiteY2" fmla="*/ 6941730 h 6941730"/>
              <a:gd name="connsiteX3" fmla="*/ 9269410 w 9272265"/>
              <a:gd name="connsiteY3" fmla="*/ 6924808 h 6941730"/>
              <a:gd name="connsiteX4" fmla="*/ 9272265 w 9272265"/>
              <a:gd name="connsiteY4" fmla="*/ 0 h 6941730"/>
              <a:gd name="connsiteX0" fmla="*/ 9272265 w 9272265"/>
              <a:gd name="connsiteY0" fmla="*/ 0 h 6924982"/>
              <a:gd name="connsiteX1" fmla="*/ 0 w 9272265"/>
              <a:gd name="connsiteY1" fmla="*/ 17878 h 6924982"/>
              <a:gd name="connsiteX2" fmla="*/ 5980210 w 9272265"/>
              <a:gd name="connsiteY2" fmla="*/ 6924982 h 6924982"/>
              <a:gd name="connsiteX3" fmla="*/ 9269410 w 9272265"/>
              <a:gd name="connsiteY3" fmla="*/ 6924808 h 6924982"/>
              <a:gd name="connsiteX4" fmla="*/ 9272265 w 9272265"/>
              <a:gd name="connsiteY4" fmla="*/ 0 h 6924982"/>
              <a:gd name="connsiteX0" fmla="*/ 9272265 w 9272265"/>
              <a:gd name="connsiteY0" fmla="*/ 0 h 6933356"/>
              <a:gd name="connsiteX1" fmla="*/ 0 w 9272265"/>
              <a:gd name="connsiteY1" fmla="*/ 17878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7390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72265 w 9272265"/>
              <a:gd name="connsiteY0" fmla="*/ 0 h 6933356"/>
              <a:gd name="connsiteX1" fmla="*/ 0 w 9272265"/>
              <a:gd name="connsiteY1" fmla="*/ 31037 h 6933356"/>
              <a:gd name="connsiteX2" fmla="*/ 5944186 w 9272265"/>
              <a:gd name="connsiteY2" fmla="*/ 6933356 h 6933356"/>
              <a:gd name="connsiteX3" fmla="*/ 9269410 w 9272265"/>
              <a:gd name="connsiteY3" fmla="*/ 6924808 h 6933356"/>
              <a:gd name="connsiteX4" fmla="*/ 9272265 w 9272265"/>
              <a:gd name="connsiteY4" fmla="*/ 0 h 6933356"/>
              <a:gd name="connsiteX0" fmla="*/ 9252451 w 9252451"/>
              <a:gd name="connsiteY0" fmla="*/ 0 h 6933356"/>
              <a:gd name="connsiteX1" fmla="*/ 0 w 9252451"/>
              <a:gd name="connsiteY1" fmla="*/ 44196 h 6933356"/>
              <a:gd name="connsiteX2" fmla="*/ 5924372 w 9252451"/>
              <a:gd name="connsiteY2" fmla="*/ 6933356 h 6933356"/>
              <a:gd name="connsiteX3" fmla="*/ 9249596 w 9252451"/>
              <a:gd name="connsiteY3" fmla="*/ 6924808 h 6933356"/>
              <a:gd name="connsiteX4" fmla="*/ 9252451 w 9252451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0 h 6933356"/>
              <a:gd name="connsiteX1" fmla="*/ 0 w 9301986"/>
              <a:gd name="connsiteY1" fmla="*/ 17878 h 6933356"/>
              <a:gd name="connsiteX2" fmla="*/ 5973907 w 9301986"/>
              <a:gd name="connsiteY2" fmla="*/ 6933356 h 6933356"/>
              <a:gd name="connsiteX3" fmla="*/ 9299131 w 9301986"/>
              <a:gd name="connsiteY3" fmla="*/ 6924808 h 6933356"/>
              <a:gd name="connsiteX4" fmla="*/ 9301986 w 9301986"/>
              <a:gd name="connsiteY4" fmla="*/ 0 h 6933356"/>
              <a:gd name="connsiteX0" fmla="*/ 9301986 w 9301986"/>
              <a:gd name="connsiteY0" fmla="*/ 1476 h 6934832"/>
              <a:gd name="connsiteX1" fmla="*/ 3437723 w 9301986"/>
              <a:gd name="connsiteY1" fmla="*/ 0 h 6934832"/>
              <a:gd name="connsiteX2" fmla="*/ 0 w 9301986"/>
              <a:gd name="connsiteY2" fmla="*/ 19354 h 6934832"/>
              <a:gd name="connsiteX3" fmla="*/ 5973907 w 9301986"/>
              <a:gd name="connsiteY3" fmla="*/ 6934832 h 6934832"/>
              <a:gd name="connsiteX4" fmla="*/ 9299131 w 9301986"/>
              <a:gd name="connsiteY4" fmla="*/ 6926284 h 6934832"/>
              <a:gd name="connsiteX5" fmla="*/ 9301986 w 9301986"/>
              <a:gd name="connsiteY5" fmla="*/ 1476 h 6934832"/>
              <a:gd name="connsiteX0" fmla="*/ 9272265 w 9272265"/>
              <a:gd name="connsiteY0" fmla="*/ 1476 h 6934832"/>
              <a:gd name="connsiteX1" fmla="*/ 3408002 w 9272265"/>
              <a:gd name="connsiteY1" fmla="*/ 0 h 6934832"/>
              <a:gd name="connsiteX2" fmla="*/ 0 w 9272265"/>
              <a:gd name="connsiteY2" fmla="*/ 45672 h 6934832"/>
              <a:gd name="connsiteX3" fmla="*/ 5944186 w 9272265"/>
              <a:gd name="connsiteY3" fmla="*/ 6934832 h 6934832"/>
              <a:gd name="connsiteX4" fmla="*/ 9269410 w 9272265"/>
              <a:gd name="connsiteY4" fmla="*/ 6926284 h 6934832"/>
              <a:gd name="connsiteX5" fmla="*/ 9272265 w 9272265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1476 h 6934832"/>
              <a:gd name="connsiteX1" fmla="*/ 3420611 w 9284874"/>
              <a:gd name="connsiteY1" fmla="*/ 0 h 6934832"/>
              <a:gd name="connsiteX2" fmla="*/ 0 w 9284874"/>
              <a:gd name="connsiteY2" fmla="*/ 28924 h 6934832"/>
              <a:gd name="connsiteX3" fmla="*/ 5956795 w 9284874"/>
              <a:gd name="connsiteY3" fmla="*/ 6934832 h 6934832"/>
              <a:gd name="connsiteX4" fmla="*/ 9282019 w 9284874"/>
              <a:gd name="connsiteY4" fmla="*/ 6926284 h 6934832"/>
              <a:gd name="connsiteX5" fmla="*/ 9284874 w 9284874"/>
              <a:gd name="connsiteY5" fmla="*/ 1476 h 6934832"/>
              <a:gd name="connsiteX0" fmla="*/ 9284874 w 9284874"/>
              <a:gd name="connsiteY0" fmla="*/ 0 h 6933356"/>
              <a:gd name="connsiteX1" fmla="*/ 2998213 w 9284874"/>
              <a:gd name="connsiteY1" fmla="*/ 6898 h 6933356"/>
              <a:gd name="connsiteX2" fmla="*/ 0 w 9284874"/>
              <a:gd name="connsiteY2" fmla="*/ 27448 h 6933356"/>
              <a:gd name="connsiteX3" fmla="*/ 5956795 w 9284874"/>
              <a:gd name="connsiteY3" fmla="*/ 6933356 h 6933356"/>
              <a:gd name="connsiteX4" fmla="*/ 9282019 w 9284874"/>
              <a:gd name="connsiteY4" fmla="*/ 6924808 h 6933356"/>
              <a:gd name="connsiteX5" fmla="*/ 9284874 w 9284874"/>
              <a:gd name="connsiteY5" fmla="*/ 0 h 693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4874" h="6933356">
                <a:moveTo>
                  <a:pt x="9284874" y="0"/>
                </a:moveTo>
                <a:lnTo>
                  <a:pt x="2998213" y="6898"/>
                </a:lnTo>
                <a:lnTo>
                  <a:pt x="0" y="27448"/>
                </a:lnTo>
                <a:lnTo>
                  <a:pt x="5956795" y="6933356"/>
                </a:lnTo>
                <a:lnTo>
                  <a:pt x="9282019" y="6924808"/>
                </a:lnTo>
                <a:cubicBezTo>
                  <a:pt x="9282971" y="4616539"/>
                  <a:pt x="9283922" y="2308269"/>
                  <a:pt x="928487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17145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7E4B7FB-DF0D-40B7-9E50-E8A4164C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A0241D4-C2AE-4B3E-A802-DB50B06B3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23135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1" y="401053"/>
            <a:ext cx="11486147" cy="5459997"/>
          </a:xfrm>
        </p:spPr>
        <p:txBody>
          <a:bodyPr/>
          <a:lstStyle>
            <a:lvl1pPr>
              <a:buClr>
                <a:srgbClr val="24804E"/>
              </a:buClr>
              <a:defRPr sz="3200"/>
            </a:lvl1pPr>
            <a:lvl2pPr>
              <a:buClr>
                <a:srgbClr val="24804E"/>
              </a:buClr>
              <a:defRPr sz="2800"/>
            </a:lvl2pPr>
            <a:lvl3pPr>
              <a:buClr>
                <a:srgbClr val="24804E"/>
              </a:buClr>
              <a:defRPr sz="2400"/>
            </a:lvl3pPr>
            <a:lvl4pPr>
              <a:buClr>
                <a:srgbClr val="24804E"/>
              </a:buClr>
              <a:defRPr sz="2000"/>
            </a:lvl4pPr>
            <a:lvl5pPr>
              <a:buClr>
                <a:srgbClr val="24804E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7889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66E95-0968-4F83-991F-AD7B12C6C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4FC34-7B52-4D2E-A074-9CDD5D2A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749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0295-5CDA-44F9-A4AB-EDCB8DA10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E3B64-7F7B-4F63-A901-EC4AA9113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145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545A-A67B-4CDA-8310-151756477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9905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304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10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D3F4EA-F49E-4EF2-831C-270318393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79" y="1416843"/>
            <a:ext cx="10515600" cy="1110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7627E-D580-4672-AE08-01226A387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2550387"/>
            <a:ext cx="10515600" cy="4136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A73F86-A234-418C-B764-D7C37E9C6DF6}"/>
              </a:ext>
            </a:extLst>
          </p:cNvPr>
          <p:cNvGrpSpPr/>
          <p:nvPr userDrawn="1"/>
        </p:nvGrpSpPr>
        <p:grpSpPr>
          <a:xfrm>
            <a:off x="0" y="0"/>
            <a:ext cx="12192000" cy="1200150"/>
            <a:chOff x="0" y="0"/>
            <a:chExt cx="12192000" cy="12001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EC31C7-9445-4787-8D41-196105EAEC91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DB51FCC-0F81-4482-B9CF-FA86227270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76275"/>
              <a:ext cx="12192000" cy="0"/>
            </a:xfrm>
            <a:prstGeom prst="line">
              <a:avLst/>
            </a:prstGeom>
            <a:ln w="5715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20F0D74-F077-4B63-8CDD-A56FF5547A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62600" y="133350"/>
              <a:ext cx="1066800" cy="106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648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725" r:id="rId9"/>
    <p:sldLayoutId id="2147483717" r:id="rId10"/>
    <p:sldLayoutId id="2147483718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458D4-7906-401F-B286-F8D3C452E549}"/>
              </a:ext>
            </a:extLst>
          </p:cNvPr>
          <p:cNvGrpSpPr/>
          <p:nvPr userDrawn="1"/>
        </p:nvGrpSpPr>
        <p:grpSpPr>
          <a:xfrm>
            <a:off x="0" y="0"/>
            <a:ext cx="12192000" cy="1348264"/>
            <a:chOff x="0" y="0"/>
            <a:chExt cx="12192000" cy="822385"/>
          </a:xfrm>
          <a:solidFill>
            <a:srgbClr val="002060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D06553-2619-4672-83D4-A8D8CE9B5D37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39EDDB-49EF-480A-AD28-D66DA5F2666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723705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F4AA9-F6A0-498B-AC73-15F7C5E44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0580" y="1676637"/>
            <a:ext cx="10515600" cy="4965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41F42-FB64-4AD8-8C5C-D25E38667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465594-4332-40B5-BD59-9C980F88A3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1266AD-9CB6-42B7-BF60-6C6951EC3CDA}"/>
              </a:ext>
            </a:extLst>
          </p:cNvPr>
          <p:cNvSpPr/>
          <p:nvPr userDrawn="1"/>
        </p:nvSpPr>
        <p:spPr>
          <a:xfrm>
            <a:off x="0" y="4156"/>
            <a:ext cx="4239491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1D7B5F-B385-4496-885A-FFA8B7A8BEFE}"/>
              </a:ext>
            </a:extLst>
          </p:cNvPr>
          <p:cNvCxnSpPr/>
          <p:nvPr userDrawn="1"/>
        </p:nvCxnSpPr>
        <p:spPr>
          <a:xfrm>
            <a:off x="4102252" y="4156"/>
            <a:ext cx="0" cy="6858000"/>
          </a:xfrm>
          <a:prstGeom prst="line">
            <a:avLst/>
          </a:prstGeom>
          <a:solidFill>
            <a:srgbClr val="002060"/>
          </a:solidFill>
          <a:ln w="63500">
            <a:solidFill>
              <a:srgbClr val="2480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633156" y="500062"/>
            <a:ext cx="71530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640082" y="1825625"/>
            <a:ext cx="71461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298341-691E-4C9B-B787-DE0D9B1E7D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8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24" r:id="rId2"/>
    <p:sldLayoutId id="2147483731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274320" algn="l" defTabSz="685800" rtl="0" eaLnBrk="1" latinLnBrk="0" hangingPunct="1">
        <a:lnSpc>
          <a:spcPct val="90000"/>
        </a:lnSpc>
        <a:spcBef>
          <a:spcPts val="750"/>
        </a:spcBef>
        <a:buClr>
          <a:srgbClr val="24804E"/>
        </a:buClr>
        <a:buSzPct val="95000"/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D083A3-24A0-4BE1-93C5-F732F5D750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45A8680-6A84-4E52-A813-496B14DD0851}"/>
              </a:ext>
            </a:extLst>
          </p:cNvPr>
          <p:cNvGrpSpPr/>
          <p:nvPr userDrawn="1"/>
        </p:nvGrpSpPr>
        <p:grpSpPr>
          <a:xfrm>
            <a:off x="-604" y="0"/>
            <a:ext cx="7847432" cy="6858000"/>
            <a:chOff x="-604" y="13063"/>
            <a:chExt cx="7847432" cy="6858000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F90C33A5-51F2-4126-8486-DD8F3D7EF462}"/>
                </a:ext>
              </a:extLst>
            </p:cNvPr>
            <p:cNvSpPr/>
            <p:nvPr userDrawn="1"/>
          </p:nvSpPr>
          <p:spPr>
            <a:xfrm>
              <a:off x="0" y="13063"/>
              <a:ext cx="7846828" cy="6858000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8EFB0D08-0DFC-48BD-9CA1-6CA08166865C}"/>
                </a:ext>
              </a:extLst>
            </p:cNvPr>
            <p:cNvSpPr/>
            <p:nvPr userDrawn="1"/>
          </p:nvSpPr>
          <p:spPr>
            <a:xfrm>
              <a:off x="9221" y="123238"/>
              <a:ext cx="7704989" cy="673860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119641 w 7846828"/>
                <a:gd name="connsiteY0" fmla="*/ 6806725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119641 w 7846828"/>
                <a:gd name="connsiteY3" fmla="*/ 6806725 h 6858000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19641 w 7829736"/>
                <a:gd name="connsiteY0" fmla="*/ 6806725 h 6832362"/>
                <a:gd name="connsiteX1" fmla="*/ 0 w 7829736"/>
                <a:gd name="connsiteY1" fmla="*/ 0 h 6832362"/>
                <a:gd name="connsiteX2" fmla="*/ 7829736 w 7829736"/>
                <a:gd name="connsiteY2" fmla="*/ 6832362 h 6832362"/>
                <a:gd name="connsiteX3" fmla="*/ 119641 w 7829736"/>
                <a:gd name="connsiteY3" fmla="*/ 6806725 h 6832362"/>
                <a:gd name="connsiteX0" fmla="*/ 17091 w 7727186"/>
                <a:gd name="connsiteY0" fmla="*/ 6704176 h 6729813"/>
                <a:gd name="connsiteX1" fmla="*/ 0 w 7727186"/>
                <a:gd name="connsiteY1" fmla="*/ 0 h 6729813"/>
                <a:gd name="connsiteX2" fmla="*/ 7727186 w 7727186"/>
                <a:gd name="connsiteY2" fmla="*/ 6729813 h 6729813"/>
                <a:gd name="connsiteX3" fmla="*/ 17091 w 7727186"/>
                <a:gd name="connsiteY3" fmla="*/ 6704176 h 6729813"/>
                <a:gd name="connsiteX0" fmla="*/ 17091 w 7701549"/>
                <a:gd name="connsiteY0" fmla="*/ 6704176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17091 w 7701549"/>
                <a:gd name="connsiteY3" fmla="*/ 6704176 h 6721267"/>
                <a:gd name="connsiteX0" fmla="*/ 25404 w 7701549"/>
                <a:gd name="connsiteY0" fmla="*/ 6712489 h 6721267"/>
                <a:gd name="connsiteX1" fmla="*/ 0 w 7701549"/>
                <a:gd name="connsiteY1" fmla="*/ 0 h 6721267"/>
                <a:gd name="connsiteX2" fmla="*/ 7701549 w 7701549"/>
                <a:gd name="connsiteY2" fmla="*/ 6721267 h 6721267"/>
                <a:gd name="connsiteX3" fmla="*/ 25404 w 7701549"/>
                <a:gd name="connsiteY3" fmla="*/ 6712489 h 6721267"/>
                <a:gd name="connsiteX0" fmla="*/ 17091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17091 w 7693236"/>
                <a:gd name="connsiteY3" fmla="*/ 6712489 h 6721267"/>
                <a:gd name="connsiteX0" fmla="*/ 8778 w 7693236"/>
                <a:gd name="connsiteY0" fmla="*/ 6712489 h 6721267"/>
                <a:gd name="connsiteX1" fmla="*/ 0 w 7693236"/>
                <a:gd name="connsiteY1" fmla="*/ 0 h 6721267"/>
                <a:gd name="connsiteX2" fmla="*/ 7693236 w 7693236"/>
                <a:gd name="connsiteY2" fmla="*/ 6721267 h 6721267"/>
                <a:gd name="connsiteX3" fmla="*/ 8778 w 7693236"/>
                <a:gd name="connsiteY3" fmla="*/ 6712489 h 672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3236" h="6721267">
                  <a:moveTo>
                    <a:pt x="8778" y="6712489"/>
                  </a:moveTo>
                  <a:lnTo>
                    <a:pt x="0" y="0"/>
                  </a:lnTo>
                  <a:lnTo>
                    <a:pt x="7693236" y="6721267"/>
                  </a:lnTo>
                  <a:lnTo>
                    <a:pt x="8778" y="6712489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A60CF586-DED0-4539-8F56-9E2C09089357}"/>
                </a:ext>
              </a:extLst>
            </p:cNvPr>
            <p:cNvSpPr/>
            <p:nvPr userDrawn="1"/>
          </p:nvSpPr>
          <p:spPr>
            <a:xfrm>
              <a:off x="-604" y="208940"/>
              <a:ext cx="7622796" cy="6662123"/>
            </a:xfrm>
            <a:custGeom>
              <a:avLst/>
              <a:gdLst>
                <a:gd name="connsiteX0" fmla="*/ 0 w 7846828"/>
                <a:gd name="connsiteY0" fmla="*/ 6858000 h 6858000"/>
                <a:gd name="connsiteX1" fmla="*/ 0 w 7846828"/>
                <a:gd name="connsiteY1" fmla="*/ 0 h 6858000"/>
                <a:gd name="connsiteX2" fmla="*/ 7846828 w 7846828"/>
                <a:gd name="connsiteY2" fmla="*/ 6858000 h 6858000"/>
                <a:gd name="connsiteX3" fmla="*/ 0 w 7846828"/>
                <a:gd name="connsiteY3" fmla="*/ 6858000 h 6858000"/>
                <a:gd name="connsiteX0" fmla="*/ 0 w 7761370"/>
                <a:gd name="connsiteY0" fmla="*/ 6858000 h 6858000"/>
                <a:gd name="connsiteX1" fmla="*/ 0 w 7761370"/>
                <a:gd name="connsiteY1" fmla="*/ 0 h 6858000"/>
                <a:gd name="connsiteX2" fmla="*/ 7761370 w 7761370"/>
                <a:gd name="connsiteY2" fmla="*/ 6789634 h 6858000"/>
                <a:gd name="connsiteX3" fmla="*/ 0 w 7761370"/>
                <a:gd name="connsiteY3" fmla="*/ 6858000 h 6858000"/>
                <a:gd name="connsiteX0" fmla="*/ 51275 w 7761370"/>
                <a:gd name="connsiteY0" fmla="*/ 6755450 h 6789634"/>
                <a:gd name="connsiteX1" fmla="*/ 0 w 7761370"/>
                <a:gd name="connsiteY1" fmla="*/ 0 h 6789634"/>
                <a:gd name="connsiteX2" fmla="*/ 7761370 w 7761370"/>
                <a:gd name="connsiteY2" fmla="*/ 6789634 h 6789634"/>
                <a:gd name="connsiteX3" fmla="*/ 51275 w 7761370"/>
                <a:gd name="connsiteY3" fmla="*/ 6755450 h 6789634"/>
                <a:gd name="connsiteX0" fmla="*/ 0 w 7710095"/>
                <a:gd name="connsiteY0" fmla="*/ 6618717 h 6652901"/>
                <a:gd name="connsiteX1" fmla="*/ 102549 w 7710095"/>
                <a:gd name="connsiteY1" fmla="*/ 0 h 6652901"/>
                <a:gd name="connsiteX2" fmla="*/ 7710095 w 7710095"/>
                <a:gd name="connsiteY2" fmla="*/ 6652901 h 6652901"/>
                <a:gd name="connsiteX3" fmla="*/ 0 w 7710095"/>
                <a:gd name="connsiteY3" fmla="*/ 6618717 h 6652901"/>
                <a:gd name="connsiteX0" fmla="*/ 8546 w 7607546"/>
                <a:gd name="connsiteY0" fmla="*/ 6635808 h 6652901"/>
                <a:gd name="connsiteX1" fmla="*/ 0 w 7607546"/>
                <a:gd name="connsiteY1" fmla="*/ 0 h 6652901"/>
                <a:gd name="connsiteX2" fmla="*/ 7607546 w 7607546"/>
                <a:gd name="connsiteY2" fmla="*/ 6652901 h 6652901"/>
                <a:gd name="connsiteX3" fmla="*/ 8546 w 7607546"/>
                <a:gd name="connsiteY3" fmla="*/ 6635808 h 6652901"/>
                <a:gd name="connsiteX0" fmla="*/ 852 w 7608149"/>
                <a:gd name="connsiteY0" fmla="*/ 6652412 h 6652901"/>
                <a:gd name="connsiteX1" fmla="*/ 603 w 7608149"/>
                <a:gd name="connsiteY1" fmla="*/ 0 h 6652901"/>
                <a:gd name="connsiteX2" fmla="*/ 7608149 w 7608149"/>
                <a:gd name="connsiteY2" fmla="*/ 6652901 h 6652901"/>
                <a:gd name="connsiteX3" fmla="*/ 852 w 7608149"/>
                <a:gd name="connsiteY3" fmla="*/ 6652412 h 665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8149" h="6652901">
                  <a:moveTo>
                    <a:pt x="852" y="6652412"/>
                  </a:moveTo>
                  <a:cubicBezTo>
                    <a:pt x="-1997" y="4440476"/>
                    <a:pt x="3452" y="2211936"/>
                    <a:pt x="603" y="0"/>
                  </a:cubicBezTo>
                  <a:lnTo>
                    <a:pt x="7608149" y="6652901"/>
                  </a:lnTo>
                  <a:lnTo>
                    <a:pt x="852" y="665241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590" y="2576945"/>
            <a:ext cx="3243502" cy="1831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855" y="4427924"/>
            <a:ext cx="4202908" cy="162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85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0" algn="l" defTabSz="685800" rtl="0" eaLnBrk="1" latinLnBrk="0" hangingPunct="1">
        <a:lnSpc>
          <a:spcPct val="90000"/>
        </a:lnSpc>
        <a:spcBef>
          <a:spcPts val="750"/>
        </a:spcBef>
        <a:buClr>
          <a:srgbClr val="850A01"/>
        </a:buClr>
        <a:buSzPct val="95000"/>
        <a:buFont typeface="Wingdings" panose="05000000000000000000" pitchFamily="2" charset="2"/>
        <a:buNone/>
        <a:defRPr sz="32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5143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8572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2001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1543050" indent="274320" algn="l" defTabSz="685800" rtl="0" eaLnBrk="1" latinLnBrk="0" hangingPunct="1">
        <a:lnSpc>
          <a:spcPct val="90000"/>
        </a:lnSpc>
        <a:spcBef>
          <a:spcPts val="375"/>
        </a:spcBef>
        <a:buClr>
          <a:srgbClr val="24804E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BA3469-78F8-44F4-B6F5-E81E71E6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EB38F-300A-49CA-A87A-4B7D00CA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06FAED-E66E-4307-93BB-5825199BA9EA}"/>
              </a:ext>
            </a:extLst>
          </p:cNvPr>
          <p:cNvGrpSpPr/>
          <p:nvPr userDrawn="1"/>
        </p:nvGrpSpPr>
        <p:grpSpPr>
          <a:xfrm>
            <a:off x="-2" y="6176963"/>
            <a:ext cx="12192002" cy="681037"/>
            <a:chOff x="-2" y="6710208"/>
            <a:chExt cx="12192002" cy="681037"/>
          </a:xfrm>
          <a:solidFill>
            <a:srgbClr val="002060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AF6862-72B8-49BA-A886-425E2F0DB08F}"/>
                </a:ext>
              </a:extLst>
            </p:cNvPr>
            <p:cNvSpPr/>
            <p:nvPr userDrawn="1"/>
          </p:nvSpPr>
          <p:spPr>
            <a:xfrm>
              <a:off x="-2" y="6710208"/>
              <a:ext cx="12192000" cy="681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6D4F8E3-D903-4D45-B4E1-793F3DD83ED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32000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7EC87-CF1B-407C-BA7B-4F8ED195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6" y="6348633"/>
            <a:ext cx="9962121" cy="4836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F505B-9DC9-4843-9E98-E580C0E855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08326" y="6003156"/>
            <a:ext cx="690951" cy="69095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36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33072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32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8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4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0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9085C-2936-461D-8EB1-29D90885A7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6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  <p:sldLayoutId id="2147483703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439BC-0C1A-4F52-9282-D953D7B8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DBD5-F767-4F77-848D-FD0758DEC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43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esponse.epa.gov/site/doc_list.aspx?site_id=6644&amp;RadUrid=47ebbc8e-5949-400a-b144-0db7950c0e8f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response.epa.gov/site/doc_list.aspx?site_id=6644&amp;RadUrid=47ebbc8e-5949-400a-b144-0db7950c0e8f" TargetMode="Externa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response.epa.gov/site/doc_list.aspx?site_id=6644&amp;RadUrid=47ebbc8e-5949-400a-b144-0db7950c0e8f" TargetMode="Externa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response.epa.gov/site/doc_list.aspx?site_id=6644&amp;RadUrid=47ebbc8e-5949-400a-b144-0db7950c0e8f" TargetMode="Externa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usante.jason@epa.gov" TargetMode="External"/><Relationship Id="rId2" Type="http://schemas.openxmlformats.org/officeDocument/2006/relationships/hyperlink" Target="https://response.epa.gov/site/doc_list.aspx?site_id=6644&amp;RadUrid=47ebbc8e-5949-400a-b144-0db7950c0e8f" TargetMode="External"/><Relationship Id="rId1" Type="http://schemas.openxmlformats.org/officeDocument/2006/relationships/slideLayout" Target="../slideLayouts/slideLayout21.xml"/><Relationship Id="rId4" Type="http://schemas.openxmlformats.org/officeDocument/2006/relationships/hyperlink" Target="mailto:wise.robert@epa.gov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E4965-30AD-4E48-9FCE-BE208113D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9854" y="1725560"/>
            <a:ext cx="7652146" cy="2340003"/>
          </a:xfrm>
        </p:spPr>
        <p:txBody>
          <a:bodyPr>
            <a:normAutofit fontScale="90000"/>
          </a:bodyPr>
          <a:lstStyle/>
          <a:p>
            <a:r>
              <a:rPr lang="en-US" dirty="0"/>
              <a:t>Oceania Regional Response Team Meeting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B69412-AFDA-4A81-8808-3556F5321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9854" y="4337936"/>
            <a:ext cx="7652146" cy="1359483"/>
          </a:xfrm>
        </p:spPr>
        <p:txBody>
          <a:bodyPr/>
          <a:lstStyle/>
          <a:p>
            <a:r>
              <a:rPr lang="en-US" dirty="0">
                <a:solidFill>
                  <a:srgbClr val="24804E"/>
                </a:solidFill>
              </a:rPr>
              <a:t>Superfund Response and Technical Assistance in the Pacific Islands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2D1518-7A04-409E-864D-727C5E2EBDAC}"/>
              </a:ext>
            </a:extLst>
          </p:cNvPr>
          <p:cNvSpPr txBox="1"/>
          <p:nvPr/>
        </p:nvSpPr>
        <p:spPr>
          <a:xfrm>
            <a:off x="4539853" y="6053143"/>
            <a:ext cx="7652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January 2021 </a:t>
            </a:r>
          </a:p>
        </p:txBody>
      </p:sp>
      <p:pic>
        <p:nvPicPr>
          <p:cNvPr id="8" name="Picture 7" descr="A picture containing pile, stacked, table, different&#10;&#10;Description automatically generated">
            <a:extLst>
              <a:ext uri="{FF2B5EF4-FFF2-40B4-BE49-F238E27FC236}">
                <a16:creationId xmlns:a16="http://schemas.microsoft.com/office/drawing/2014/main" id="{EC3C3791-3B6B-4585-9BF3-D7027A061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-756645" y="1561501"/>
            <a:ext cx="6053143" cy="45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10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95156"/>
            <a:ext cx="9998384" cy="533400"/>
          </a:xfrm>
        </p:spPr>
        <p:txBody>
          <a:bodyPr>
            <a:noAutofit/>
          </a:bodyPr>
          <a:lstStyle/>
          <a:p>
            <a:r>
              <a:rPr lang="en-US" dirty="0"/>
              <a:t>Multi-Site Chemical Removal - American Samoa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1097280" y="2651760"/>
            <a:ext cx="10515600" cy="411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Waste chemicals will be evaluated and categorized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Will then be neutralized on-site or packed for transportation and disposal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Waste located at: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LBJ Hospital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Dept of Agriculture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Multiple High Schools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American Samoa Community College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Work was scheduled for April 2020, new dates TBD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43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8E2E-C10C-471A-A7C9-AB259D65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816" y="1695156"/>
            <a:ext cx="9176368" cy="533400"/>
          </a:xfrm>
        </p:spPr>
        <p:txBody>
          <a:bodyPr>
            <a:noAutofit/>
          </a:bodyPr>
          <a:lstStyle/>
          <a:p>
            <a:r>
              <a:rPr lang="en-US" dirty="0"/>
              <a:t>FAS Chemical Waste Removal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A6330-9859-4023-88CF-9A78D47FECD8}"/>
              </a:ext>
            </a:extLst>
          </p:cNvPr>
          <p:cNvSpPr/>
          <p:nvPr/>
        </p:nvSpPr>
        <p:spPr>
          <a:xfrm>
            <a:off x="1097280" y="2651760"/>
            <a:ext cx="10515600" cy="411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Removal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chemical wastes and other hazardous materials from labs and other facilities in Freely Associated States</a:t>
            </a: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Republic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the Marshall Islands, Federated States of Micronesia (Yap), Palau</a:t>
            </a: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US </a:t>
            </a: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Department of State funded EPA to conduct this work for disaster resiliency</a:t>
            </a:r>
            <a:r>
              <a:rPr lang="en-US" sz="2800" u="sng" dirty="0">
                <a:solidFill>
                  <a:srgbClr val="24804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RMI work was scheduled for March 2020, dates for all locations now TBD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17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68D53EF-95B1-4DEF-B6F0-4A1D9A3AB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9" y="982362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Chemical Waste at Planned Sites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2A052A0-AC2A-4457-A2D7-F8E6AB79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r="28334" b="12222"/>
          <a:stretch/>
        </p:blipFill>
        <p:spPr>
          <a:xfrm>
            <a:off x="0" y="2686575"/>
            <a:ext cx="4277032" cy="41714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1620"/>
          <a:stretch/>
        </p:blipFill>
        <p:spPr>
          <a:xfrm rot="5400000">
            <a:off x="4985996" y="3207662"/>
            <a:ext cx="4739598" cy="25957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2110B7-FC22-4ADE-B1FD-29730AB32C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9" r="21111"/>
          <a:stretch/>
        </p:blipFill>
        <p:spPr>
          <a:xfrm>
            <a:off x="9025338" y="2108006"/>
            <a:ext cx="3166662" cy="4749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5D82D3-5A84-4309-B385-B47922A3AD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29260" r="31111" b="21851"/>
          <a:stretch/>
        </p:blipFill>
        <p:spPr>
          <a:xfrm>
            <a:off x="2153270" y="2130577"/>
            <a:ext cx="3429785" cy="198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44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881F-C637-42E1-BE50-852135AD8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069" y="1249050"/>
            <a:ext cx="12206069" cy="801858"/>
          </a:xfrm>
        </p:spPr>
        <p:txBody>
          <a:bodyPr>
            <a:normAutofit/>
          </a:bodyPr>
          <a:lstStyle/>
          <a:p>
            <a:r>
              <a:rPr lang="en-US" dirty="0"/>
              <a:t>Rota Tunnels Site, CNMI</a:t>
            </a:r>
          </a:p>
        </p:txBody>
      </p:sp>
      <p:pic>
        <p:nvPicPr>
          <p:cNvPr id="8" name="Content Placeholder 7" descr="A picture containing ground, outdoor, riding&#10;&#10;Description automatically generated">
            <a:extLst>
              <a:ext uri="{FF2B5EF4-FFF2-40B4-BE49-F238E27FC236}">
                <a16:creationId xmlns:a16="http://schemas.microsoft.com/office/drawing/2014/main" id="{22CE6BC8-FF1D-4444-9DAC-D6D13A696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68899" y="2634900"/>
            <a:ext cx="4826401" cy="3619800"/>
          </a:xfrm>
        </p:spPr>
      </p:pic>
      <p:pic>
        <p:nvPicPr>
          <p:cNvPr id="14" name="Picture 13" descr="A picture containing outdoor, person, man&#10;&#10;Description automatically generated">
            <a:extLst>
              <a:ext uri="{FF2B5EF4-FFF2-40B4-BE49-F238E27FC236}">
                <a16:creationId xmlns:a16="http://schemas.microsoft.com/office/drawing/2014/main" id="{DE07872A-3966-4768-B500-1E5CE44560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17368" y="2687078"/>
            <a:ext cx="4826397" cy="36197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AD5B24-DD47-4047-9141-144324BD9AAA}"/>
              </a:ext>
            </a:extLst>
          </p:cNvPr>
          <p:cNvSpPr txBox="1"/>
          <p:nvPr/>
        </p:nvSpPr>
        <p:spPr>
          <a:xfrm>
            <a:off x="3697252" y="2021412"/>
            <a:ext cx="523177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Historic discharges into Pacific Ocean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EPA Response Action - subsurface containment around shoreline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Tunnels found during construction work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Sampled by EPA in 2020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Oil contaminated with lead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for removal action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 delayed by COVID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>
              <a:solidFill>
                <a:srgbClr val="2480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97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AB149D-6BEB-4045-8F36-E5613FB9FE8B}"/>
              </a:ext>
            </a:extLst>
          </p:cNvPr>
          <p:cNvSpPr txBox="1"/>
          <p:nvPr/>
        </p:nvSpPr>
        <p:spPr>
          <a:xfrm>
            <a:off x="6380855" y="1097305"/>
            <a:ext cx="5197186" cy="1144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altLang="en-US" sz="4400" b="1" dirty="0">
                <a:solidFill>
                  <a:srgbClr val="002060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KV-1 Site</a:t>
            </a:r>
          </a:p>
          <a:p>
            <a:pPr algn="ctr">
              <a:lnSpc>
                <a:spcPts val="4300"/>
              </a:lnSpc>
            </a:pPr>
            <a:r>
              <a:rPr lang="en-US" sz="32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 </a:t>
            </a:r>
            <a:r>
              <a:rPr lang="en-US" sz="3200" b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Lito</a:t>
            </a:r>
            <a:r>
              <a:rPr lang="en-US" sz="32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Saipan, CNMI</a:t>
            </a:r>
          </a:p>
        </p:txBody>
      </p:sp>
      <p:pic>
        <p:nvPicPr>
          <p:cNvPr id="3" name="Picture 2" descr="A group of people standing in the grass&#10;&#10;Description automatically generated">
            <a:extLst>
              <a:ext uri="{FF2B5EF4-FFF2-40B4-BE49-F238E27FC236}">
                <a16:creationId xmlns:a16="http://schemas.microsoft.com/office/drawing/2014/main" id="{B44087CF-59AF-4E2A-8051-9D8EA5C5C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06" y="1449970"/>
            <a:ext cx="6161649" cy="46212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B1C978-7D73-45DA-BC0B-0531FABC52D4}"/>
              </a:ext>
            </a:extLst>
          </p:cNvPr>
          <p:cNvSpPr txBox="1"/>
          <p:nvPr/>
        </p:nvSpPr>
        <p:spPr>
          <a:xfrm>
            <a:off x="6835053" y="2413419"/>
            <a:ext cx="47429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Aviation Fuel in drinking water aquifer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15 groundwater monitoring wells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Plume grows in dry season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4804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for mitigation being worked on by EPA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804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>
              <a:solidFill>
                <a:srgbClr val="2480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2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building, street, sidewalk&#10;&#10;Description automatically generated">
            <a:extLst>
              <a:ext uri="{FF2B5EF4-FFF2-40B4-BE49-F238E27FC236}">
                <a16:creationId xmlns:a16="http://schemas.microsoft.com/office/drawing/2014/main" id="{4CF0A326-9627-450A-A4D5-9AFED4577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47" y="-19250"/>
            <a:ext cx="9559963" cy="689005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B532309-1D6B-48BA-A48C-6ED4D6476BAF}"/>
              </a:ext>
            </a:extLst>
          </p:cNvPr>
          <p:cNvGrpSpPr/>
          <p:nvPr/>
        </p:nvGrpSpPr>
        <p:grpSpPr>
          <a:xfrm>
            <a:off x="6160776" y="-19251"/>
            <a:ext cx="6108227" cy="6899957"/>
            <a:chOff x="5654861" y="-384953"/>
            <a:chExt cx="6052153" cy="6904197"/>
          </a:xfrm>
        </p:grpSpPr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BD6FC5E1-8D5A-4F9F-8557-CFBEAE9ACB40}"/>
                </a:ext>
              </a:extLst>
            </p:cNvPr>
            <p:cNvSpPr/>
            <p:nvPr/>
          </p:nvSpPr>
          <p:spPr>
            <a:xfrm>
              <a:off x="5654861" y="-375321"/>
              <a:ext cx="5955559" cy="6894565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894565">
                  <a:moveTo>
                    <a:pt x="3264195" y="9144"/>
                  </a:moveTo>
                  <a:lnTo>
                    <a:pt x="5946415" y="0"/>
                  </a:lnTo>
                  <a:lnTo>
                    <a:pt x="5955559" y="6894565"/>
                  </a:lnTo>
                  <a:lnTo>
                    <a:pt x="0" y="6874788"/>
                  </a:lnTo>
                  <a:lnTo>
                    <a:pt x="3264195" y="9144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E76D900-F3BD-46B9-9D16-7D07D835A53A}"/>
                </a:ext>
              </a:extLst>
            </p:cNvPr>
            <p:cNvSpPr/>
            <p:nvPr/>
          </p:nvSpPr>
          <p:spPr>
            <a:xfrm>
              <a:off x="5751455" y="-384953"/>
              <a:ext cx="5955559" cy="6904197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  <a:gd name="connsiteX0" fmla="*/ 3273732 w 5955559"/>
                <a:gd name="connsiteY0" fmla="*/ 0 h 6895053"/>
                <a:gd name="connsiteX1" fmla="*/ 5946415 w 5955559"/>
                <a:gd name="connsiteY1" fmla="*/ 488 h 6895053"/>
                <a:gd name="connsiteX2" fmla="*/ 5955559 w 5955559"/>
                <a:gd name="connsiteY2" fmla="*/ 6895053 h 6895053"/>
                <a:gd name="connsiteX3" fmla="*/ 0 w 5955559"/>
                <a:gd name="connsiteY3" fmla="*/ 6875276 h 6895053"/>
                <a:gd name="connsiteX4" fmla="*/ 3273732 w 5955559"/>
                <a:gd name="connsiteY4" fmla="*/ 0 h 6895053"/>
                <a:gd name="connsiteX0" fmla="*/ 3273732 w 5955559"/>
                <a:gd name="connsiteY0" fmla="*/ 9144 h 6904197"/>
                <a:gd name="connsiteX1" fmla="*/ 5936879 w 5955559"/>
                <a:gd name="connsiteY1" fmla="*/ 0 h 6904197"/>
                <a:gd name="connsiteX2" fmla="*/ 5955559 w 5955559"/>
                <a:gd name="connsiteY2" fmla="*/ 6904197 h 6904197"/>
                <a:gd name="connsiteX3" fmla="*/ 0 w 5955559"/>
                <a:gd name="connsiteY3" fmla="*/ 6884420 h 6904197"/>
                <a:gd name="connsiteX4" fmla="*/ 3273732 w 5955559"/>
                <a:gd name="connsiteY4" fmla="*/ 9144 h 690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904197">
                  <a:moveTo>
                    <a:pt x="3273732" y="9144"/>
                  </a:moveTo>
                  <a:lnTo>
                    <a:pt x="5936879" y="0"/>
                  </a:lnTo>
                  <a:cubicBezTo>
                    <a:pt x="5943106" y="2301399"/>
                    <a:pt x="5949332" y="4602798"/>
                    <a:pt x="5955559" y="6904197"/>
                  </a:cubicBezTo>
                  <a:lnTo>
                    <a:pt x="0" y="6884420"/>
                  </a:lnTo>
                  <a:lnTo>
                    <a:pt x="3273732" y="9144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2CD7696-6F82-40E5-A1A4-D09DE1C1059D}"/>
              </a:ext>
            </a:extLst>
          </p:cNvPr>
          <p:cNvSpPr txBox="1"/>
          <p:nvPr/>
        </p:nvSpPr>
        <p:spPr>
          <a:xfrm>
            <a:off x="7085396" y="4168515"/>
            <a:ext cx="4219249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Guam Geographic Contingency Plan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DBC203-53CF-4E6B-9379-A761017BB154}"/>
              </a:ext>
            </a:extLst>
          </p:cNvPr>
          <p:cNvSpPr txBox="1"/>
          <p:nvPr/>
        </p:nvSpPr>
        <p:spPr>
          <a:xfrm>
            <a:off x="8195763" y="1695339"/>
            <a:ext cx="37930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EMERGENCY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PLANNING IN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P</a:t>
            </a:r>
            <a:r>
              <a:rPr lang="en-US" sz="3600" b="1" dirty="0">
                <a:solidFill>
                  <a:prstClr val="white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ACIFIC ISLANDS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55B38-D3AF-4AB5-8176-79B3CBCF8898}"/>
              </a:ext>
            </a:extLst>
          </p:cNvPr>
          <p:cNvCxnSpPr>
            <a:cxnSpLocks/>
          </p:cNvCxnSpPr>
          <p:nvPr/>
        </p:nvCxnSpPr>
        <p:spPr>
          <a:xfrm>
            <a:off x="8887365" y="3986932"/>
            <a:ext cx="28206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0C62D24-D432-4338-BDEB-FAF03CBED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66414" y="5883215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3E654-B124-4BB1-9EE5-AC506BACD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85999"/>
            <a:ext cx="10515600" cy="444137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4804E"/>
                </a:solidFill>
              </a:rPr>
              <a:t>10+ ADVs in </a:t>
            </a:r>
            <a:r>
              <a:rPr lang="en-US" sz="2800" dirty="0" err="1">
                <a:solidFill>
                  <a:srgbClr val="24804E"/>
                </a:solidFill>
              </a:rPr>
              <a:t>Piti</a:t>
            </a:r>
            <a:r>
              <a:rPr lang="en-US" sz="2800" dirty="0">
                <a:solidFill>
                  <a:srgbClr val="24804E"/>
                </a:solidFill>
              </a:rPr>
              <a:t>, Harbor of Refuge are targeted for salvage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US Navy requested by Gov Guam to remove vessels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EPA to address haz waste and provide equipment and supplies under an Action Memorandum 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Regulatory notification is complete</a:t>
            </a:r>
          </a:p>
          <a:p>
            <a:r>
              <a:rPr lang="en-US" sz="2800" dirty="0">
                <a:solidFill>
                  <a:srgbClr val="24804E"/>
                </a:solidFill>
              </a:rPr>
              <a:t>Work start dependent on USN salvage team availability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COVID travel restrictions may necessitate that USCG Sector Guam personnel assist EPA with field oversight as the OSC representative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6BEE6-6409-405F-901A-6F125A3425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12850"/>
            <a:ext cx="12192000" cy="965200"/>
          </a:xfrm>
        </p:spPr>
        <p:txBody>
          <a:bodyPr>
            <a:noAutofit/>
          </a:bodyPr>
          <a:lstStyle/>
          <a:p>
            <a:r>
              <a:rPr lang="en-US" dirty="0"/>
              <a:t>Abandoned &amp; Derelict Vessels – Guam</a:t>
            </a:r>
          </a:p>
        </p:txBody>
      </p:sp>
    </p:spTree>
    <p:extLst>
      <p:ext uri="{BB962C8B-B14F-4D97-AF65-F5344CB8AC3E}">
        <p14:creationId xmlns:p14="http://schemas.microsoft.com/office/powerpoint/2010/main" val="1605581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3E654-B124-4BB1-9EE5-AC506BACD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86000"/>
            <a:ext cx="10515600" cy="460530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4804E"/>
                </a:solidFill>
              </a:rPr>
              <a:t>Referral from Veteran’s Organization</a:t>
            </a:r>
          </a:p>
          <a:p>
            <a:r>
              <a:rPr lang="en-US" sz="2800" dirty="0">
                <a:solidFill>
                  <a:srgbClr val="24804E"/>
                </a:solidFill>
              </a:rPr>
              <a:t>Coordinated effort between NAVFAC, Guam EPA and US EPA including soil sampling on and off-base along the former fuel pipeline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Two off-base sampling events were conducted - locations determined from interviews and field visits</a:t>
            </a:r>
          </a:p>
          <a:p>
            <a:pPr lvl="1"/>
            <a:r>
              <a:rPr lang="en-US" sz="2800" dirty="0">
                <a:solidFill>
                  <a:srgbClr val="24804E"/>
                </a:solidFill>
              </a:rPr>
              <a:t>Herbicides and related dioxin congeners detected at trace levels in some samples (not presumed to be AO related)</a:t>
            </a:r>
          </a:p>
          <a:p>
            <a:r>
              <a:rPr lang="en-US" sz="2800" dirty="0">
                <a:solidFill>
                  <a:srgbClr val="24804E"/>
                </a:solidFill>
              </a:rPr>
              <a:t>Final report submitted recommends future soil sampling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6BEE6-6409-405F-901A-6F125A3425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12850"/>
            <a:ext cx="12192000" cy="965200"/>
          </a:xfrm>
        </p:spPr>
        <p:txBody>
          <a:bodyPr>
            <a:noAutofit/>
          </a:bodyPr>
          <a:lstStyle/>
          <a:p>
            <a:r>
              <a:rPr lang="en-US" dirty="0"/>
              <a:t>Agent Orange Investigation – Guam</a:t>
            </a:r>
          </a:p>
        </p:txBody>
      </p:sp>
    </p:spTree>
    <p:extLst>
      <p:ext uri="{BB962C8B-B14F-4D97-AF65-F5344CB8AC3E}">
        <p14:creationId xmlns:p14="http://schemas.microsoft.com/office/powerpoint/2010/main" val="532413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29865-5884-43D0-9F4B-43C3EBE67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80" y="1280160"/>
            <a:ext cx="7406640" cy="1188720"/>
          </a:xfrm>
        </p:spPr>
        <p:txBody>
          <a:bodyPr/>
          <a:lstStyle/>
          <a:p>
            <a:pPr algn="l"/>
            <a:r>
              <a:rPr lang="en-US" sz="4200" dirty="0"/>
              <a:t>Dededo Waste Piles – Guam</a:t>
            </a:r>
          </a:p>
          <a:p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8FFA0C-3944-40B9-8A2C-8F9346D6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9200" y="2286000"/>
            <a:ext cx="6858000" cy="41148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rgbClr val="24804E"/>
                </a:solidFill>
              </a:rPr>
              <a:t>2014 Phase II ESA</a:t>
            </a:r>
          </a:p>
          <a:p>
            <a:pPr lvl="1"/>
            <a:r>
              <a:rPr lang="en-US" dirty="0">
                <a:solidFill>
                  <a:srgbClr val="24804E"/>
                </a:solidFill>
              </a:rPr>
              <a:t>5 areas of concern (waste piles) </a:t>
            </a:r>
          </a:p>
          <a:p>
            <a:r>
              <a:rPr lang="en-US" sz="2800" dirty="0">
                <a:solidFill>
                  <a:srgbClr val="24804E"/>
                </a:solidFill>
              </a:rPr>
              <a:t>2019 EPA Sampling</a:t>
            </a:r>
          </a:p>
          <a:p>
            <a:pPr lvl="1"/>
            <a:r>
              <a:rPr lang="en-US" dirty="0">
                <a:solidFill>
                  <a:srgbClr val="24804E"/>
                </a:solidFill>
              </a:rPr>
              <a:t>PCBs, TCLP metals, TCLP VOCs, TCLP SVOCs, TAL metals, TPH, organochlorine pesticides, ACM</a:t>
            </a:r>
          </a:p>
          <a:p>
            <a:pPr lvl="1"/>
            <a:r>
              <a:rPr lang="en-US" dirty="0">
                <a:solidFill>
                  <a:srgbClr val="24804E"/>
                </a:solidFill>
              </a:rPr>
              <a:t>Main contaminant was Pb above RCRA hazardous waste levels</a:t>
            </a:r>
          </a:p>
          <a:p>
            <a:pPr lvl="1"/>
            <a:r>
              <a:rPr lang="en-US" dirty="0">
                <a:solidFill>
                  <a:srgbClr val="24804E"/>
                </a:solidFill>
              </a:rPr>
              <a:t>Additional metals, Chlordane, TPH, and PCBs above RSLs/TPESLs </a:t>
            </a:r>
          </a:p>
          <a:p>
            <a:endParaRPr lang="en-US" dirty="0"/>
          </a:p>
        </p:txBody>
      </p:sp>
      <p:pic>
        <p:nvPicPr>
          <p:cNvPr id="11" name="Content Placeholder 10" descr="A picture containing sitting, cat, old, window&#10;&#10;Description automatically generated">
            <a:extLst>
              <a:ext uri="{FF2B5EF4-FFF2-40B4-BE49-F238E27FC236}">
                <a16:creationId xmlns:a16="http://schemas.microsoft.com/office/drawing/2014/main" id="{08C60C54-2254-4A81-A3C6-3D90267B2E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" b="248"/>
          <a:stretch/>
        </p:blipFill>
        <p:spPr>
          <a:xfrm>
            <a:off x="0" y="793102"/>
            <a:ext cx="4521836" cy="6064898"/>
          </a:xfrm>
        </p:spPr>
      </p:pic>
    </p:spTree>
    <p:extLst>
      <p:ext uri="{BB962C8B-B14F-4D97-AF65-F5344CB8AC3E}">
        <p14:creationId xmlns:p14="http://schemas.microsoft.com/office/powerpoint/2010/main" val="1869424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29865-5884-43D0-9F4B-43C3EBE67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80" y="1280159"/>
            <a:ext cx="7406640" cy="1188720"/>
          </a:xfrm>
        </p:spPr>
        <p:txBody>
          <a:bodyPr/>
          <a:lstStyle/>
          <a:p>
            <a:pPr algn="l"/>
            <a:r>
              <a:rPr lang="en-US" sz="4200" dirty="0"/>
              <a:t>Dededo Waste Piles – Guam</a:t>
            </a:r>
          </a:p>
          <a:p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8FFA0C-3944-40B9-8A2C-8F9346D6D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9199" y="2286000"/>
            <a:ext cx="6858000" cy="41148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4804E"/>
                </a:solidFill>
              </a:rPr>
              <a:t>July 2020 GEPA Sampling</a:t>
            </a:r>
          </a:p>
          <a:p>
            <a:pPr lvl="1"/>
            <a:r>
              <a:rPr lang="en-US" dirty="0">
                <a:solidFill>
                  <a:srgbClr val="24804E"/>
                </a:solidFill>
              </a:rPr>
              <a:t>Area 2 treatability samples</a:t>
            </a:r>
          </a:p>
          <a:p>
            <a:endParaRPr lang="en-US" sz="2800" dirty="0">
              <a:solidFill>
                <a:srgbClr val="24804E"/>
              </a:solidFill>
            </a:endParaRPr>
          </a:p>
          <a:p>
            <a:r>
              <a:rPr lang="en-US" sz="2800" dirty="0">
                <a:solidFill>
                  <a:srgbClr val="24804E"/>
                </a:solidFill>
              </a:rPr>
              <a:t>Next Steps</a:t>
            </a:r>
          </a:p>
          <a:p>
            <a:pPr lvl="1"/>
            <a:r>
              <a:rPr lang="en-US" dirty="0">
                <a:solidFill>
                  <a:srgbClr val="24804E"/>
                </a:solidFill>
              </a:rPr>
              <a:t>Bench scale treatability study</a:t>
            </a:r>
          </a:p>
          <a:p>
            <a:pPr lvl="1"/>
            <a:r>
              <a:rPr lang="en-US" dirty="0">
                <a:solidFill>
                  <a:srgbClr val="24804E"/>
                </a:solidFill>
              </a:rPr>
              <a:t>Action Memo preparation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59824D-973E-4977-AFE1-9972A74DC2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1655" t="267" r="1092" b="186"/>
          <a:stretch/>
        </p:blipFill>
        <p:spPr>
          <a:xfrm>
            <a:off x="-73152" y="822960"/>
            <a:ext cx="4626491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60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tructor led or self paced online training, when and how. - Experts in  training design, delivery, coaching and transformation.">
            <a:extLst>
              <a:ext uri="{FF2B5EF4-FFF2-40B4-BE49-F238E27FC236}">
                <a16:creationId xmlns:a16="http://schemas.microsoft.com/office/drawing/2014/main" id="{041724F2-FB28-4782-90F8-A310A8E50DF6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 bwMode="auto">
          <a:xfrm>
            <a:off x="5306859" y="69189"/>
            <a:ext cx="6803551" cy="382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98659A1-43C0-45FC-8D6A-152822D2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EPA R9 Online Training 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A900BF-311E-42CD-BF8A-97D62A777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>
              <a:hlinkClick r:id="rId3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E9FD93-C18B-4E65-80F1-71B3908BEF4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074413" y="-2088931"/>
            <a:ext cx="8841692" cy="8732420"/>
          </a:xfrm>
        </p:spPr>
        <p:txBody>
          <a:bodyPr/>
          <a:lstStyle/>
          <a:p>
            <a:r>
              <a:rPr lang="en-US" dirty="0"/>
              <a:t>ad Chemist</a:t>
            </a:r>
          </a:p>
        </p:txBody>
      </p:sp>
      <p:pic>
        <p:nvPicPr>
          <p:cNvPr id="1028" name="Picture 4" descr="The Benefits of Online Learning: 7 Advantages of Online Degrees">
            <a:extLst>
              <a:ext uri="{FF2B5EF4-FFF2-40B4-BE49-F238E27FC236}">
                <a16:creationId xmlns:a16="http://schemas.microsoft.com/office/drawing/2014/main" id="{EE2E8CB6-8AD6-4681-B71D-E9F0DB74C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929" y="3646566"/>
            <a:ext cx="3615027" cy="24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lf-paced online training for Customer Service &amp; Sales | CX Skills">
            <a:extLst>
              <a:ext uri="{FF2B5EF4-FFF2-40B4-BE49-F238E27FC236}">
                <a16:creationId xmlns:a16="http://schemas.microsoft.com/office/drawing/2014/main" id="{E3614FDD-62C9-497C-86D3-15C57F350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693" y="69189"/>
            <a:ext cx="3009307" cy="250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839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8659A1-43C0-45FC-8D6A-152822D2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EPA R9 Online Training 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A900BF-311E-42CD-BF8A-97D62A7773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E9FD93-C18B-4E65-80F1-71B3908BEF4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HAZWOPER 8-hr Refresher</a:t>
            </a:r>
          </a:p>
          <a:p>
            <a:endParaRPr lang="en-US" dirty="0"/>
          </a:p>
          <a:p>
            <a:r>
              <a:rPr lang="en-US" dirty="0"/>
              <a:t>Mercury Response and Cleanup</a:t>
            </a:r>
          </a:p>
          <a:p>
            <a:endParaRPr lang="en-US" dirty="0"/>
          </a:p>
          <a:p>
            <a:r>
              <a:rPr lang="en-US" dirty="0"/>
              <a:t>Mad Chemist</a:t>
            </a:r>
          </a:p>
        </p:txBody>
      </p:sp>
    </p:spTree>
    <p:extLst>
      <p:ext uri="{BB962C8B-B14F-4D97-AF65-F5344CB8AC3E}">
        <p14:creationId xmlns:p14="http://schemas.microsoft.com/office/powerpoint/2010/main" val="349902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8659A1-43C0-45FC-8D6A-152822D2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EPA R9 Online Training 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A900BF-311E-42CD-BF8A-97D62A7773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www.response.epa.gov</a:t>
            </a:r>
            <a:endParaRPr lang="en-US" sz="2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6B8FB2-5CC0-40E8-87FF-A81E20C22FF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4240213" y="154110"/>
            <a:ext cx="7951787" cy="562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39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8659A1-43C0-45FC-8D6A-152822D2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EPA R9 Online Training 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A900BF-311E-42CD-BF8A-97D62A7773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/>
            <a:endParaRPr lang="en-US" sz="2400" dirty="0">
              <a:hlinkClick r:id="rId2"/>
            </a:endParaRPr>
          </a:p>
          <a:p>
            <a:pPr marL="0"/>
            <a:r>
              <a:rPr lang="en-US" sz="2400" dirty="0">
                <a:hlinkClick r:id="rId2"/>
              </a:rPr>
              <a:t>Region 9 Training Resources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BEA58A-6D1B-40AF-AF66-E2AFCA03287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4379849" y="0"/>
            <a:ext cx="7812151" cy="590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11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8659A1-43C0-45FC-8D6A-152822D2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EPA R9 Online Training 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A900BF-311E-42CD-BF8A-97D62A7773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/>
            <a:endParaRPr lang="en-US" sz="2400" dirty="0">
              <a:hlinkClick r:id="rId2"/>
            </a:endParaRPr>
          </a:p>
          <a:p>
            <a:pPr marL="0"/>
            <a:r>
              <a:rPr lang="en-US" sz="2400" dirty="0">
                <a:hlinkClick r:id="rId2"/>
              </a:rPr>
              <a:t>Region 9 Training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FAABE-4626-435C-8476-CF57873AC4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Read-me / Directions files</a:t>
            </a:r>
          </a:p>
          <a:p>
            <a:endParaRPr lang="en-US" dirty="0"/>
          </a:p>
          <a:p>
            <a:r>
              <a:rPr lang="en-US" dirty="0"/>
              <a:t>Training modules</a:t>
            </a:r>
          </a:p>
          <a:p>
            <a:endParaRPr lang="en-US" dirty="0"/>
          </a:p>
          <a:p>
            <a:r>
              <a:rPr lang="en-US" dirty="0"/>
              <a:t>Certificates of completion</a:t>
            </a:r>
          </a:p>
          <a:p>
            <a:endParaRPr lang="en-US" dirty="0"/>
          </a:p>
          <a:p>
            <a:r>
              <a:rPr lang="en-US" dirty="0"/>
              <a:t>Contacts: </a:t>
            </a:r>
          </a:p>
          <a:p>
            <a:pPr lvl="1"/>
            <a:r>
              <a:rPr lang="en-US" dirty="0">
                <a:hlinkClick r:id="rId3"/>
              </a:rPr>
              <a:t>musante.jason@epa.gov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wise.robert@epa.gov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513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268A-A5F5-4E46-A819-3ADD6CEF5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Bundle of Joy (6 months!)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F46D22-D6E1-4F20-8075-20AF0E47C4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27" y="2252663"/>
            <a:ext cx="3308746" cy="4411662"/>
          </a:xfrm>
        </p:spPr>
      </p:pic>
    </p:spTree>
    <p:extLst>
      <p:ext uri="{BB962C8B-B14F-4D97-AF65-F5344CB8AC3E}">
        <p14:creationId xmlns:p14="http://schemas.microsoft.com/office/powerpoint/2010/main" val="3099652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A47062D-D04A-41EC-9663-85F1C895D0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6" b="-1"/>
          <a:stretch/>
        </p:blipFill>
        <p:spPr>
          <a:xfrm>
            <a:off x="-41938" y="828677"/>
            <a:ext cx="12248226" cy="676751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71DD66-A64D-47CB-99BC-7787A3DCA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7839" y="124053"/>
            <a:ext cx="1103514" cy="1103514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362249A-9D60-4367-A7C5-F5FDD7F38BF6}"/>
              </a:ext>
            </a:extLst>
          </p:cNvPr>
          <p:cNvSpPr txBox="1">
            <a:spLocks/>
          </p:cNvSpPr>
          <p:nvPr/>
        </p:nvSpPr>
        <p:spPr>
          <a:xfrm>
            <a:off x="0" y="1385888"/>
            <a:ext cx="12191999" cy="7394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8400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29f62856-1543-49d4-a736-4569d363f533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2020-07-26T05:20:08+00:00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  <Records_x0020_Date xmlns="933e0b8b-6739-4417-a5dc-a436632a7ae3" xsi:nil="true"/>
    <Records_x0020_Status xmlns="933e0b8b-6739-4417-a5dc-a436632a7ae3">Pending</Records_x0020_Status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9AFACC97DED745B1B2AC37C9BFADE3" ma:contentTypeVersion="35" ma:contentTypeDescription="Create a new document." ma:contentTypeScope="" ma:versionID="ee957dce00bd4e3d3fb3bf49cc83dd86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933e0b8b-6739-4417-a5dc-a436632a7ae3" xmlns:ns7="17e402cb-5fb4-4d23-b193-d4225de9164a" targetNamespace="http://schemas.microsoft.com/office/2006/metadata/properties" ma:root="true" ma:fieldsID="48ad3f4d7f095f41458dd6bf8d2b38ee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933e0b8b-6739-4417-a5dc-a436632a7ae3"/>
    <xsd:import namespace="17e402cb-5fb4-4d23-b193-d4225de9164a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6:Records_x0020_Status" minOccurs="0"/>
                <xsd:element ref="ns6:Records_x0020_Date" minOccurs="0"/>
                <xsd:element ref="ns7:MediaServiceDateTaken" minOccurs="0"/>
                <xsd:element ref="ns7:MediaServiceAutoTags" minOccurs="0"/>
                <xsd:element ref="ns7:MediaServiceGenerationTime" minOccurs="0"/>
                <xsd:element ref="ns7:MediaServiceEventHashCode" minOccurs="0"/>
                <xsd:element ref="ns7:MediaServiceOCR" minOccurs="0"/>
                <xsd:element ref="ns7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b1bc438d-61fd-4c9b-9f41-4acb707a4c6e}" ma:internalName="TaxCatchAllLabel" ma:readOnly="true" ma:showField="CatchAllDataLabel" ma:web="933e0b8b-6739-4417-a5dc-a436632a7a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b1bc438d-61fd-4c9b-9f41-4acb707a4c6e}" ma:internalName="TaxCatchAll" ma:showField="CatchAllData" ma:web="933e0b8b-6739-4417-a5dc-a436632a7a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3e0b8b-6739-4417-a5dc-a436632a7ae3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hidden="true" ma:internalName="SharingHintHash" ma:readOnly="true">
      <xsd:simpleType>
        <xsd:restriction base="dms:Text"/>
      </xsd:simpleType>
    </xsd:element>
    <xsd:element name="Records_x0020_Status" ma:index="33" nillable="true" ma:displayName="Records Status" ma:default="Pending" ma:internalName="Records_x0020_Status">
      <xsd:simpleType>
        <xsd:restriction base="dms:Text"/>
      </xsd:simpleType>
    </xsd:element>
    <xsd:element name="Records_x0020_Date" ma:index="34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402cb-5fb4-4d23-b193-d4225de916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6BEA07-811B-4F84-AFCC-FCE13F69264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8F7ED69F-AA7D-48E6-8123-FDA528BFB9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B1B2FE-E13A-49AA-8C41-2BC430CEE70D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7e402cb-5fb4-4d23-b193-d4225de9164a"/>
    <ds:schemaRef ds:uri="933e0b8b-6739-4417-a5dc-a436632a7ae3"/>
    <ds:schemaRef ds:uri="http://purl.org/dc/elements/1.1/"/>
    <ds:schemaRef ds:uri="http://schemas.microsoft.com/office/2006/metadata/properties"/>
    <ds:schemaRef ds:uri="http://schemas.microsoft.com/sharepoint/v3/fields"/>
    <ds:schemaRef ds:uri="http://schemas.microsoft.com/sharepoint.v3"/>
    <ds:schemaRef ds:uri="4ffa91fb-a0ff-4ac5-b2db-65c790d184a4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DEFA5C0C-819F-4EEB-9876-C415B449FB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933e0b8b-6739-4417-a5dc-a436632a7ae3"/>
    <ds:schemaRef ds:uri="17e402cb-5fb4-4d23-b193-d4225de916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504</Words>
  <Application>Microsoft Office PowerPoint</Application>
  <PresentationFormat>Widescreen</PresentationFormat>
  <Paragraphs>106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Arial</vt:lpstr>
      <vt:lpstr>Calibri</vt:lpstr>
      <vt:lpstr>Corbel</vt:lpstr>
      <vt:lpstr>Helvetica</vt:lpstr>
      <vt:lpstr>Verdana</vt:lpstr>
      <vt:lpstr>Wingdings</vt:lpstr>
      <vt:lpstr>Office Theme</vt:lpstr>
      <vt:lpstr>Custom Design</vt:lpstr>
      <vt:lpstr>6_Office Theme</vt:lpstr>
      <vt:lpstr>7_Office Theme</vt:lpstr>
      <vt:lpstr>11_Custom Design</vt:lpstr>
      <vt:lpstr>2_Custom Design</vt:lpstr>
      <vt:lpstr>3_Custom Design</vt:lpstr>
      <vt:lpstr>Oceania Regional Response Team Meeting </vt:lpstr>
      <vt:lpstr>Multi-Site Chemical Removal - American Samoa</vt:lpstr>
      <vt:lpstr>FAS Chemical Waste Removal</vt:lpstr>
      <vt:lpstr>Chemical Waste at Planned Sites</vt:lpstr>
      <vt:lpstr>Rota Tunnels Site, CNMI</vt:lpstr>
      <vt:lpstr>PowerPoint Presentation</vt:lpstr>
      <vt:lpstr>PowerPoint Presentation</vt:lpstr>
      <vt:lpstr>Abandoned &amp; Derelict Vessels – Guam</vt:lpstr>
      <vt:lpstr>Agent Orange Investigation – Guam</vt:lpstr>
      <vt:lpstr>PowerPoint Presentation</vt:lpstr>
      <vt:lpstr>PowerPoint Presentation</vt:lpstr>
      <vt:lpstr>   EPA R9 Online Training Resources</vt:lpstr>
      <vt:lpstr>     EPA R9 Online Training Resources</vt:lpstr>
      <vt:lpstr>     EPA R9 Online Training Resources</vt:lpstr>
      <vt:lpstr>     EPA R9 Online Training Resources</vt:lpstr>
      <vt:lpstr>     EPA R9 Online Training Resources</vt:lpstr>
      <vt:lpstr>Bundle of Joy (6 months!)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Wagner, Amanda</dc:creator>
  <cp:lastModifiedBy>Jones, Bill</cp:lastModifiedBy>
  <cp:revision>86</cp:revision>
  <dcterms:created xsi:type="dcterms:W3CDTF">2020-05-15T22:01:31Z</dcterms:created>
  <dcterms:modified xsi:type="dcterms:W3CDTF">2021-01-13T20:26:08Z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0x010100BA9AFACC97DED745B1B2AC37C9BFADE3</vt:lpwstr>
  </property>
</Properties>
</file>