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Lst>
  <p:notesMasterIdLst>
    <p:notesMasterId r:id="rId17"/>
  </p:notesMasterIdLst>
  <p:sldIdLst>
    <p:sldId id="739" r:id="rId3"/>
    <p:sldId id="740" r:id="rId4"/>
    <p:sldId id="741" r:id="rId5"/>
    <p:sldId id="742" r:id="rId6"/>
    <p:sldId id="757" r:id="rId7"/>
    <p:sldId id="745" r:id="rId8"/>
    <p:sldId id="743" r:id="rId9"/>
    <p:sldId id="753" r:id="rId10"/>
    <p:sldId id="744" r:id="rId11"/>
    <p:sldId id="755" r:id="rId12"/>
    <p:sldId id="750" r:id="rId13"/>
    <p:sldId id="746" r:id="rId14"/>
    <p:sldId id="752" r:id="rId15"/>
    <p:sldId id="74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636" autoAdjust="0"/>
  </p:normalViewPr>
  <p:slideViewPr>
    <p:cSldViewPr snapToGrid="0">
      <p:cViewPr varScale="1">
        <p:scale>
          <a:sx n="55" d="100"/>
          <a:sy n="55" d="100"/>
        </p:scale>
        <p:origin x="10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Bill" userId="855c3474-881a-46e6-b13f-1e0a3e872602" providerId="ADAL" clId="{6929385E-4C9E-4BFB-BC8B-BE3663B24718}"/>
    <pc:docChg chg="delSld delMainMaster">
      <pc:chgData name="Jones, Bill" userId="855c3474-881a-46e6-b13f-1e0a3e872602" providerId="ADAL" clId="{6929385E-4C9E-4BFB-BC8B-BE3663B24718}" dt="2023-12-12T02:56:57.098" v="1" actId="47"/>
      <pc:docMkLst>
        <pc:docMk/>
      </pc:docMkLst>
      <pc:sldChg chg="del">
        <pc:chgData name="Jones, Bill" userId="855c3474-881a-46e6-b13f-1e0a3e872602" providerId="ADAL" clId="{6929385E-4C9E-4BFB-BC8B-BE3663B24718}" dt="2023-12-12T02:56:57.098" v="1" actId="47"/>
        <pc:sldMkLst>
          <pc:docMk/>
          <pc:sldMk cId="3801226754" sldId="257"/>
        </pc:sldMkLst>
      </pc:sldChg>
      <pc:sldChg chg="del">
        <pc:chgData name="Jones, Bill" userId="855c3474-881a-46e6-b13f-1e0a3e872602" providerId="ADAL" clId="{6929385E-4C9E-4BFB-BC8B-BE3663B24718}" dt="2023-12-12T02:56:43.508" v="0" actId="47"/>
        <pc:sldMkLst>
          <pc:docMk/>
          <pc:sldMk cId="710014461" sldId="259"/>
        </pc:sldMkLst>
      </pc:sldChg>
      <pc:sldChg chg="del">
        <pc:chgData name="Jones, Bill" userId="855c3474-881a-46e6-b13f-1e0a3e872602" providerId="ADAL" clId="{6929385E-4C9E-4BFB-BC8B-BE3663B24718}" dt="2023-12-12T02:56:57.098" v="1" actId="47"/>
        <pc:sldMkLst>
          <pc:docMk/>
          <pc:sldMk cId="4196357513" sldId="260"/>
        </pc:sldMkLst>
      </pc:sldChg>
      <pc:sldChg chg="del">
        <pc:chgData name="Jones, Bill" userId="855c3474-881a-46e6-b13f-1e0a3e872602" providerId="ADAL" clId="{6929385E-4C9E-4BFB-BC8B-BE3663B24718}" dt="2023-12-12T02:56:57.098" v="1" actId="47"/>
        <pc:sldMkLst>
          <pc:docMk/>
          <pc:sldMk cId="1684149499" sldId="261"/>
        </pc:sldMkLst>
      </pc:sldChg>
      <pc:sldChg chg="del">
        <pc:chgData name="Jones, Bill" userId="855c3474-881a-46e6-b13f-1e0a3e872602" providerId="ADAL" clId="{6929385E-4C9E-4BFB-BC8B-BE3663B24718}" dt="2023-12-12T02:56:57.098" v="1" actId="47"/>
        <pc:sldMkLst>
          <pc:docMk/>
          <pc:sldMk cId="2897259510" sldId="262"/>
        </pc:sldMkLst>
      </pc:sldChg>
      <pc:sldChg chg="del">
        <pc:chgData name="Jones, Bill" userId="855c3474-881a-46e6-b13f-1e0a3e872602" providerId="ADAL" clId="{6929385E-4C9E-4BFB-BC8B-BE3663B24718}" dt="2023-12-12T02:56:57.098" v="1" actId="47"/>
        <pc:sldMkLst>
          <pc:docMk/>
          <pc:sldMk cId="1745959877" sldId="263"/>
        </pc:sldMkLst>
      </pc:sldChg>
      <pc:sldChg chg="del">
        <pc:chgData name="Jones, Bill" userId="855c3474-881a-46e6-b13f-1e0a3e872602" providerId="ADAL" clId="{6929385E-4C9E-4BFB-BC8B-BE3663B24718}" dt="2023-12-12T02:56:57.098" v="1" actId="47"/>
        <pc:sldMkLst>
          <pc:docMk/>
          <pc:sldMk cId="2788982259" sldId="264"/>
        </pc:sldMkLst>
      </pc:sldChg>
      <pc:sldChg chg="del">
        <pc:chgData name="Jones, Bill" userId="855c3474-881a-46e6-b13f-1e0a3e872602" providerId="ADAL" clId="{6929385E-4C9E-4BFB-BC8B-BE3663B24718}" dt="2023-12-12T02:56:43.508" v="0" actId="47"/>
        <pc:sldMkLst>
          <pc:docMk/>
          <pc:sldMk cId="2075692693" sldId="265"/>
        </pc:sldMkLst>
      </pc:sldChg>
      <pc:sldChg chg="del">
        <pc:chgData name="Jones, Bill" userId="855c3474-881a-46e6-b13f-1e0a3e872602" providerId="ADAL" clId="{6929385E-4C9E-4BFB-BC8B-BE3663B24718}" dt="2023-12-12T02:56:57.098" v="1" actId="47"/>
        <pc:sldMkLst>
          <pc:docMk/>
          <pc:sldMk cId="2611159049" sldId="266"/>
        </pc:sldMkLst>
      </pc:sldChg>
      <pc:sldChg chg="del">
        <pc:chgData name="Jones, Bill" userId="855c3474-881a-46e6-b13f-1e0a3e872602" providerId="ADAL" clId="{6929385E-4C9E-4BFB-BC8B-BE3663B24718}" dt="2023-12-12T02:56:57.098" v="1" actId="47"/>
        <pc:sldMkLst>
          <pc:docMk/>
          <pc:sldMk cId="602457784" sldId="267"/>
        </pc:sldMkLst>
      </pc:sldChg>
      <pc:sldChg chg="del">
        <pc:chgData name="Jones, Bill" userId="855c3474-881a-46e6-b13f-1e0a3e872602" providerId="ADAL" clId="{6929385E-4C9E-4BFB-BC8B-BE3663B24718}" dt="2023-12-12T02:56:43.508" v="0" actId="47"/>
        <pc:sldMkLst>
          <pc:docMk/>
          <pc:sldMk cId="3239111609" sldId="269"/>
        </pc:sldMkLst>
      </pc:sldChg>
      <pc:sldChg chg="del">
        <pc:chgData name="Jones, Bill" userId="855c3474-881a-46e6-b13f-1e0a3e872602" providerId="ADAL" clId="{6929385E-4C9E-4BFB-BC8B-BE3663B24718}" dt="2023-12-12T02:56:57.098" v="1" actId="47"/>
        <pc:sldMkLst>
          <pc:docMk/>
          <pc:sldMk cId="2037170775" sldId="272"/>
        </pc:sldMkLst>
      </pc:sldChg>
      <pc:sldChg chg="del">
        <pc:chgData name="Jones, Bill" userId="855c3474-881a-46e6-b13f-1e0a3e872602" providerId="ADAL" clId="{6929385E-4C9E-4BFB-BC8B-BE3663B24718}" dt="2023-12-12T02:56:43.508" v="0" actId="47"/>
        <pc:sldMkLst>
          <pc:docMk/>
          <pc:sldMk cId="605552958" sldId="273"/>
        </pc:sldMkLst>
      </pc:sldChg>
      <pc:sldChg chg="del">
        <pc:chgData name="Jones, Bill" userId="855c3474-881a-46e6-b13f-1e0a3e872602" providerId="ADAL" clId="{6929385E-4C9E-4BFB-BC8B-BE3663B24718}" dt="2023-12-12T02:56:43.508" v="0" actId="47"/>
        <pc:sldMkLst>
          <pc:docMk/>
          <pc:sldMk cId="4101587575" sldId="274"/>
        </pc:sldMkLst>
      </pc:sldChg>
      <pc:sldChg chg="del">
        <pc:chgData name="Jones, Bill" userId="855c3474-881a-46e6-b13f-1e0a3e872602" providerId="ADAL" clId="{6929385E-4C9E-4BFB-BC8B-BE3663B24718}" dt="2023-12-12T02:56:43.508" v="0" actId="47"/>
        <pc:sldMkLst>
          <pc:docMk/>
          <pc:sldMk cId="2420071003" sldId="276"/>
        </pc:sldMkLst>
      </pc:sldChg>
      <pc:sldChg chg="del">
        <pc:chgData name="Jones, Bill" userId="855c3474-881a-46e6-b13f-1e0a3e872602" providerId="ADAL" clId="{6929385E-4C9E-4BFB-BC8B-BE3663B24718}" dt="2023-12-12T02:56:43.508" v="0" actId="47"/>
        <pc:sldMkLst>
          <pc:docMk/>
          <pc:sldMk cId="3582089560" sldId="277"/>
        </pc:sldMkLst>
      </pc:sldChg>
      <pc:sldChg chg="del">
        <pc:chgData name="Jones, Bill" userId="855c3474-881a-46e6-b13f-1e0a3e872602" providerId="ADAL" clId="{6929385E-4C9E-4BFB-BC8B-BE3663B24718}" dt="2023-12-12T02:56:43.508" v="0" actId="47"/>
        <pc:sldMkLst>
          <pc:docMk/>
          <pc:sldMk cId="877423299" sldId="278"/>
        </pc:sldMkLst>
      </pc:sldChg>
      <pc:sldChg chg="del">
        <pc:chgData name="Jones, Bill" userId="855c3474-881a-46e6-b13f-1e0a3e872602" providerId="ADAL" clId="{6929385E-4C9E-4BFB-BC8B-BE3663B24718}" dt="2023-12-12T02:56:57.098" v="1" actId="47"/>
        <pc:sldMkLst>
          <pc:docMk/>
          <pc:sldMk cId="85493775" sldId="279"/>
        </pc:sldMkLst>
      </pc:sldChg>
      <pc:sldChg chg="del">
        <pc:chgData name="Jones, Bill" userId="855c3474-881a-46e6-b13f-1e0a3e872602" providerId="ADAL" clId="{6929385E-4C9E-4BFB-BC8B-BE3663B24718}" dt="2023-12-12T02:56:43.508" v="0" actId="47"/>
        <pc:sldMkLst>
          <pc:docMk/>
          <pc:sldMk cId="2473271236" sldId="758"/>
        </pc:sldMkLst>
      </pc:sldChg>
      <pc:sldChg chg="del">
        <pc:chgData name="Jones, Bill" userId="855c3474-881a-46e6-b13f-1e0a3e872602" providerId="ADAL" clId="{6929385E-4C9E-4BFB-BC8B-BE3663B24718}" dt="2023-12-12T02:56:43.508" v="0" actId="47"/>
        <pc:sldMkLst>
          <pc:docMk/>
          <pc:sldMk cId="1607183783" sldId="759"/>
        </pc:sldMkLst>
      </pc:sldChg>
      <pc:sldChg chg="del">
        <pc:chgData name="Jones, Bill" userId="855c3474-881a-46e6-b13f-1e0a3e872602" providerId="ADAL" clId="{6929385E-4C9E-4BFB-BC8B-BE3663B24718}" dt="2023-12-12T02:56:43.508" v="0" actId="47"/>
        <pc:sldMkLst>
          <pc:docMk/>
          <pc:sldMk cId="1583583016" sldId="760"/>
        </pc:sldMkLst>
      </pc:sldChg>
      <pc:sldChg chg="del">
        <pc:chgData name="Jones, Bill" userId="855c3474-881a-46e6-b13f-1e0a3e872602" providerId="ADAL" clId="{6929385E-4C9E-4BFB-BC8B-BE3663B24718}" dt="2023-12-12T02:56:43.508" v="0" actId="47"/>
        <pc:sldMkLst>
          <pc:docMk/>
          <pc:sldMk cId="3993625489" sldId="761"/>
        </pc:sldMkLst>
      </pc:sldChg>
      <pc:sldChg chg="del">
        <pc:chgData name="Jones, Bill" userId="855c3474-881a-46e6-b13f-1e0a3e872602" providerId="ADAL" clId="{6929385E-4C9E-4BFB-BC8B-BE3663B24718}" dt="2023-12-12T02:56:43.508" v="0" actId="47"/>
        <pc:sldMkLst>
          <pc:docMk/>
          <pc:sldMk cId="623084362" sldId="762"/>
        </pc:sldMkLst>
      </pc:sldChg>
      <pc:sldChg chg="del">
        <pc:chgData name="Jones, Bill" userId="855c3474-881a-46e6-b13f-1e0a3e872602" providerId="ADAL" clId="{6929385E-4C9E-4BFB-BC8B-BE3663B24718}" dt="2023-12-12T02:56:43.508" v="0" actId="47"/>
        <pc:sldMkLst>
          <pc:docMk/>
          <pc:sldMk cId="2765678936" sldId="763"/>
        </pc:sldMkLst>
      </pc:sldChg>
      <pc:sldChg chg="del">
        <pc:chgData name="Jones, Bill" userId="855c3474-881a-46e6-b13f-1e0a3e872602" providerId="ADAL" clId="{6929385E-4C9E-4BFB-BC8B-BE3663B24718}" dt="2023-12-12T02:56:43.508" v="0" actId="47"/>
        <pc:sldMkLst>
          <pc:docMk/>
          <pc:sldMk cId="2843932889" sldId="764"/>
        </pc:sldMkLst>
      </pc:sldChg>
      <pc:sldChg chg="del">
        <pc:chgData name="Jones, Bill" userId="855c3474-881a-46e6-b13f-1e0a3e872602" providerId="ADAL" clId="{6929385E-4C9E-4BFB-BC8B-BE3663B24718}" dt="2023-12-12T02:56:43.508" v="0" actId="47"/>
        <pc:sldMkLst>
          <pc:docMk/>
          <pc:sldMk cId="660304257" sldId="765"/>
        </pc:sldMkLst>
      </pc:sldChg>
      <pc:sldChg chg="del">
        <pc:chgData name="Jones, Bill" userId="855c3474-881a-46e6-b13f-1e0a3e872602" providerId="ADAL" clId="{6929385E-4C9E-4BFB-BC8B-BE3663B24718}" dt="2023-12-12T02:56:43.508" v="0" actId="47"/>
        <pc:sldMkLst>
          <pc:docMk/>
          <pc:sldMk cId="822528178" sldId="766"/>
        </pc:sldMkLst>
      </pc:sldChg>
      <pc:sldChg chg="del">
        <pc:chgData name="Jones, Bill" userId="855c3474-881a-46e6-b13f-1e0a3e872602" providerId="ADAL" clId="{6929385E-4C9E-4BFB-BC8B-BE3663B24718}" dt="2023-12-12T02:56:43.508" v="0" actId="47"/>
        <pc:sldMkLst>
          <pc:docMk/>
          <pc:sldMk cId="2574650549" sldId="767"/>
        </pc:sldMkLst>
      </pc:sldChg>
      <pc:sldChg chg="del">
        <pc:chgData name="Jones, Bill" userId="855c3474-881a-46e6-b13f-1e0a3e872602" providerId="ADAL" clId="{6929385E-4C9E-4BFB-BC8B-BE3663B24718}" dt="2023-12-12T02:56:43.508" v="0" actId="47"/>
        <pc:sldMkLst>
          <pc:docMk/>
          <pc:sldMk cId="1369211792" sldId="768"/>
        </pc:sldMkLst>
      </pc:sldChg>
      <pc:sldChg chg="del">
        <pc:chgData name="Jones, Bill" userId="855c3474-881a-46e6-b13f-1e0a3e872602" providerId="ADAL" clId="{6929385E-4C9E-4BFB-BC8B-BE3663B24718}" dt="2023-12-12T02:56:43.508" v="0" actId="47"/>
        <pc:sldMkLst>
          <pc:docMk/>
          <pc:sldMk cId="589020933" sldId="769"/>
        </pc:sldMkLst>
      </pc:sldChg>
      <pc:sldChg chg="del">
        <pc:chgData name="Jones, Bill" userId="855c3474-881a-46e6-b13f-1e0a3e872602" providerId="ADAL" clId="{6929385E-4C9E-4BFB-BC8B-BE3663B24718}" dt="2023-12-12T02:56:43.508" v="0" actId="47"/>
        <pc:sldMkLst>
          <pc:docMk/>
          <pc:sldMk cId="2468241083" sldId="770"/>
        </pc:sldMkLst>
      </pc:sldChg>
      <pc:sldChg chg="del">
        <pc:chgData name="Jones, Bill" userId="855c3474-881a-46e6-b13f-1e0a3e872602" providerId="ADAL" clId="{6929385E-4C9E-4BFB-BC8B-BE3663B24718}" dt="2023-12-12T02:56:43.508" v="0" actId="47"/>
        <pc:sldMkLst>
          <pc:docMk/>
          <pc:sldMk cId="1883008567" sldId="771"/>
        </pc:sldMkLst>
      </pc:sldChg>
      <pc:sldChg chg="del">
        <pc:chgData name="Jones, Bill" userId="855c3474-881a-46e6-b13f-1e0a3e872602" providerId="ADAL" clId="{6929385E-4C9E-4BFB-BC8B-BE3663B24718}" dt="2023-12-12T02:56:43.508" v="0" actId="47"/>
        <pc:sldMkLst>
          <pc:docMk/>
          <pc:sldMk cId="1446775016" sldId="772"/>
        </pc:sldMkLst>
      </pc:sldChg>
      <pc:sldChg chg="del">
        <pc:chgData name="Jones, Bill" userId="855c3474-881a-46e6-b13f-1e0a3e872602" providerId="ADAL" clId="{6929385E-4C9E-4BFB-BC8B-BE3663B24718}" dt="2023-12-12T02:56:43.508" v="0" actId="47"/>
        <pc:sldMkLst>
          <pc:docMk/>
          <pc:sldMk cId="2809576849" sldId="773"/>
        </pc:sldMkLst>
      </pc:sldChg>
      <pc:sldChg chg="del">
        <pc:chgData name="Jones, Bill" userId="855c3474-881a-46e6-b13f-1e0a3e872602" providerId="ADAL" clId="{6929385E-4C9E-4BFB-BC8B-BE3663B24718}" dt="2023-12-12T02:56:43.508" v="0" actId="47"/>
        <pc:sldMkLst>
          <pc:docMk/>
          <pc:sldMk cId="204372571" sldId="774"/>
        </pc:sldMkLst>
      </pc:sldChg>
      <pc:sldChg chg="del">
        <pc:chgData name="Jones, Bill" userId="855c3474-881a-46e6-b13f-1e0a3e872602" providerId="ADAL" clId="{6929385E-4C9E-4BFB-BC8B-BE3663B24718}" dt="2023-12-12T02:56:43.508" v="0" actId="47"/>
        <pc:sldMkLst>
          <pc:docMk/>
          <pc:sldMk cId="1860218293" sldId="775"/>
        </pc:sldMkLst>
      </pc:sldChg>
      <pc:sldMasterChg chg="del delSldLayout">
        <pc:chgData name="Jones, Bill" userId="855c3474-881a-46e6-b13f-1e0a3e872602" providerId="ADAL" clId="{6929385E-4C9E-4BFB-BC8B-BE3663B24718}" dt="2023-12-12T02:56:43.508" v="0" actId="47"/>
        <pc:sldMasterMkLst>
          <pc:docMk/>
          <pc:sldMasterMk cId="2521970068" sldId="2147483691"/>
        </pc:sldMasterMkLst>
        <pc:sldLayoutChg chg="del">
          <pc:chgData name="Jones, Bill" userId="855c3474-881a-46e6-b13f-1e0a3e872602" providerId="ADAL" clId="{6929385E-4C9E-4BFB-BC8B-BE3663B24718}" dt="2023-12-12T02:56:43.508" v="0" actId="47"/>
          <pc:sldLayoutMkLst>
            <pc:docMk/>
            <pc:sldMasterMk cId="2521970068" sldId="2147483691"/>
            <pc:sldLayoutMk cId="374198510" sldId="2147483692"/>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2243298175" sldId="2147483693"/>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459696038" sldId="2147483694"/>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2826335992" sldId="2147483695"/>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3735345839" sldId="2147483696"/>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1488412510" sldId="2147483697"/>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1941970927" sldId="2147483698"/>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2341187318" sldId="2147483699"/>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3771537015" sldId="2147483700"/>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131596696" sldId="2147483701"/>
          </pc:sldLayoutMkLst>
        </pc:sldLayoutChg>
        <pc:sldLayoutChg chg="del">
          <pc:chgData name="Jones, Bill" userId="855c3474-881a-46e6-b13f-1e0a3e872602" providerId="ADAL" clId="{6929385E-4C9E-4BFB-BC8B-BE3663B24718}" dt="2023-12-12T02:56:43.508" v="0" actId="47"/>
          <pc:sldLayoutMkLst>
            <pc:docMk/>
            <pc:sldMasterMk cId="2521970068" sldId="2147483691"/>
            <pc:sldLayoutMk cId="1951116986" sldId="214748370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04AB2-776B-4BFF-A1A3-6635D1BFC80D}" type="datetimeFigureOut">
              <a:rPr lang="en-US" smtClean="0"/>
              <a:t>12/11/2023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C5090-20DD-470A-8A71-C4E467852BA7}" type="slidenum">
              <a:rPr lang="en-US" smtClean="0"/>
              <a:t>‹#›</a:t>
            </a:fld>
            <a:endParaRPr lang="en-US"/>
          </a:p>
        </p:txBody>
      </p:sp>
    </p:spTree>
    <p:extLst>
      <p:ext uri="{BB962C8B-B14F-4D97-AF65-F5344CB8AC3E}">
        <p14:creationId xmlns:p14="http://schemas.microsoft.com/office/powerpoint/2010/main" val="3484486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12114"/>
                </a:solidFill>
                <a:effectLst/>
                <a:latin typeface="Source Sans Pro" panose="020B0503030403020204" pitchFamily="34" charset="0"/>
              </a:rPr>
              <a:t>Guam and CNMI are U.S. territories in the northwestern Pacific Ocean. Guam is a solitary island with a population of approximately 170,000 inhabitants. CNMI is a series of 14 islands with a total population of approximately 50,000 inhabitants. </a:t>
            </a:r>
          </a:p>
          <a:p>
            <a:pPr algn="l"/>
            <a:endParaRPr lang="en-US" b="0" i="0" dirty="0">
              <a:solidFill>
                <a:srgbClr val="212114"/>
              </a:solidFill>
              <a:effectLst/>
              <a:latin typeface="Source Sans Pro" panose="020B0503030403020204" pitchFamily="34" charset="0"/>
            </a:endParaRPr>
          </a:p>
          <a:p>
            <a:pPr algn="l"/>
            <a:r>
              <a:rPr lang="en-US" b="0" i="0" dirty="0">
                <a:solidFill>
                  <a:srgbClr val="212114"/>
                </a:solidFill>
                <a:effectLst/>
                <a:latin typeface="Source Sans Pro" panose="020B0503030403020204" pitchFamily="34" charset="0"/>
              </a:rPr>
              <a:t>The central and northern parts of Guam were the hardest areas hit by the typhoon, receiving winds of up to 140 mph and rainfall of more than 2 feet as the eyewall passed.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2C4AF-008D-49F1-978C-F9EA91DB3A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95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12114"/>
                </a:solidFill>
                <a:effectLst/>
                <a:latin typeface="Source Sans Pro" panose="020B0503030403020204" pitchFamily="34" charset="0"/>
              </a:rPr>
              <a:t>Many drinking water systems lost power as a result of the typhoon. EPA was tasked by FEMA to provide technical assistance to Guam EPA and GWA to get the water infrastructure back online. The eight public drinking water systems on Guam and three public drinking water systems on Rota island (CNMI) were inspected for adequate flow and sampled to ensure water quality of each system. The boil water advisory was lifted for Guam public drinking water systems on June 24. </a:t>
            </a:r>
          </a:p>
          <a:p>
            <a:pPr algn="l"/>
            <a:endParaRPr lang="en-US" b="0" i="0" dirty="0">
              <a:solidFill>
                <a:srgbClr val="212114"/>
              </a:solidFill>
              <a:effectLst/>
              <a:latin typeface="Source Sans Pro" panose="020B0503030403020204" pitchFamily="34" charset="0"/>
            </a:endParaRPr>
          </a:p>
          <a:p>
            <a:pPr algn="l"/>
            <a:r>
              <a:rPr lang="en-US" b="0" i="0" dirty="0">
                <a:solidFill>
                  <a:srgbClr val="212114"/>
                </a:solidFill>
                <a:effectLst/>
                <a:latin typeface="Source Sans Pro" panose="020B0503030403020204" pitchFamily="34" charset="0"/>
              </a:rPr>
              <a:t>The surface water treatment plants at </a:t>
            </a:r>
            <a:r>
              <a:rPr lang="en-US" b="0" i="0" dirty="0" err="1">
                <a:solidFill>
                  <a:srgbClr val="212114"/>
                </a:solidFill>
                <a:effectLst/>
                <a:latin typeface="Source Sans Pro" panose="020B0503030403020204" pitchFamily="34" charset="0"/>
              </a:rPr>
              <a:t>Ugum</a:t>
            </a:r>
            <a:r>
              <a:rPr lang="en-US" b="0" i="0" dirty="0">
                <a:solidFill>
                  <a:srgbClr val="212114"/>
                </a:solidFill>
                <a:effectLst/>
                <a:latin typeface="Source Sans Pro" panose="020B0503030403020204" pitchFamily="34" charset="0"/>
              </a:rPr>
              <a:t> and Navy sustained moderate to minor damage. The EPA conducted assessments on critical infrastructure to ensure full operation of both systems.  </a:t>
            </a:r>
          </a:p>
          <a:p>
            <a:pPr algn="l"/>
            <a:endParaRPr lang="en-US" b="0" i="0" dirty="0">
              <a:solidFill>
                <a:srgbClr val="212114"/>
              </a:solidFill>
              <a:effectLst/>
              <a:latin typeface="Source Sans Pro" panose="020B0503030403020204" pitchFamily="34" charset="0"/>
            </a:endParaRPr>
          </a:p>
          <a:p>
            <a:pPr algn="l"/>
            <a:r>
              <a:rPr lang="en-US" b="0" i="0" dirty="0">
                <a:solidFill>
                  <a:srgbClr val="212114"/>
                </a:solidFill>
                <a:effectLst/>
                <a:latin typeface="Source Sans Pro" panose="020B0503030403020204" pitchFamily="34" charset="0"/>
              </a:rPr>
              <a:t>EPA helped inspect over 20 water hauling trucks and 126 water and ice vending machines, and sampled and assessed the condition of water storage tanks at 35 hotels, as well as a dozen large water storage tanks affected by the typhoon.  </a:t>
            </a:r>
          </a:p>
          <a:p>
            <a:pPr algn="l"/>
            <a:endParaRPr lang="en-US" b="0" i="0">
              <a:solidFill>
                <a:srgbClr val="212114"/>
              </a:solidFill>
              <a:effectLst/>
              <a:latin typeface="Source Sans Pro" panose="020B0503030403020204" pitchFamily="34" charset="0"/>
            </a:endParaRPr>
          </a:p>
          <a:p>
            <a:pPr algn="l"/>
            <a:r>
              <a:rPr lang="en-US" b="0" i="0">
                <a:solidFill>
                  <a:srgbClr val="212114"/>
                </a:solidFill>
                <a:effectLst/>
                <a:latin typeface="Source Sans Pro" panose="020B0503030403020204" pitchFamily="34" charset="0"/>
              </a:rPr>
              <a:t>For </a:t>
            </a:r>
            <a:r>
              <a:rPr lang="en-US" b="0" i="0" dirty="0">
                <a:solidFill>
                  <a:srgbClr val="212114"/>
                </a:solidFill>
                <a:effectLst/>
                <a:latin typeface="Source Sans Pro" panose="020B0503030403020204" pitchFamily="34" charset="0"/>
              </a:rPr>
              <a:t>wastewater, the seven wastewater treatment systems on Guam were inspected and monitored for sewage overflow events. EPA supported the Guam Water Works Authority in assessing moderate damage at the Northern District Wastewater Treatment Plant and determining necessary repairs to ensure its full functionality. </a:t>
            </a:r>
          </a:p>
          <a:p>
            <a:endParaRPr lang="en-US" dirty="0"/>
          </a:p>
        </p:txBody>
      </p:sp>
      <p:sp>
        <p:nvSpPr>
          <p:cNvPr id="4" name="Slide Number Placeholder 3"/>
          <p:cNvSpPr>
            <a:spLocks noGrp="1"/>
          </p:cNvSpPr>
          <p:nvPr>
            <p:ph type="sldNum" sz="quarter" idx="5"/>
          </p:nvPr>
        </p:nvSpPr>
        <p:spPr/>
        <p:txBody>
          <a:bodyPr/>
          <a:lstStyle/>
          <a:p>
            <a:fld id="{5ADC5090-20DD-470A-8A71-C4E467852BA7}" type="slidenum">
              <a:rPr lang="en-US" smtClean="0"/>
              <a:t>6</a:t>
            </a:fld>
            <a:endParaRPr lang="en-US"/>
          </a:p>
        </p:txBody>
      </p:sp>
    </p:spTree>
    <p:extLst>
      <p:ext uri="{BB962C8B-B14F-4D97-AF65-F5344CB8AC3E}">
        <p14:creationId xmlns:p14="http://schemas.microsoft.com/office/powerpoint/2010/main" val="1543036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14"/>
                </a:solidFill>
                <a:effectLst/>
                <a:latin typeface="Source Sans Pro" panose="020B0503030403020204" pitchFamily="34" charset="0"/>
              </a:rPr>
              <a:t>Part of the effort was damage assessments at over 150 facilities permitted to store hazardous materials.</a:t>
            </a:r>
            <a:endParaRPr lang="en-US" dirty="0"/>
          </a:p>
        </p:txBody>
      </p:sp>
      <p:sp>
        <p:nvSpPr>
          <p:cNvPr id="4" name="Slide Number Placeholder 3"/>
          <p:cNvSpPr>
            <a:spLocks noGrp="1"/>
          </p:cNvSpPr>
          <p:nvPr>
            <p:ph type="sldNum" sz="quarter" idx="5"/>
          </p:nvPr>
        </p:nvSpPr>
        <p:spPr/>
        <p:txBody>
          <a:bodyPr/>
          <a:lstStyle/>
          <a:p>
            <a:fld id="{5ADC5090-20DD-470A-8A71-C4E467852BA7}" type="slidenum">
              <a:rPr lang="en-US" smtClean="0"/>
              <a:t>7</a:t>
            </a:fld>
            <a:endParaRPr lang="en-US"/>
          </a:p>
        </p:txBody>
      </p:sp>
    </p:spTree>
    <p:extLst>
      <p:ext uri="{BB962C8B-B14F-4D97-AF65-F5344CB8AC3E}">
        <p14:creationId xmlns:p14="http://schemas.microsoft.com/office/powerpoint/2010/main" val="2040106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14"/>
                </a:solidFill>
                <a:effectLst/>
                <a:latin typeface="Source Sans Pro" panose="020B0503030403020204" pitchFamily="34" charset="0"/>
              </a:rPr>
              <a:t>USEPA and its contractors collected hazardous waste from 41 schools across Guam. From left to right: sorting liquid wastes, including paint and chemicals; preparing a fluorescent light bulb crusher to safely crush bulbs prior to packaging; e-waste and shipping; collecting damaged solar panels</a:t>
            </a:r>
            <a:endParaRPr lang="en-US" dirty="0"/>
          </a:p>
        </p:txBody>
      </p:sp>
      <p:sp>
        <p:nvSpPr>
          <p:cNvPr id="4" name="Slide Number Placeholder 3"/>
          <p:cNvSpPr>
            <a:spLocks noGrp="1"/>
          </p:cNvSpPr>
          <p:nvPr>
            <p:ph type="sldNum" sz="quarter" idx="5"/>
          </p:nvPr>
        </p:nvSpPr>
        <p:spPr/>
        <p:txBody>
          <a:bodyPr/>
          <a:lstStyle/>
          <a:p>
            <a:fld id="{5ADC5090-20DD-470A-8A71-C4E467852BA7}" type="slidenum">
              <a:rPr lang="en-US" smtClean="0"/>
              <a:t>8</a:t>
            </a:fld>
            <a:endParaRPr lang="en-US"/>
          </a:p>
        </p:txBody>
      </p:sp>
    </p:spTree>
    <p:extLst>
      <p:ext uri="{BB962C8B-B14F-4D97-AF65-F5344CB8AC3E}">
        <p14:creationId xmlns:p14="http://schemas.microsoft.com/office/powerpoint/2010/main" val="2283412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14"/>
                </a:solidFill>
                <a:effectLst/>
                <a:latin typeface="Source Sans Pro" panose="020B0503030403020204" pitchFamily="34" charset="0"/>
              </a:rPr>
              <a:t>For hazardous waste and oil, EPA's focus, with support from contractors and the U.S. Coast Guard, included the sorting of materials at the three debris collection sites in Dededo, Barrigada, and </a:t>
            </a:r>
            <a:r>
              <a:rPr lang="en-US" b="0" i="0" dirty="0" err="1">
                <a:solidFill>
                  <a:srgbClr val="212114"/>
                </a:solidFill>
                <a:effectLst/>
                <a:latin typeface="Source Sans Pro" panose="020B0503030403020204" pitchFamily="34" charset="0"/>
              </a:rPr>
              <a:t>Tamuning</a:t>
            </a:r>
            <a:r>
              <a:rPr lang="en-US" b="0" i="0" dirty="0">
                <a:solidFill>
                  <a:srgbClr val="212114"/>
                </a:solidFill>
                <a:effectLst/>
                <a:latin typeface="Source Sans Pro" panose="020B0503030403020204" pitchFamily="34" charset="0"/>
              </a:rPr>
              <a:t>. This included materials like paint, petroleum products, pesticides, fluorescent lightbulbs, batteries, and electronics.   </a:t>
            </a:r>
          </a:p>
          <a:p>
            <a:endParaRPr lang="en-US" b="0" i="0" dirty="0">
              <a:solidFill>
                <a:srgbClr val="212114"/>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5ADC5090-20DD-470A-8A71-C4E467852BA7}" type="slidenum">
              <a:rPr lang="en-US" smtClean="0"/>
              <a:t>9</a:t>
            </a:fld>
            <a:endParaRPr lang="en-US"/>
          </a:p>
        </p:txBody>
      </p:sp>
    </p:spTree>
    <p:extLst>
      <p:ext uri="{BB962C8B-B14F-4D97-AF65-F5344CB8AC3E}">
        <p14:creationId xmlns:p14="http://schemas.microsoft.com/office/powerpoint/2010/main" val="1596159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14"/>
                </a:solidFill>
                <a:effectLst/>
                <a:latin typeface="Source Sans Pro" panose="020B0503030403020204" pitchFamily="34" charset="0"/>
              </a:rPr>
              <a:t>At the EPA Staging Area, materials from the collection sites are prepared for safe shipment to the mainland for disposal. </a:t>
            </a:r>
            <a:endParaRPr lang="en-US" dirty="0"/>
          </a:p>
        </p:txBody>
      </p:sp>
      <p:sp>
        <p:nvSpPr>
          <p:cNvPr id="4" name="Slide Number Placeholder 3"/>
          <p:cNvSpPr>
            <a:spLocks noGrp="1"/>
          </p:cNvSpPr>
          <p:nvPr>
            <p:ph type="sldNum" sz="quarter" idx="5"/>
          </p:nvPr>
        </p:nvSpPr>
        <p:spPr/>
        <p:txBody>
          <a:bodyPr/>
          <a:lstStyle/>
          <a:p>
            <a:fld id="{5ADC5090-20DD-470A-8A71-C4E467852BA7}" type="slidenum">
              <a:rPr lang="en-US" smtClean="0"/>
              <a:t>11</a:t>
            </a:fld>
            <a:endParaRPr lang="en-US"/>
          </a:p>
        </p:txBody>
      </p:sp>
    </p:spTree>
    <p:extLst>
      <p:ext uri="{BB962C8B-B14F-4D97-AF65-F5344CB8AC3E}">
        <p14:creationId xmlns:p14="http://schemas.microsoft.com/office/powerpoint/2010/main" val="2451186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89954AC-AA93-411F-8516-381AF8E97CAC}" type="slidenum">
              <a:rPr lang="en-US" smtClean="0"/>
              <a:pPr>
                <a:defRPr/>
              </a:pPr>
              <a:t>‹#›</a:t>
            </a:fld>
            <a:endParaRPr lang="en-US" dirty="0"/>
          </a:p>
        </p:txBody>
      </p:sp>
    </p:spTree>
    <p:extLst>
      <p:ext uri="{BB962C8B-B14F-4D97-AF65-F5344CB8AC3E}">
        <p14:creationId xmlns:p14="http://schemas.microsoft.com/office/powerpoint/2010/main" val="1954795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795AF33-C881-4CEC-A591-8527A867067C}" type="slidenum">
              <a:rPr lang="en-US" smtClean="0"/>
              <a:pPr>
                <a:defRPr/>
              </a:pPr>
              <a:t>‹#›</a:t>
            </a:fld>
            <a:endParaRPr lang="en-US" dirty="0"/>
          </a:p>
        </p:txBody>
      </p:sp>
    </p:spTree>
    <p:extLst>
      <p:ext uri="{BB962C8B-B14F-4D97-AF65-F5344CB8AC3E}">
        <p14:creationId xmlns:p14="http://schemas.microsoft.com/office/powerpoint/2010/main" val="3349505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C49062E-BEAC-46B5-83D8-E8F07A821965}" type="slidenum">
              <a:rPr lang="en-US" smtClean="0"/>
              <a:pPr>
                <a:defRPr/>
              </a:pPr>
              <a:t>‹#›</a:t>
            </a:fld>
            <a:endParaRPr lang="en-US" dirty="0"/>
          </a:p>
        </p:txBody>
      </p:sp>
    </p:spTree>
    <p:extLst>
      <p:ext uri="{BB962C8B-B14F-4D97-AF65-F5344CB8AC3E}">
        <p14:creationId xmlns:p14="http://schemas.microsoft.com/office/powerpoint/2010/main" val="129882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DDC1720-CA04-41A4-9C1D-405AC9076E66}" type="slidenum">
              <a:rPr lang="en-US" smtClean="0"/>
              <a:pPr>
                <a:defRPr/>
              </a:pPr>
              <a:t>‹#›</a:t>
            </a:fld>
            <a:endParaRPr lang="en-US" dirty="0"/>
          </a:p>
        </p:txBody>
      </p:sp>
    </p:spTree>
    <p:extLst>
      <p:ext uri="{BB962C8B-B14F-4D97-AF65-F5344CB8AC3E}">
        <p14:creationId xmlns:p14="http://schemas.microsoft.com/office/powerpoint/2010/main" val="385605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680FA120-8501-448E-94C5-1EC2B091F35B}" type="slidenum">
              <a:rPr lang="en-US" smtClean="0"/>
              <a:pPr>
                <a:defRPr/>
              </a:pPr>
              <a:t>‹#›</a:t>
            </a:fld>
            <a:endParaRPr lang="en-US" dirty="0"/>
          </a:p>
        </p:txBody>
      </p:sp>
    </p:spTree>
    <p:extLst>
      <p:ext uri="{BB962C8B-B14F-4D97-AF65-F5344CB8AC3E}">
        <p14:creationId xmlns:p14="http://schemas.microsoft.com/office/powerpoint/2010/main" val="1578314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A67C662F-88CF-4A48-A067-CC9B7265F184}" type="slidenum">
              <a:rPr lang="en-US" smtClean="0"/>
              <a:pPr>
                <a:defRPr/>
              </a:pPr>
              <a:t>‹#›</a:t>
            </a:fld>
            <a:endParaRPr lang="en-US" dirty="0"/>
          </a:p>
        </p:txBody>
      </p:sp>
    </p:spTree>
    <p:extLst>
      <p:ext uri="{BB962C8B-B14F-4D97-AF65-F5344CB8AC3E}">
        <p14:creationId xmlns:p14="http://schemas.microsoft.com/office/powerpoint/2010/main" val="165214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C4E795AD-8988-43B8-823C-841ECC6516CE}" type="slidenum">
              <a:rPr lang="en-US" smtClean="0"/>
              <a:pPr>
                <a:defRPr/>
              </a:pPr>
              <a:t>‹#›</a:t>
            </a:fld>
            <a:endParaRPr lang="en-US" dirty="0"/>
          </a:p>
        </p:txBody>
      </p:sp>
    </p:spTree>
    <p:extLst>
      <p:ext uri="{BB962C8B-B14F-4D97-AF65-F5344CB8AC3E}">
        <p14:creationId xmlns:p14="http://schemas.microsoft.com/office/powerpoint/2010/main" val="2808542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EBE1264-319D-4B62-A220-1967D8C23F58}" type="slidenum">
              <a:rPr lang="en-US" smtClean="0"/>
              <a:pPr>
                <a:defRPr/>
              </a:pPr>
              <a:t>‹#›</a:t>
            </a:fld>
            <a:endParaRPr lang="en-US" dirty="0"/>
          </a:p>
        </p:txBody>
      </p:sp>
    </p:spTree>
    <p:extLst>
      <p:ext uri="{BB962C8B-B14F-4D97-AF65-F5344CB8AC3E}">
        <p14:creationId xmlns:p14="http://schemas.microsoft.com/office/powerpoint/2010/main" val="1329573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pPr>
              <a:defRPr/>
            </a:pPr>
            <a:endParaRPr lang="en-US" dirty="0"/>
          </a:p>
        </p:txBody>
      </p:sp>
      <p:sp>
        <p:nvSpPr>
          <p:cNvPr id="6" name="Footer Placeholder 5"/>
          <p:cNvSpPr>
            <a:spLocks noGrp="1"/>
          </p:cNvSpPr>
          <p:nvPr>
            <p:ph type="ftr" sz="quarter" idx="11"/>
          </p:nvPr>
        </p:nvSpPr>
        <p:spPr>
          <a:xfrm>
            <a:off x="1141412" y="5883275"/>
            <a:ext cx="5105400" cy="365125"/>
          </a:xfrm>
        </p:spPr>
        <p:txBody>
          <a:bodyPr/>
          <a:lstStyle/>
          <a:p>
            <a:pPr>
              <a:defRPr/>
            </a:pPr>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pPr>
              <a:defRPr/>
            </a:pPr>
            <a:fld id="{A790A8AA-9B40-4D2E-BDCB-4BD6B75FC87B}" type="slidenum">
              <a:rPr lang="en-US" smtClean="0"/>
              <a:pPr>
                <a:defRPr/>
              </a:pPr>
              <a:t>‹#›</a:t>
            </a:fld>
            <a:endParaRPr lang="en-US" dirty="0"/>
          </a:p>
        </p:txBody>
      </p:sp>
    </p:spTree>
    <p:extLst>
      <p:ext uri="{BB962C8B-B14F-4D97-AF65-F5344CB8AC3E}">
        <p14:creationId xmlns:p14="http://schemas.microsoft.com/office/powerpoint/2010/main" val="33447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E4C25E7-ED2A-4528-85EB-B1F5596B136B}" type="slidenum">
              <a:rPr lang="en-US" smtClean="0"/>
              <a:pPr>
                <a:defRPr/>
              </a:pPr>
              <a:t>‹#›</a:t>
            </a:fld>
            <a:endParaRPr lang="en-US" dirty="0"/>
          </a:p>
        </p:txBody>
      </p:sp>
    </p:spTree>
    <p:extLst>
      <p:ext uri="{BB962C8B-B14F-4D97-AF65-F5344CB8AC3E}">
        <p14:creationId xmlns:p14="http://schemas.microsoft.com/office/powerpoint/2010/main" val="2616425861"/>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E4C25E7-ED2A-4528-85EB-B1F5596B136B}" type="slidenum">
              <a:rPr lang="en-US" smtClean="0"/>
              <a:pPr>
                <a:defRPr/>
              </a:pPr>
              <a:t>‹#›</a:t>
            </a:fld>
            <a:endParaRPr lang="en-US" dirty="0"/>
          </a:p>
        </p:txBody>
      </p:sp>
    </p:spTree>
    <p:extLst>
      <p:ext uri="{BB962C8B-B14F-4D97-AF65-F5344CB8AC3E}">
        <p14:creationId xmlns:p14="http://schemas.microsoft.com/office/powerpoint/2010/main" val="154523113"/>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E4C25E7-ED2A-4528-85EB-B1F5596B136B}" type="slidenum">
              <a:rPr lang="en-US" smtClean="0"/>
              <a:pPr>
                <a:defRPr/>
              </a:pPr>
              <a:t>‹#›</a:t>
            </a:fld>
            <a:endParaRPr lang="en-US" dirty="0"/>
          </a:p>
        </p:txBody>
      </p:sp>
    </p:spTree>
    <p:extLst>
      <p:ext uri="{BB962C8B-B14F-4D97-AF65-F5344CB8AC3E}">
        <p14:creationId xmlns:p14="http://schemas.microsoft.com/office/powerpoint/2010/main" val="1698964612"/>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E4C25E7-ED2A-4528-85EB-B1F5596B136B}" type="slidenum">
              <a:rPr lang="en-US" smtClean="0"/>
              <a:pPr>
                <a:defRPr/>
              </a:pPr>
              <a:t>‹#›</a:t>
            </a:fld>
            <a:endParaRPr lang="en-US" dirty="0"/>
          </a:p>
        </p:txBody>
      </p:sp>
    </p:spTree>
    <p:extLst>
      <p:ext uri="{BB962C8B-B14F-4D97-AF65-F5344CB8AC3E}">
        <p14:creationId xmlns:p14="http://schemas.microsoft.com/office/powerpoint/2010/main" val="212427360"/>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E4C25E7-ED2A-4528-85EB-B1F5596B136B}" type="slidenum">
              <a:rPr lang="en-US" smtClean="0"/>
              <a:pPr>
                <a:defRPr/>
              </a:pPr>
              <a:t>‹#›</a:t>
            </a:fld>
            <a:endParaRPr lang="en-US" dirty="0"/>
          </a:p>
        </p:txBody>
      </p:sp>
    </p:spTree>
    <p:extLst>
      <p:ext uri="{BB962C8B-B14F-4D97-AF65-F5344CB8AC3E}">
        <p14:creationId xmlns:p14="http://schemas.microsoft.com/office/powerpoint/2010/main" val="3679560437"/>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E4C25E7-ED2A-4528-85EB-B1F5596B136B}" type="slidenum">
              <a:rPr lang="en-US" smtClean="0"/>
              <a:pPr>
                <a:defRPr/>
              </a:pPr>
              <a:t>‹#›</a:t>
            </a:fld>
            <a:endParaRPr lang="en-US" dirty="0"/>
          </a:p>
        </p:txBody>
      </p:sp>
    </p:spTree>
    <p:extLst>
      <p:ext uri="{BB962C8B-B14F-4D97-AF65-F5344CB8AC3E}">
        <p14:creationId xmlns:p14="http://schemas.microsoft.com/office/powerpoint/2010/main" val="1721895883"/>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9469C1D-5293-4A8D-903B-79E2F24E9FFB}" type="slidenum">
              <a:rPr lang="en-US" smtClean="0"/>
              <a:pPr>
                <a:defRPr/>
              </a:pPr>
              <a:t>‹#›</a:t>
            </a:fld>
            <a:endParaRPr lang="en-US" dirty="0"/>
          </a:p>
        </p:txBody>
      </p:sp>
    </p:spTree>
    <p:extLst>
      <p:ext uri="{BB962C8B-B14F-4D97-AF65-F5344CB8AC3E}">
        <p14:creationId xmlns:p14="http://schemas.microsoft.com/office/powerpoint/2010/main" val="3792246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3AF3AC9-54F9-4571-898A-E83E9305D8CD}" type="slidenum">
              <a:rPr lang="en-US" smtClean="0"/>
              <a:pPr>
                <a:defRPr/>
              </a:pPr>
              <a:t>‹#›</a:t>
            </a:fld>
            <a:endParaRPr lang="en-US" dirty="0"/>
          </a:p>
        </p:txBody>
      </p:sp>
    </p:spTree>
    <p:extLst>
      <p:ext uri="{BB962C8B-B14F-4D97-AF65-F5344CB8AC3E}">
        <p14:creationId xmlns:p14="http://schemas.microsoft.com/office/powerpoint/2010/main" val="2532673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a:t>Click to edit Master title style</a:t>
            </a:r>
          </a:p>
        </p:txBody>
      </p:sp>
      <p:sp>
        <p:nvSpPr>
          <p:cNvPr id="3" name="SmartArt Placeholder 2"/>
          <p:cNvSpPr>
            <a:spLocks noGrp="1"/>
          </p:cNvSpPr>
          <p:nvPr>
            <p:ph type="dgm" idx="1"/>
          </p:nvPr>
        </p:nvSpPr>
        <p:spPr>
          <a:xfrm>
            <a:off x="609600" y="1600200"/>
            <a:ext cx="10972800" cy="4495800"/>
          </a:xfrm>
        </p:spPr>
        <p:txBody>
          <a:bodyPr/>
          <a:lstStyle/>
          <a:p>
            <a:endParaRPr lang="en-US" dirty="0"/>
          </a:p>
        </p:txBody>
      </p:sp>
      <p:sp>
        <p:nvSpPr>
          <p:cNvPr id="4" name="Date Placeholder 3"/>
          <p:cNvSpPr>
            <a:spLocks noGrp="1"/>
          </p:cNvSpPr>
          <p:nvPr>
            <p:ph type="dt" sz="half" idx="10"/>
          </p:nvPr>
        </p:nvSpPr>
        <p:spPr>
          <a:xfrm>
            <a:off x="609600" y="6248400"/>
            <a:ext cx="2844800" cy="457200"/>
          </a:xfrm>
        </p:spPr>
        <p:txBody>
          <a:bodyPr/>
          <a:lstStyle>
            <a:lvl1pPr>
              <a:defRPr/>
            </a:lvl1pPr>
          </a:lstStyle>
          <a:p>
            <a:endParaRPr lang="en-US" dirty="0"/>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dirty="0"/>
          </a:p>
        </p:txBody>
      </p:sp>
      <p:sp>
        <p:nvSpPr>
          <p:cNvPr id="6" name="Slide Number Placeholder 5"/>
          <p:cNvSpPr>
            <a:spLocks noGrp="1"/>
          </p:cNvSpPr>
          <p:nvPr>
            <p:ph type="sldNum" sz="quarter" idx="12"/>
          </p:nvPr>
        </p:nvSpPr>
        <p:spPr>
          <a:xfrm>
            <a:off x="8737600" y="6248400"/>
            <a:ext cx="2844800" cy="457200"/>
          </a:xfrm>
        </p:spPr>
        <p:txBody>
          <a:bodyPr/>
          <a:lstStyle>
            <a:lvl1pPr>
              <a:defRPr/>
            </a:lvl1pPr>
          </a:lstStyle>
          <a:p>
            <a:fld id="{4D85497D-CFD4-4E94-B29D-5C8A875EB69D}" type="slidenum">
              <a:rPr lang="en-US"/>
              <a:pPr/>
              <a:t>‹#›</a:t>
            </a:fld>
            <a:endParaRPr lang="en-US" dirty="0"/>
          </a:p>
        </p:txBody>
      </p:sp>
    </p:spTree>
    <p:extLst>
      <p:ext uri="{BB962C8B-B14F-4D97-AF65-F5344CB8AC3E}">
        <p14:creationId xmlns:p14="http://schemas.microsoft.com/office/powerpoint/2010/main" val="2727826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0079-7EDA-440A-AA77-DDF326D7B7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DC274A-CC94-48B7-834B-919E3C3CF8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8CB33E-AC11-48FA-B744-567EA23B3991}"/>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5" name="Footer Placeholder 4">
            <a:extLst>
              <a:ext uri="{FF2B5EF4-FFF2-40B4-BE49-F238E27FC236}">
                <a16:creationId xmlns:a16="http://schemas.microsoft.com/office/drawing/2014/main" id="{FA66538C-982D-4234-B376-396CC3482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AA900-4103-4A39-8B7A-245A65151DC3}"/>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3768299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6126-04C6-406E-A253-0E61B2AA17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8D4DA-4114-4D16-B3DA-148107C264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5ADF6A-399A-41E1-9C02-AEC3AFB03E24}"/>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5" name="Footer Placeholder 4">
            <a:extLst>
              <a:ext uri="{FF2B5EF4-FFF2-40B4-BE49-F238E27FC236}">
                <a16:creationId xmlns:a16="http://schemas.microsoft.com/office/drawing/2014/main" id="{8A3A806E-AF54-424A-BE28-C999F9461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2F2D14-65C4-4203-9845-02F17A9B5FC0}"/>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3350559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79180-D524-4800-A3AD-FB66A117C8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09119-17EC-4B89-B747-3870AE22A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41DF42B-91BA-42DE-A414-87F50898E5F2}"/>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5" name="Footer Placeholder 4">
            <a:extLst>
              <a:ext uri="{FF2B5EF4-FFF2-40B4-BE49-F238E27FC236}">
                <a16:creationId xmlns:a16="http://schemas.microsoft.com/office/drawing/2014/main" id="{CF1E0A8D-A781-484C-9870-D87653BA75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A0EE2F-84B7-49FF-A636-4B5B6BF80C2E}"/>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9019214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D0A19-5627-45F2-9D78-53137E4ACF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294541-F8D7-427C-87E8-B8CB40D2E4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830489-9954-4CDD-B3AD-F37D013BAD1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3756FC-4AF0-4899-ABAF-B76C87BC488A}"/>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6" name="Footer Placeholder 5">
            <a:extLst>
              <a:ext uri="{FF2B5EF4-FFF2-40B4-BE49-F238E27FC236}">
                <a16:creationId xmlns:a16="http://schemas.microsoft.com/office/drawing/2014/main" id="{790624D8-4441-46B3-8E79-ECE53BC107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5D2D1F-FB8B-47FD-BD1E-A06CA55201EA}"/>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3082564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2D3E0-43C5-4C34-9B08-CE4F3EBB73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054B1C-8923-4E5D-BBBD-603C1217C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E54F191-5D0A-45B0-81EB-696899E12F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F7328B-AA3C-41F6-8ACA-506453BABC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8F1658-D153-4007-A71E-711BCF88360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5B03ED-B669-4BD4-857C-70F570843D43}"/>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8" name="Footer Placeholder 7">
            <a:extLst>
              <a:ext uri="{FF2B5EF4-FFF2-40B4-BE49-F238E27FC236}">
                <a16:creationId xmlns:a16="http://schemas.microsoft.com/office/drawing/2014/main" id="{DED9A30E-A394-46BB-887B-00BF006804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9EED72-FDC8-4908-8575-D9311815316A}"/>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9782396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340AE-B407-444E-9294-57639F7194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291840-2292-49FC-AD8B-C2DE5537C1D9}"/>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4" name="Footer Placeholder 3">
            <a:extLst>
              <a:ext uri="{FF2B5EF4-FFF2-40B4-BE49-F238E27FC236}">
                <a16:creationId xmlns:a16="http://schemas.microsoft.com/office/drawing/2014/main" id="{A2023680-EE5B-400F-9B15-31D6C48E0A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87E67F-8AD0-460A-ACFA-E11215E748D2}"/>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30890344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032766-7216-4835-B0BD-F4B44E413A21}"/>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3" name="Footer Placeholder 2">
            <a:extLst>
              <a:ext uri="{FF2B5EF4-FFF2-40B4-BE49-F238E27FC236}">
                <a16:creationId xmlns:a16="http://schemas.microsoft.com/office/drawing/2014/main" id="{533D3CFB-941F-4F47-85E2-EA2498674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69992D-3817-413F-B7FC-5521D4A83FD1}"/>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34757730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33B04-6FA1-4F17-97FC-E2F1BE76FA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39D846-2DA4-426F-A2CF-D6088AE79D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44D1AA-B719-47D3-B2F8-A9231C288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2744D7-9C70-4F5F-96FA-F17366C56D37}"/>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6" name="Footer Placeholder 5">
            <a:extLst>
              <a:ext uri="{FF2B5EF4-FFF2-40B4-BE49-F238E27FC236}">
                <a16:creationId xmlns:a16="http://schemas.microsoft.com/office/drawing/2014/main" id="{3E654002-17CF-4999-8EE4-D6C05353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7D71F3-EC69-4AE6-8EA5-4357E543C3B7}"/>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6982236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51FCD-B1C8-4D05-8F24-944CDE905E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E80EDB-E731-4D29-94C8-EA960C23B7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46BD5-2B47-43AC-B825-046E0D72D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54CD59-590F-401E-9DCC-65558CB72181}"/>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6" name="Footer Placeholder 5">
            <a:extLst>
              <a:ext uri="{FF2B5EF4-FFF2-40B4-BE49-F238E27FC236}">
                <a16:creationId xmlns:a16="http://schemas.microsoft.com/office/drawing/2014/main" id="{0237174A-085C-4EC0-A96C-327F222115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46DFD7-3B06-4DDC-A2D5-C1D8C7911C13}"/>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2283879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4C653-0F3E-4FCB-B227-36C5A98E64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6D099D-767D-4296-8878-8E64B44AC4C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790CA9-E023-4C1E-83C1-EF576B11C637}"/>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5" name="Footer Placeholder 4">
            <a:extLst>
              <a:ext uri="{FF2B5EF4-FFF2-40B4-BE49-F238E27FC236}">
                <a16:creationId xmlns:a16="http://schemas.microsoft.com/office/drawing/2014/main" id="{10E4B069-8B34-465B-AF9E-43ADF89B3A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9FF9A-A3E8-4A4A-B57C-A0B3600377A1}"/>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4050478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81DE84-89DF-4C58-8341-D818E7A99B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BF3D74-D0D7-4330-BB63-DB35D907B60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89097B-FE1A-47A3-B27E-4D4948E1DC70}"/>
              </a:ext>
            </a:extLst>
          </p:cNvPr>
          <p:cNvSpPr>
            <a:spLocks noGrp="1"/>
          </p:cNvSpPr>
          <p:nvPr>
            <p:ph type="dt" sz="half" idx="10"/>
          </p:nvPr>
        </p:nvSpPr>
        <p:spPr/>
        <p:txBody>
          <a:bodyPr/>
          <a:lstStyle/>
          <a:p>
            <a:fld id="{6DE032B1-1B08-4E60-80CC-DC33238C62BF}" type="datetimeFigureOut">
              <a:rPr lang="en-US" smtClean="0"/>
              <a:t>12/11/2023</a:t>
            </a:fld>
            <a:endParaRPr lang="en-US"/>
          </a:p>
        </p:txBody>
      </p:sp>
      <p:sp>
        <p:nvSpPr>
          <p:cNvPr id="5" name="Footer Placeholder 4">
            <a:extLst>
              <a:ext uri="{FF2B5EF4-FFF2-40B4-BE49-F238E27FC236}">
                <a16:creationId xmlns:a16="http://schemas.microsoft.com/office/drawing/2014/main" id="{6402033F-1AE1-47AC-B965-6F4FA79B0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F62D-2CF9-450A-A287-EDF1B5508F2D}"/>
              </a:ext>
            </a:extLst>
          </p:cNvPr>
          <p:cNvSpPr>
            <a:spLocks noGrp="1"/>
          </p:cNvSpPr>
          <p:nvPr>
            <p:ph type="sldNum" sz="quarter" idx="12"/>
          </p:nvPr>
        </p:nvSpPr>
        <p:spPr/>
        <p:txBody>
          <a:bodyPr/>
          <a:lstStyle/>
          <a:p>
            <a:fld id="{3658A2C0-DABE-42DC-8F4C-30450FFDA0C2}" type="slidenum">
              <a:rPr lang="en-US" smtClean="0"/>
              <a:t>‹#›</a:t>
            </a:fld>
            <a:endParaRPr lang="en-US"/>
          </a:p>
        </p:txBody>
      </p:sp>
    </p:spTree>
    <p:extLst>
      <p:ext uri="{BB962C8B-B14F-4D97-AF65-F5344CB8AC3E}">
        <p14:creationId xmlns:p14="http://schemas.microsoft.com/office/powerpoint/2010/main" val="407800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86226022-7B0E-4C10-A701-FF956F4EAE60}" type="datetimeFigureOut">
              <a:rPr lang="en-US" smtClean="0"/>
              <a:t>12/11/2023</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56DB0B6-C632-42F8-B4BD-991AFDF31F73}" type="slidenum">
              <a:rPr lang="en-US" smtClean="0"/>
              <a:t>‹#›</a:t>
            </a:fld>
            <a:endParaRPr lang="en-US" dirty="0"/>
          </a:p>
        </p:txBody>
      </p:sp>
    </p:spTree>
    <p:extLst>
      <p:ext uri="{BB962C8B-B14F-4D97-AF65-F5344CB8AC3E}">
        <p14:creationId xmlns:p14="http://schemas.microsoft.com/office/powerpoint/2010/main" val="8903319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241217-99D9-4CE5-BBAD-8E42FF3215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0E19F5-D8E0-496B-9FC9-F7D8F413EE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98B4B1-A48A-40F8-BB06-242B6EF6E4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E032B1-1B08-4E60-80CC-DC33238C62BF}" type="datetimeFigureOut">
              <a:rPr lang="en-US" smtClean="0"/>
              <a:t>12/11/2023</a:t>
            </a:fld>
            <a:endParaRPr lang="en-US"/>
          </a:p>
        </p:txBody>
      </p:sp>
      <p:sp>
        <p:nvSpPr>
          <p:cNvPr id="5" name="Footer Placeholder 4">
            <a:extLst>
              <a:ext uri="{FF2B5EF4-FFF2-40B4-BE49-F238E27FC236}">
                <a16:creationId xmlns:a16="http://schemas.microsoft.com/office/drawing/2014/main" id="{92EB6952-48D7-4E52-A4E4-D2BE23358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003D9A-755E-4BE8-904B-3A80F70A97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58A2C0-DABE-42DC-8F4C-30450FFDA0C2}" type="slidenum">
              <a:rPr lang="en-US" smtClean="0"/>
              <a:t>‹#›</a:t>
            </a:fld>
            <a:endParaRPr lang="en-US"/>
          </a:p>
        </p:txBody>
      </p:sp>
    </p:spTree>
    <p:extLst>
      <p:ext uri="{BB962C8B-B14F-4D97-AF65-F5344CB8AC3E}">
        <p14:creationId xmlns:p14="http://schemas.microsoft.com/office/powerpoint/2010/main" val="354914146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storymaps.arcgis.com/stories/09c31338fa254ae1a1f1ebb401f8e10f" TargetMode="Externa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216B3F-C52F-4522-B6A8-0D659AC49E17}"/>
              </a:ext>
            </a:extLst>
          </p:cNvPr>
          <p:cNvSpPr>
            <a:spLocks noGrp="1"/>
          </p:cNvSpPr>
          <p:nvPr>
            <p:ph type="ctrTitle"/>
          </p:nvPr>
        </p:nvSpPr>
        <p:spPr>
          <a:xfrm>
            <a:off x="6917865" y="704675"/>
            <a:ext cx="4860099" cy="1321948"/>
          </a:xfrm>
        </p:spPr>
        <p:txBody>
          <a:bodyPr>
            <a:normAutofit/>
          </a:bodyPr>
          <a:lstStyle/>
          <a:p>
            <a:r>
              <a:rPr lang="en-US" sz="4000" dirty="0"/>
              <a:t>TYPHOON MAWAR RESPONSE</a:t>
            </a:r>
          </a:p>
        </p:txBody>
      </p:sp>
      <p:pic>
        <p:nvPicPr>
          <p:cNvPr id="7" name="Picture 5" descr="Untitled-2 copy">
            <a:extLst>
              <a:ext uri="{FF2B5EF4-FFF2-40B4-BE49-F238E27FC236}">
                <a16:creationId xmlns:a16="http://schemas.microsoft.com/office/drawing/2014/main" id="{6B64E468-7C47-47A4-82EA-0ABE18573BEC}"/>
              </a:ext>
            </a:extLst>
          </p:cNvPr>
          <p:cNvPicPr>
            <a:picLocks noChangeAspect="1" noChangeArrowheads="1"/>
          </p:cNvPicPr>
          <p:nvPr/>
        </p:nvPicPr>
        <p:blipFill>
          <a:blip r:embed="rId4" cstate="print"/>
          <a:srcRect/>
          <a:stretch>
            <a:fillRect/>
          </a:stretch>
        </p:blipFill>
        <p:spPr bwMode="auto">
          <a:xfrm>
            <a:off x="8390968" y="2483607"/>
            <a:ext cx="2105124" cy="2134773"/>
          </a:xfrm>
          <a:prstGeom prst="rect">
            <a:avLst/>
          </a:prstGeom>
          <a:noFill/>
        </p:spPr>
      </p:pic>
      <p:pic>
        <p:nvPicPr>
          <p:cNvPr id="2" name="Picture 1">
            <a:extLst>
              <a:ext uri="{FF2B5EF4-FFF2-40B4-BE49-F238E27FC236}">
                <a16:creationId xmlns:a16="http://schemas.microsoft.com/office/drawing/2014/main" id="{881A7E7E-186F-07D0-E91E-4BCB723CF5A2}"/>
              </a:ext>
            </a:extLst>
          </p:cNvPr>
          <p:cNvPicPr>
            <a:picLocks noChangeAspect="1"/>
          </p:cNvPicPr>
          <p:nvPr/>
        </p:nvPicPr>
        <p:blipFill>
          <a:blip r:embed="rId5"/>
          <a:stretch>
            <a:fillRect/>
          </a:stretch>
        </p:blipFill>
        <p:spPr>
          <a:xfrm>
            <a:off x="0" y="1432291"/>
            <a:ext cx="7109097" cy="3993418"/>
          </a:xfrm>
          <a:prstGeom prst="rect">
            <a:avLst/>
          </a:prstGeom>
        </p:spPr>
      </p:pic>
    </p:spTree>
    <p:extLst>
      <p:ext uri="{BB962C8B-B14F-4D97-AF65-F5344CB8AC3E}">
        <p14:creationId xmlns:p14="http://schemas.microsoft.com/office/powerpoint/2010/main" val="11430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53981-5913-801E-6D9E-CEB2C1E519F8}"/>
              </a:ext>
            </a:extLst>
          </p:cNvPr>
          <p:cNvSpPr>
            <a:spLocks noGrp="1"/>
          </p:cNvSpPr>
          <p:nvPr>
            <p:ph type="title"/>
          </p:nvPr>
        </p:nvSpPr>
        <p:spPr>
          <a:xfrm>
            <a:off x="998800" y="114300"/>
            <a:ext cx="9905998" cy="1227939"/>
          </a:xfrm>
        </p:spPr>
        <p:txBody>
          <a:bodyPr>
            <a:normAutofit/>
          </a:bodyPr>
          <a:lstStyle/>
          <a:p>
            <a:pPr algn="ctr"/>
            <a:r>
              <a:rPr lang="en-US" sz="4000" dirty="0" err="1"/>
              <a:t>Uscg</a:t>
            </a:r>
            <a:r>
              <a:rPr lang="en-US" sz="4000" dirty="0"/>
              <a:t> initial eyes and ears</a:t>
            </a:r>
          </a:p>
        </p:txBody>
      </p:sp>
      <p:pic>
        <p:nvPicPr>
          <p:cNvPr id="4" name="Content Placeholder 3">
            <a:extLst>
              <a:ext uri="{FF2B5EF4-FFF2-40B4-BE49-F238E27FC236}">
                <a16:creationId xmlns:a16="http://schemas.microsoft.com/office/drawing/2014/main" id="{612FF089-F064-2261-30E5-0076B3A9CF3D}"/>
              </a:ext>
            </a:extLst>
          </p:cNvPr>
          <p:cNvPicPr>
            <a:picLocks noGrp="1" noChangeAspect="1"/>
          </p:cNvPicPr>
          <p:nvPr>
            <p:ph idx="1"/>
          </p:nvPr>
        </p:nvPicPr>
        <p:blipFill>
          <a:blip r:embed="rId2"/>
          <a:stretch>
            <a:fillRect/>
          </a:stretch>
        </p:blipFill>
        <p:spPr>
          <a:xfrm>
            <a:off x="2125659" y="1662284"/>
            <a:ext cx="7652279" cy="4304407"/>
          </a:xfrm>
          <a:prstGeom prst="rect">
            <a:avLst/>
          </a:prstGeom>
        </p:spPr>
      </p:pic>
    </p:spTree>
    <p:extLst>
      <p:ext uri="{BB962C8B-B14F-4D97-AF65-F5344CB8AC3E}">
        <p14:creationId xmlns:p14="http://schemas.microsoft.com/office/powerpoint/2010/main" val="52680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C796-7A0C-A342-4E08-E7FC4A308348}"/>
              </a:ext>
            </a:extLst>
          </p:cNvPr>
          <p:cNvSpPr>
            <a:spLocks noGrp="1"/>
          </p:cNvSpPr>
          <p:nvPr>
            <p:ph type="title"/>
          </p:nvPr>
        </p:nvSpPr>
        <p:spPr>
          <a:xfrm>
            <a:off x="1141413" y="475377"/>
            <a:ext cx="9905998" cy="1345035"/>
          </a:xfrm>
        </p:spPr>
        <p:txBody>
          <a:bodyPr>
            <a:normAutofit fontScale="90000"/>
          </a:bodyPr>
          <a:lstStyle/>
          <a:p>
            <a:pPr algn="ctr"/>
            <a:r>
              <a:rPr lang="en-US" dirty="0" err="1"/>
              <a:t>Usepa</a:t>
            </a:r>
            <a:r>
              <a:rPr lang="en-US" dirty="0"/>
              <a:t> On Scene Coordinators arrive a few days after the storm</a:t>
            </a:r>
            <a:br>
              <a:rPr lang="en-US" dirty="0"/>
            </a:br>
            <a:r>
              <a:rPr lang="en-US" dirty="0"/>
              <a:t>  </a:t>
            </a:r>
          </a:p>
        </p:txBody>
      </p:sp>
      <p:pic>
        <p:nvPicPr>
          <p:cNvPr id="5" name="Content Placeholder 4" descr="A picture containing sky, outdoor, ground&#10;&#10;Description automatically generated">
            <a:extLst>
              <a:ext uri="{FF2B5EF4-FFF2-40B4-BE49-F238E27FC236}">
                <a16:creationId xmlns:a16="http://schemas.microsoft.com/office/drawing/2014/main" id="{0CE0AB33-8B79-8F3C-FBB8-079560CD2B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5357" y="1403963"/>
            <a:ext cx="7038109" cy="5278582"/>
          </a:xfrm>
        </p:spPr>
      </p:pic>
    </p:spTree>
    <p:extLst>
      <p:ext uri="{BB962C8B-B14F-4D97-AF65-F5344CB8AC3E}">
        <p14:creationId xmlns:p14="http://schemas.microsoft.com/office/powerpoint/2010/main" val="393705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8DEBF-1F39-CA1C-E038-BD1AB7129B72}"/>
              </a:ext>
            </a:extLst>
          </p:cNvPr>
          <p:cNvSpPr>
            <a:spLocks noGrp="1"/>
          </p:cNvSpPr>
          <p:nvPr>
            <p:ph type="title"/>
          </p:nvPr>
        </p:nvSpPr>
        <p:spPr>
          <a:xfrm>
            <a:off x="924130" y="202194"/>
            <a:ext cx="9905998" cy="1905000"/>
          </a:xfrm>
        </p:spPr>
        <p:txBody>
          <a:bodyPr/>
          <a:lstStyle/>
          <a:p>
            <a:pPr algn="ctr"/>
            <a:r>
              <a:rPr lang="en-US" dirty="0"/>
              <a:t>received mission assignments for water systems assessments (ESF3) and household hazardous waste (ESF10)</a:t>
            </a:r>
          </a:p>
        </p:txBody>
      </p:sp>
      <p:pic>
        <p:nvPicPr>
          <p:cNvPr id="5" name="Content Placeholder 4" descr="A picture containing outdoor, accessory, sale, several&#10;&#10;Description automatically generated">
            <a:extLst>
              <a:ext uri="{FF2B5EF4-FFF2-40B4-BE49-F238E27FC236}">
                <a16:creationId xmlns:a16="http://schemas.microsoft.com/office/drawing/2014/main" id="{4953696C-C5EE-D0D9-B933-CA6B6CBE48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4412" y="2514600"/>
            <a:ext cx="5435597" cy="4076698"/>
          </a:xfrm>
        </p:spPr>
      </p:pic>
      <p:pic>
        <p:nvPicPr>
          <p:cNvPr id="7" name="Picture 6" descr="A picture containing outdoor&#10;&#10;Description automatically generated">
            <a:extLst>
              <a:ext uri="{FF2B5EF4-FFF2-40B4-BE49-F238E27FC236}">
                <a16:creationId xmlns:a16="http://schemas.microsoft.com/office/drawing/2014/main" id="{7FB61568-3E14-5018-A1D2-6E3570B21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13" y="2514600"/>
            <a:ext cx="5435599" cy="4076699"/>
          </a:xfrm>
          <a:prstGeom prst="rect">
            <a:avLst/>
          </a:prstGeom>
        </p:spPr>
      </p:pic>
    </p:spTree>
    <p:extLst>
      <p:ext uri="{BB962C8B-B14F-4D97-AF65-F5344CB8AC3E}">
        <p14:creationId xmlns:p14="http://schemas.microsoft.com/office/powerpoint/2010/main" val="141587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3E3BD3F-B658-A50A-6B29-99C95DC77F2F}"/>
              </a:ext>
            </a:extLst>
          </p:cNvPr>
          <p:cNvCxnSpPr>
            <a:cxnSpLocks/>
          </p:cNvCxnSpPr>
          <p:nvPr/>
        </p:nvCxnSpPr>
        <p:spPr>
          <a:xfrm>
            <a:off x="6215025" y="5176652"/>
            <a:ext cx="0" cy="345713"/>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0960918E-29A8-F530-21BB-767FEC8BDAD0}"/>
              </a:ext>
            </a:extLst>
          </p:cNvPr>
          <p:cNvCxnSpPr>
            <a:cxnSpLocks/>
          </p:cNvCxnSpPr>
          <p:nvPr/>
        </p:nvCxnSpPr>
        <p:spPr>
          <a:xfrm>
            <a:off x="10886138" y="4226945"/>
            <a:ext cx="0" cy="257578"/>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AAD2174-5CF2-E848-DD06-F4ECA862FB7D}"/>
              </a:ext>
            </a:extLst>
          </p:cNvPr>
          <p:cNvCxnSpPr>
            <a:cxnSpLocks/>
          </p:cNvCxnSpPr>
          <p:nvPr/>
        </p:nvCxnSpPr>
        <p:spPr>
          <a:xfrm flipH="1">
            <a:off x="5700666" y="3099695"/>
            <a:ext cx="3309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F6B94A4-1BFE-A108-4869-2B744D44FD48}"/>
              </a:ext>
            </a:extLst>
          </p:cNvPr>
          <p:cNvCxnSpPr>
            <a:cxnSpLocks/>
          </p:cNvCxnSpPr>
          <p:nvPr/>
        </p:nvCxnSpPr>
        <p:spPr>
          <a:xfrm flipH="1" flipV="1">
            <a:off x="2188395" y="5740721"/>
            <a:ext cx="68215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FCDABBD-4AC5-9D39-DBC9-130DC854E6E6}"/>
              </a:ext>
            </a:extLst>
          </p:cNvPr>
          <p:cNvCxnSpPr>
            <a:cxnSpLocks/>
            <a:endCxn id="11" idx="1"/>
          </p:cNvCxnSpPr>
          <p:nvPr/>
        </p:nvCxnSpPr>
        <p:spPr>
          <a:xfrm>
            <a:off x="7774478" y="1014349"/>
            <a:ext cx="133074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F31D1EBA-6447-D148-9F25-05C8F4E1AC18}"/>
              </a:ext>
            </a:extLst>
          </p:cNvPr>
          <p:cNvCxnSpPr/>
          <p:nvPr/>
        </p:nvCxnSpPr>
        <p:spPr>
          <a:xfrm flipV="1">
            <a:off x="5621544" y="1205284"/>
            <a:ext cx="244959" cy="1394"/>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A8BD440-A460-32C5-C4C5-37EF0E2B474A}"/>
              </a:ext>
            </a:extLst>
          </p:cNvPr>
          <p:cNvSpPr txBox="1"/>
          <p:nvPr/>
        </p:nvSpPr>
        <p:spPr>
          <a:xfrm>
            <a:off x="173158" y="150854"/>
            <a:ext cx="3334205" cy="1066355"/>
          </a:xfrm>
          <a:prstGeom prst="rect">
            <a:avLst/>
          </a:prstGeom>
          <a:solidFill>
            <a:schemeClr val="bg1">
              <a:lumMod val="85000"/>
            </a:schemeClr>
          </a:solidFill>
          <a:ln w="38100">
            <a:solidFill>
              <a:schemeClr val="accent1">
                <a:lumMod val="50000"/>
              </a:schemeClr>
            </a:solidFill>
          </a:ln>
        </p:spPr>
        <p:txBody>
          <a:bodyPr wrap="square" lIns="80682" tIns="40341" rIns="80682" bIns="40341"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2023 EPA Typhoon </a:t>
            </a:r>
            <a:r>
              <a:rPr kumimoji="0" lang="en-US" sz="1600" b="1" i="0" u="none" strike="noStrike" kern="1200" cap="none" spc="0" normalizeH="0" baseline="0" noProof="0" err="1">
                <a:ln>
                  <a:noFill/>
                </a:ln>
                <a:solidFill>
                  <a:srgbClr val="4472C4">
                    <a:lumMod val="50000"/>
                  </a:srgbClr>
                </a:solidFill>
                <a:effectLst/>
                <a:uLnTx/>
                <a:uFillTx/>
                <a:latin typeface="Calibri" panose="020F0502020204030204"/>
                <a:ea typeface="+mn-ea"/>
                <a:cs typeface="+mn-cs"/>
              </a:rPr>
              <a:t>Mawar</a:t>
            </a:r>
            <a:r>
              <a:rPr kumimoji="0" lang="en-US" sz="16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 Response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ICS 207 Organization Chart</a:t>
            </a:r>
            <a:endParaRPr kumimoji="0" lang="en-US" sz="1200" b="1" i="0" u="none" strike="noStrike" kern="1200" cap="none" spc="0" normalizeH="0" baseline="0" noProof="0">
              <a:ln>
                <a:noFill/>
              </a:ln>
              <a:solidFill>
                <a:srgbClr val="4472C4">
                  <a:lumMod val="50000"/>
                </a:srgbClr>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Operational Period:  </a:t>
            </a:r>
            <a:endParaRPr kumimoji="0" lang="en-US" sz="1200" b="1" i="0" u="none" strike="noStrike" kern="1200" cap="none" spc="0" normalizeH="0" baseline="0" noProof="0">
              <a:ln>
                <a:noFill/>
              </a:ln>
              <a:solidFill>
                <a:srgbClr val="4472C4">
                  <a:lumMod val="50000"/>
                </a:srgbClr>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w="0"/>
                <a:solidFill>
                  <a:srgbClr val="4472C4">
                    <a:lumMod val="50000"/>
                  </a:srgbClr>
                </a:solidFill>
                <a:effectLst/>
                <a:uLnTx/>
                <a:uFillTx/>
                <a:latin typeface="Calibri"/>
                <a:ea typeface="+mn-ea"/>
                <a:cs typeface="Calibri"/>
              </a:rPr>
              <a:t>23 June 2023 0700 to 30 June 2023 0700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w="0"/>
                <a:solidFill>
                  <a:srgbClr val="C00000"/>
                </a:solidFill>
                <a:effectLst/>
                <a:uLnTx/>
                <a:uFillTx/>
                <a:latin typeface="Calibri"/>
                <a:ea typeface="+mn-ea"/>
                <a:cs typeface="Calibri"/>
              </a:rPr>
              <a:t>Date: 26 June 2023 (</a:t>
            </a:r>
            <a:r>
              <a:rPr kumimoji="0" lang="en-US" sz="1200" b="1" i="0" u="none" strike="noStrike" kern="1200" cap="none" spc="0" normalizeH="0" baseline="0" noProof="0" err="1">
                <a:ln w="0"/>
                <a:solidFill>
                  <a:srgbClr val="C00000"/>
                </a:solidFill>
                <a:effectLst/>
                <a:uLnTx/>
                <a:uFillTx/>
                <a:latin typeface="Calibri"/>
                <a:ea typeface="+mn-ea"/>
                <a:cs typeface="Calibri"/>
              </a:rPr>
              <a:t>ChST</a:t>
            </a:r>
            <a:r>
              <a:rPr kumimoji="0" lang="en-US" sz="1200" b="1" i="0" u="none" strike="noStrike" kern="1200" cap="none" spc="0" normalizeH="0" baseline="0" noProof="0">
                <a:ln w="0"/>
                <a:solidFill>
                  <a:srgbClr val="C00000"/>
                </a:solidFill>
                <a:effectLst/>
                <a:uLnTx/>
                <a:uFillTx/>
                <a:latin typeface="Calibri"/>
                <a:ea typeface="+mn-ea"/>
                <a:cs typeface="Calibri"/>
              </a:rPr>
              <a:t>)</a:t>
            </a:r>
            <a:endParaRPr kumimoji="0" lang="en-US" sz="1800" b="0" i="0" u="none" strike="noStrike" kern="1200" cap="none" spc="0" normalizeH="0" baseline="0" noProof="0">
              <a:ln>
                <a:noFill/>
              </a:ln>
              <a:solidFill>
                <a:srgbClr val="C00000"/>
              </a:solidFill>
              <a:effectLst/>
              <a:uLnTx/>
              <a:uFillTx/>
              <a:latin typeface="Calibri"/>
              <a:ea typeface="+mn-ea"/>
              <a:cs typeface="Calibri"/>
            </a:endParaRPr>
          </a:p>
        </p:txBody>
      </p:sp>
      <p:graphicFrame>
        <p:nvGraphicFramePr>
          <p:cNvPr id="10" name="Table 9">
            <a:extLst>
              <a:ext uri="{FF2B5EF4-FFF2-40B4-BE49-F238E27FC236}">
                <a16:creationId xmlns:a16="http://schemas.microsoft.com/office/drawing/2014/main" id="{F1481C01-C900-35C1-31C5-86D5ACCA6A1F}"/>
              </a:ext>
            </a:extLst>
          </p:cNvPr>
          <p:cNvGraphicFramePr>
            <a:graphicFrameLocks noGrp="1"/>
          </p:cNvGraphicFramePr>
          <p:nvPr/>
        </p:nvGraphicFramePr>
        <p:xfrm>
          <a:off x="4349292" y="192894"/>
          <a:ext cx="3425186" cy="1253489"/>
        </p:xfrm>
        <a:graphic>
          <a:graphicData uri="http://schemas.openxmlformats.org/drawingml/2006/table">
            <a:tbl>
              <a:tblPr/>
              <a:tblGrid>
                <a:gridCol w="3425186">
                  <a:extLst>
                    <a:ext uri="{9D8B030D-6E8A-4147-A177-3AD203B41FA5}">
                      <a16:colId xmlns:a16="http://schemas.microsoft.com/office/drawing/2014/main" val="623974535"/>
                    </a:ext>
                  </a:extLst>
                </a:gridCol>
              </a:tblGrid>
              <a:tr h="1253489">
                <a:tc>
                  <a:txBody>
                    <a:bodyPr/>
                    <a:lstStyle/>
                    <a:p>
                      <a:pPr algn="ctr" fontAlgn="ctr"/>
                      <a:r>
                        <a:rPr lang="en-US" sz="1800" b="1" i="0" u="none" strike="noStrike">
                          <a:solidFill>
                            <a:srgbClr val="C00000"/>
                          </a:solidFill>
                          <a:effectLst/>
                          <a:latin typeface="+mn-lt"/>
                        </a:rPr>
                        <a:t>2023 EPA Typhoon </a:t>
                      </a:r>
                      <a:r>
                        <a:rPr lang="en-US" sz="1800" b="1" i="0" u="none" strike="noStrike" err="1">
                          <a:solidFill>
                            <a:srgbClr val="C00000"/>
                          </a:solidFill>
                          <a:effectLst/>
                          <a:latin typeface="+mn-lt"/>
                        </a:rPr>
                        <a:t>Mawar</a:t>
                      </a:r>
                      <a:r>
                        <a:rPr lang="en-US" sz="1800" b="1" i="0" u="none" strike="noStrike">
                          <a:solidFill>
                            <a:srgbClr val="C00000"/>
                          </a:solidFill>
                          <a:effectLst/>
                          <a:latin typeface="+mn-lt"/>
                        </a:rPr>
                        <a:t> ICP</a:t>
                      </a:r>
                    </a:p>
                    <a:p>
                      <a:pPr algn="ctr" fontAlgn="ctr"/>
                      <a:r>
                        <a:rPr lang="en-US" sz="1400" b="1" i="0" u="none" strike="noStrike">
                          <a:solidFill>
                            <a:srgbClr val="000000"/>
                          </a:solidFill>
                          <a:effectLst/>
                          <a:latin typeface="+mn-lt"/>
                        </a:rPr>
                        <a:t>Incident</a:t>
                      </a:r>
                      <a:r>
                        <a:rPr lang="en-US" sz="1400" b="1" i="0" u="none" strike="noStrike" baseline="0">
                          <a:solidFill>
                            <a:srgbClr val="000000"/>
                          </a:solidFill>
                          <a:effectLst/>
                          <a:latin typeface="+mn-lt"/>
                        </a:rPr>
                        <a:t> Commander</a:t>
                      </a:r>
                      <a:r>
                        <a:rPr lang="en-US" sz="1400" b="1" i="0" u="none" strike="noStrike">
                          <a:solidFill>
                            <a:srgbClr val="000000"/>
                          </a:solidFill>
                          <a:effectLst/>
                          <a:latin typeface="+mn-lt"/>
                        </a:rPr>
                        <a:t> </a:t>
                      </a:r>
                      <a:endParaRPr lang="en-US" sz="1400" b="0" i="0" u="none" strike="noStrike">
                        <a:solidFill>
                          <a:srgbClr val="000000"/>
                        </a:solidFill>
                        <a:effectLst/>
                        <a:latin typeface="+mn-lt"/>
                      </a:endParaRPr>
                    </a:p>
                    <a:p>
                      <a:pPr algn="ctr" fontAlgn="ctr">
                        <a:spcAft>
                          <a:spcPts val="600"/>
                        </a:spcAft>
                      </a:pPr>
                      <a:r>
                        <a:rPr lang="en-US" sz="1200" b="0" i="0" u="none" strike="noStrike">
                          <a:solidFill>
                            <a:srgbClr val="000000"/>
                          </a:solidFill>
                          <a:effectLst/>
                          <a:latin typeface="+mn-lt"/>
                        </a:rPr>
                        <a:t>Harry Allen (CP) - </a:t>
                      </a:r>
                      <a:r>
                        <a:rPr lang="en-US" sz="1200" b="0" i="0" u="none" strike="noStrike">
                          <a:solidFill>
                            <a:schemeClr val="tx1">
                              <a:lumMod val="65000"/>
                              <a:lumOff val="35000"/>
                            </a:schemeClr>
                          </a:solidFill>
                          <a:effectLst/>
                          <a:latin typeface="+mn-lt"/>
                        </a:rPr>
                        <a:t>[D6/30]</a:t>
                      </a:r>
                    </a:p>
                    <a:p>
                      <a:pPr algn="ctr" fontAlgn="ctr">
                        <a:spcAft>
                          <a:spcPts val="1200"/>
                        </a:spcAft>
                      </a:pPr>
                      <a:r>
                        <a:rPr lang="en-US" sz="1400" b="1" i="0" u="none" strike="noStrike">
                          <a:solidFill>
                            <a:srgbClr val="000000"/>
                          </a:solidFill>
                          <a:effectLst/>
                          <a:latin typeface="+mn-lt"/>
                        </a:rPr>
                        <a:t>Deputy Incident Commander</a:t>
                      </a:r>
                      <a:br>
                        <a:rPr lang="en-US" sz="1200" b="0" i="0" u="none" strike="noStrike" baseline="0">
                          <a:solidFill>
                            <a:srgbClr val="000000"/>
                          </a:solidFill>
                          <a:effectLst/>
                          <a:latin typeface="+mn-lt"/>
                        </a:rPr>
                      </a:br>
                      <a:r>
                        <a:rPr lang="en-US" sz="1200" b="0" i="0" u="none" strike="noStrike" baseline="0">
                          <a:solidFill>
                            <a:srgbClr val="000000"/>
                          </a:solidFill>
                          <a:effectLst/>
                          <a:latin typeface="+mn-lt"/>
                        </a:rPr>
                        <a:t>Ramon Albizu (CP)</a:t>
                      </a:r>
                      <a:endParaRPr lang="en-US" sz="1200" b="1" i="0" u="none" strike="noStrike">
                        <a:solidFill>
                          <a:srgbClr val="000000"/>
                        </a:solidFill>
                        <a:effectLst/>
                        <a:latin typeface="+mn-lt"/>
                      </a:endParaRP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BC87"/>
                    </a:solidFill>
                  </a:tcPr>
                </a:tc>
                <a:extLst>
                  <a:ext uri="{0D108BD9-81ED-4DB2-BD59-A6C34878D82A}">
                    <a16:rowId xmlns:a16="http://schemas.microsoft.com/office/drawing/2014/main" val="2520507737"/>
                  </a:ext>
                </a:extLst>
              </a:tr>
            </a:tbl>
          </a:graphicData>
        </a:graphic>
      </p:graphicFrame>
      <p:graphicFrame>
        <p:nvGraphicFramePr>
          <p:cNvPr id="11" name="Table 10">
            <a:extLst>
              <a:ext uri="{FF2B5EF4-FFF2-40B4-BE49-F238E27FC236}">
                <a16:creationId xmlns:a16="http://schemas.microsoft.com/office/drawing/2014/main" id="{75424B80-158B-C63A-20A1-69AA5F9E6A7E}"/>
              </a:ext>
            </a:extLst>
          </p:cNvPr>
          <p:cNvGraphicFramePr>
            <a:graphicFrameLocks noGrp="1"/>
          </p:cNvGraphicFramePr>
          <p:nvPr/>
        </p:nvGraphicFramePr>
        <p:xfrm>
          <a:off x="9105218" y="568059"/>
          <a:ext cx="2650944" cy="892581"/>
        </p:xfrm>
        <a:graphic>
          <a:graphicData uri="http://schemas.openxmlformats.org/drawingml/2006/table">
            <a:tbl>
              <a:tblPr/>
              <a:tblGrid>
                <a:gridCol w="2650944">
                  <a:extLst>
                    <a:ext uri="{9D8B030D-6E8A-4147-A177-3AD203B41FA5}">
                      <a16:colId xmlns:a16="http://schemas.microsoft.com/office/drawing/2014/main" val="623974535"/>
                    </a:ext>
                  </a:extLst>
                </a:gridCol>
              </a:tblGrid>
              <a:tr h="892581">
                <a:tc>
                  <a:txBody>
                    <a:bodyPr/>
                    <a:lstStyle/>
                    <a:p>
                      <a:pPr algn="ctr" fontAlgn="ctr"/>
                      <a:r>
                        <a:rPr lang="en-US" sz="1400" b="1" i="0" u="none" strike="noStrike">
                          <a:solidFill>
                            <a:srgbClr val="C00000"/>
                          </a:solidFill>
                          <a:effectLst/>
                          <a:latin typeface="+mn-lt"/>
                        </a:rPr>
                        <a:t>Region 9 EOC</a:t>
                      </a:r>
                    </a:p>
                    <a:p>
                      <a:pPr algn="ctr" fontAlgn="ctr"/>
                      <a:r>
                        <a:rPr lang="en-US" sz="1400" b="1" i="0" u="none" strike="noStrike">
                          <a:solidFill>
                            <a:srgbClr val="000000"/>
                          </a:solidFill>
                          <a:effectLst/>
                          <a:latin typeface="+mn-lt"/>
                        </a:rPr>
                        <a:t>Regional Incident</a:t>
                      </a:r>
                      <a:r>
                        <a:rPr lang="en-US" sz="1400" b="1" i="0" u="none" strike="noStrike" baseline="0">
                          <a:solidFill>
                            <a:srgbClr val="000000"/>
                          </a:solidFill>
                          <a:effectLst/>
                          <a:latin typeface="+mn-lt"/>
                        </a:rPr>
                        <a:t> Coordinator (RIC)</a:t>
                      </a:r>
                      <a:br>
                        <a:rPr lang="en-US" sz="1200" b="0" i="0" u="none" strike="noStrike">
                          <a:solidFill>
                            <a:srgbClr val="000000"/>
                          </a:solidFill>
                          <a:effectLst/>
                          <a:latin typeface="+mn-lt"/>
                        </a:rPr>
                      </a:br>
                      <a:r>
                        <a:rPr lang="en-US" sz="1200" b="0" i="0" u="none" strike="noStrike">
                          <a:solidFill>
                            <a:srgbClr val="000000"/>
                          </a:solidFill>
                          <a:effectLst/>
                          <a:latin typeface="+mn-lt"/>
                        </a:rPr>
                        <a:t>Pete </a:t>
                      </a:r>
                      <a:r>
                        <a:rPr lang="en-US" sz="1200" b="0" i="0" u="none" strike="noStrike" err="1">
                          <a:solidFill>
                            <a:srgbClr val="000000"/>
                          </a:solidFill>
                          <a:effectLst/>
                          <a:latin typeface="+mn-lt"/>
                        </a:rPr>
                        <a:t>Guria</a:t>
                      </a:r>
                      <a:r>
                        <a:rPr lang="en-US" sz="1200" b="0" i="0" u="none" strike="noStrike">
                          <a:solidFill>
                            <a:srgbClr val="000000"/>
                          </a:solidFill>
                          <a:effectLst/>
                          <a:latin typeface="+mn-lt"/>
                        </a:rPr>
                        <a:t> (V)</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EBEE4"/>
                    </a:solidFill>
                  </a:tcPr>
                </a:tc>
                <a:extLst>
                  <a:ext uri="{0D108BD9-81ED-4DB2-BD59-A6C34878D82A}">
                    <a16:rowId xmlns:a16="http://schemas.microsoft.com/office/drawing/2014/main" val="2520507737"/>
                  </a:ext>
                </a:extLst>
              </a:tr>
            </a:tbl>
          </a:graphicData>
        </a:graphic>
      </p:graphicFrame>
      <p:graphicFrame>
        <p:nvGraphicFramePr>
          <p:cNvPr id="12" name="Table 11">
            <a:extLst>
              <a:ext uri="{FF2B5EF4-FFF2-40B4-BE49-F238E27FC236}">
                <a16:creationId xmlns:a16="http://schemas.microsoft.com/office/drawing/2014/main" id="{973A321D-E9DD-9A1A-76BA-E30C424E6DBF}"/>
              </a:ext>
            </a:extLst>
          </p:cNvPr>
          <p:cNvGraphicFramePr>
            <a:graphicFrameLocks noGrp="1"/>
          </p:cNvGraphicFramePr>
          <p:nvPr/>
        </p:nvGraphicFramePr>
        <p:xfrm>
          <a:off x="6233391" y="1586204"/>
          <a:ext cx="2529586" cy="1418992"/>
        </p:xfrm>
        <a:graphic>
          <a:graphicData uri="http://schemas.openxmlformats.org/drawingml/2006/table">
            <a:tbl>
              <a:tblPr/>
              <a:tblGrid>
                <a:gridCol w="2529586">
                  <a:extLst>
                    <a:ext uri="{9D8B030D-6E8A-4147-A177-3AD203B41FA5}">
                      <a16:colId xmlns:a16="http://schemas.microsoft.com/office/drawing/2014/main" val="623974535"/>
                    </a:ext>
                  </a:extLst>
                </a:gridCol>
              </a:tblGrid>
              <a:tr h="1418992">
                <a:tc>
                  <a:txBody>
                    <a:bodyPr/>
                    <a:lstStyle/>
                    <a:p>
                      <a:pPr algn="ctr" fontAlgn="ctr"/>
                      <a:r>
                        <a:rPr lang="en-US" sz="1400" b="1" i="0" u="none" strike="noStrike">
                          <a:solidFill>
                            <a:srgbClr val="000000"/>
                          </a:solidFill>
                          <a:effectLst/>
                          <a:latin typeface="+mn-lt"/>
                        </a:rPr>
                        <a:t>Public Information Officer </a:t>
                      </a:r>
                    </a:p>
                    <a:p>
                      <a:pPr algn="ctr" fontAlgn="ctr"/>
                      <a:r>
                        <a:rPr lang="en-US" sz="1200" b="0" i="0" u="none" strike="noStrike">
                          <a:solidFill>
                            <a:srgbClr val="000000"/>
                          </a:solidFill>
                          <a:effectLst/>
                          <a:latin typeface="+mn-lt"/>
                        </a:rPr>
                        <a:t>Dana </a:t>
                      </a:r>
                      <a:r>
                        <a:rPr lang="en-US" sz="1200" b="0" i="0" u="none" strike="noStrike" err="1">
                          <a:solidFill>
                            <a:srgbClr val="000000"/>
                          </a:solidFill>
                          <a:effectLst/>
                          <a:latin typeface="+mn-lt"/>
                        </a:rPr>
                        <a:t>Barnicoat</a:t>
                      </a:r>
                      <a:r>
                        <a:rPr lang="en-US" sz="1200" b="0" i="0" u="none" strike="noStrike">
                          <a:solidFill>
                            <a:srgbClr val="000000"/>
                          </a:solidFill>
                          <a:effectLst/>
                          <a:latin typeface="+mn-lt"/>
                        </a:rPr>
                        <a:t> – PIO (CP) – [D 6/28]</a:t>
                      </a:r>
                    </a:p>
                    <a:p>
                      <a:pPr algn="ctr" fontAlgn="ctr"/>
                      <a:r>
                        <a:rPr lang="en-US" sz="1200" b="0" i="0" u="none" strike="noStrike">
                          <a:solidFill>
                            <a:srgbClr val="000000"/>
                          </a:solidFill>
                          <a:effectLst/>
                          <a:latin typeface="+mn-lt"/>
                        </a:rPr>
                        <a:t>Alejandro Diaz – PIO (CP) – [D 6/29]</a:t>
                      </a:r>
                      <a:br>
                        <a:rPr lang="en-US" sz="1200" b="0" i="0" u="none" strike="noStrike">
                          <a:solidFill>
                            <a:srgbClr val="000000"/>
                          </a:solidFill>
                          <a:effectLst/>
                          <a:latin typeface="+mn-lt"/>
                        </a:rPr>
                      </a:br>
                      <a:r>
                        <a:rPr lang="en-US" sz="1200" b="0" i="0" u="none" strike="noStrike">
                          <a:solidFill>
                            <a:srgbClr val="000000"/>
                          </a:solidFill>
                          <a:effectLst/>
                          <a:latin typeface="+mn-lt"/>
                        </a:rPr>
                        <a:t>Paul Amato – PIO (CP) – [M 6/29]</a:t>
                      </a:r>
                      <a:br>
                        <a:rPr lang="en-US" sz="1200" b="0" i="0" u="none" strike="noStrike">
                          <a:solidFill>
                            <a:srgbClr val="000000"/>
                          </a:solidFill>
                          <a:effectLst/>
                          <a:latin typeface="+mn-lt"/>
                        </a:rPr>
                      </a:br>
                      <a:r>
                        <a:rPr lang="en-US" sz="1200" b="0" i="0" u="none" strike="noStrike">
                          <a:solidFill>
                            <a:srgbClr val="000000"/>
                          </a:solidFill>
                          <a:effectLst/>
                          <a:latin typeface="+mn-lt"/>
                        </a:rPr>
                        <a:t>Sarah Watson – CRS (CP) </a:t>
                      </a:r>
                      <a:br>
                        <a:rPr lang="en-US" sz="1200" b="0" i="0" u="none" strike="noStrike">
                          <a:solidFill>
                            <a:srgbClr val="000000"/>
                          </a:solidFill>
                          <a:effectLst/>
                          <a:latin typeface="+mn-lt"/>
                        </a:rPr>
                      </a:br>
                      <a:r>
                        <a:rPr lang="en-US" sz="1200" b="0" i="0" u="none" strike="noStrike">
                          <a:solidFill>
                            <a:srgbClr val="000000"/>
                          </a:solidFill>
                          <a:effectLst/>
                          <a:latin typeface="+mn-lt"/>
                        </a:rPr>
                        <a:t>Joseph </a:t>
                      </a:r>
                      <a:r>
                        <a:rPr lang="en-US" sz="1200" b="0" i="0" u="none" strike="noStrike" err="1">
                          <a:solidFill>
                            <a:srgbClr val="000000"/>
                          </a:solidFill>
                          <a:effectLst/>
                          <a:latin typeface="+mn-lt"/>
                        </a:rPr>
                        <a:t>Markowski</a:t>
                      </a:r>
                      <a:r>
                        <a:rPr lang="en-US" sz="1200" b="0" i="0" u="none" strike="noStrike">
                          <a:solidFill>
                            <a:srgbClr val="000000"/>
                          </a:solidFill>
                          <a:effectLst/>
                          <a:latin typeface="+mn-lt"/>
                        </a:rPr>
                        <a:t> – CRS (CP) </a:t>
                      </a:r>
                    </a:p>
                    <a:p>
                      <a:pPr algn="ctr" fontAlgn="ctr"/>
                      <a:r>
                        <a:rPr lang="en-US" sz="1200" b="0" i="0" u="none" strike="noStrike">
                          <a:solidFill>
                            <a:srgbClr val="000000"/>
                          </a:solidFill>
                          <a:effectLst/>
                          <a:latin typeface="+mn-lt"/>
                        </a:rPr>
                        <a:t>Freyja Knapp – CRS (CP)</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520507737"/>
                  </a:ext>
                </a:extLst>
              </a:tr>
            </a:tbl>
          </a:graphicData>
        </a:graphic>
      </p:graphicFrame>
      <p:sp>
        <p:nvSpPr>
          <p:cNvPr id="13" name="TextBox 12">
            <a:extLst>
              <a:ext uri="{FF2B5EF4-FFF2-40B4-BE49-F238E27FC236}">
                <a16:creationId xmlns:a16="http://schemas.microsoft.com/office/drawing/2014/main" id="{9FB966B9-E133-9EC6-8987-73D5314ACF90}"/>
              </a:ext>
            </a:extLst>
          </p:cNvPr>
          <p:cNvSpPr txBox="1"/>
          <p:nvPr/>
        </p:nvSpPr>
        <p:spPr>
          <a:xfrm>
            <a:off x="10044787" y="5970118"/>
            <a:ext cx="1753397" cy="646331"/>
          </a:xfrm>
          <a:prstGeom prst="rect">
            <a:avLst/>
          </a:prstGeom>
          <a:solidFill>
            <a:schemeClr val="accent1">
              <a:lumMod val="20000"/>
              <a:lumOff val="80000"/>
            </a:schemeClr>
          </a:solidFill>
          <a:ln w="190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Calibri" panose="020F0502020204030204"/>
                <a:ea typeface="+mn-ea"/>
                <a:cs typeface="+mn-cs"/>
              </a:rPr>
              <a:t>CP-Unified Command Post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Calibri" panose="020F0502020204030204"/>
                <a:ea typeface="+mn-ea"/>
                <a:cs typeface="+mn-cs"/>
              </a:rPr>
              <a:t>M-Mobilization date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Calibri" panose="020F0502020204030204"/>
                <a:ea typeface="+mn-ea"/>
                <a:cs typeface="+mn-cs"/>
              </a:rPr>
              <a:t>D-Demobilization </a:t>
            </a:r>
            <a:r>
              <a:rPr kumimoji="0" lang="en-US" sz="900" b="1" i="0" u="none" strike="noStrike" kern="1200" cap="none" spc="0" normalizeH="0" baseline="0" noProof="0">
                <a:ln>
                  <a:noFill/>
                </a:ln>
                <a:solidFill>
                  <a:prstClr val="black"/>
                </a:solidFill>
                <a:effectLst/>
                <a:uLnTx/>
                <a:uFillTx/>
                <a:latin typeface="Calibri" panose="020F0502020204030204"/>
                <a:ea typeface="+mn-ea"/>
                <a:cs typeface="+mn-cs"/>
              </a:rPr>
              <a:t>date</a:t>
            </a:r>
            <a:br>
              <a:rPr kumimoji="0" lang="en-US" sz="9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900" b="1" i="0" u="none" strike="noStrike" kern="1200" cap="none" spc="0" normalizeH="0" baseline="0" noProof="0">
                <a:ln>
                  <a:noFill/>
                </a:ln>
                <a:solidFill>
                  <a:prstClr val="black"/>
                </a:solidFill>
                <a:effectLst/>
                <a:uLnTx/>
                <a:uFillTx/>
                <a:latin typeface="Calibri" panose="020F0502020204030204"/>
                <a:ea typeface="+mn-ea"/>
                <a:cs typeface="+mn-cs"/>
              </a:rPr>
              <a:t>*-Last person in this role</a:t>
            </a:r>
          </a:p>
        </p:txBody>
      </p:sp>
      <p:cxnSp>
        <p:nvCxnSpPr>
          <p:cNvPr id="14" name="Straight Connector 13">
            <a:extLst>
              <a:ext uri="{FF2B5EF4-FFF2-40B4-BE49-F238E27FC236}">
                <a16:creationId xmlns:a16="http://schemas.microsoft.com/office/drawing/2014/main" id="{A2300845-C292-294F-C2F5-6F8ADBA37515}"/>
              </a:ext>
            </a:extLst>
          </p:cNvPr>
          <p:cNvCxnSpPr>
            <a:cxnSpLocks/>
          </p:cNvCxnSpPr>
          <p:nvPr/>
        </p:nvCxnSpPr>
        <p:spPr>
          <a:xfrm flipH="1">
            <a:off x="6009406" y="1433802"/>
            <a:ext cx="22181" cy="27870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9295943-7FC6-DF71-34A0-F0C696E62151}"/>
              </a:ext>
            </a:extLst>
          </p:cNvPr>
          <p:cNvCxnSpPr>
            <a:cxnSpLocks/>
          </p:cNvCxnSpPr>
          <p:nvPr/>
        </p:nvCxnSpPr>
        <p:spPr>
          <a:xfrm>
            <a:off x="6111794" y="3026935"/>
            <a:ext cx="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6" name="Table 15">
            <a:extLst>
              <a:ext uri="{FF2B5EF4-FFF2-40B4-BE49-F238E27FC236}">
                <a16:creationId xmlns:a16="http://schemas.microsoft.com/office/drawing/2014/main" id="{86C29CCA-E909-A147-7FAC-547CB23D23BF}"/>
              </a:ext>
            </a:extLst>
          </p:cNvPr>
          <p:cNvGraphicFramePr>
            <a:graphicFrameLocks noGrp="1"/>
          </p:cNvGraphicFramePr>
          <p:nvPr/>
        </p:nvGraphicFramePr>
        <p:xfrm>
          <a:off x="9573207" y="1766206"/>
          <a:ext cx="1735495" cy="472109"/>
        </p:xfrm>
        <a:graphic>
          <a:graphicData uri="http://schemas.openxmlformats.org/drawingml/2006/table">
            <a:tbl>
              <a:tblPr/>
              <a:tblGrid>
                <a:gridCol w="1735495">
                  <a:extLst>
                    <a:ext uri="{9D8B030D-6E8A-4147-A177-3AD203B41FA5}">
                      <a16:colId xmlns:a16="http://schemas.microsoft.com/office/drawing/2014/main" val="623974535"/>
                    </a:ext>
                  </a:extLst>
                </a:gridCol>
              </a:tblGrid>
              <a:tr h="472109">
                <a:tc>
                  <a:txBody>
                    <a:bodyPr/>
                    <a:lstStyle/>
                    <a:p>
                      <a:pPr algn="ctr" fontAlgn="ctr"/>
                      <a:r>
                        <a:rPr lang="en-US" sz="1400" b="1" i="0" u="none" strike="noStrike">
                          <a:solidFill>
                            <a:srgbClr val="000000"/>
                          </a:solidFill>
                          <a:effectLst/>
                          <a:latin typeface="+mn-lt"/>
                        </a:rPr>
                        <a:t>ESF10 Representative</a:t>
                      </a:r>
                      <a:endParaRPr lang="en-US" sz="1400" b="0" i="0" u="none" strike="noStrike" baseline="0">
                        <a:solidFill>
                          <a:srgbClr val="000000"/>
                        </a:solidFill>
                        <a:effectLst/>
                        <a:latin typeface="+mn-lt"/>
                      </a:endParaRPr>
                    </a:p>
                    <a:p>
                      <a:pPr algn="ctr" fontAlgn="ctr"/>
                      <a:r>
                        <a:rPr lang="en-US" sz="1200" b="0" i="0" u="none" strike="noStrike" baseline="0">
                          <a:solidFill>
                            <a:srgbClr val="000000"/>
                          </a:solidFill>
                          <a:effectLst/>
                          <a:latin typeface="+mn-lt"/>
                        </a:rPr>
                        <a:t>Bill Jones </a:t>
                      </a:r>
                      <a:r>
                        <a:rPr lang="en-US" sz="1200" b="0" i="0" u="none" strike="noStrike">
                          <a:solidFill>
                            <a:srgbClr val="000000"/>
                          </a:solidFill>
                          <a:effectLst/>
                          <a:latin typeface="+mn-lt"/>
                        </a:rPr>
                        <a:t>(V)</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EBEE4"/>
                    </a:solidFill>
                  </a:tcPr>
                </a:tc>
                <a:extLst>
                  <a:ext uri="{0D108BD9-81ED-4DB2-BD59-A6C34878D82A}">
                    <a16:rowId xmlns:a16="http://schemas.microsoft.com/office/drawing/2014/main" val="2520507737"/>
                  </a:ext>
                </a:extLst>
              </a:tr>
            </a:tbl>
          </a:graphicData>
        </a:graphic>
      </p:graphicFrame>
      <p:cxnSp>
        <p:nvCxnSpPr>
          <p:cNvPr id="17" name="Straight Connector 16">
            <a:extLst>
              <a:ext uri="{FF2B5EF4-FFF2-40B4-BE49-F238E27FC236}">
                <a16:creationId xmlns:a16="http://schemas.microsoft.com/office/drawing/2014/main" id="{C9B6AAFD-1419-A3AD-2C01-79B3F96D98BC}"/>
              </a:ext>
            </a:extLst>
          </p:cNvPr>
          <p:cNvCxnSpPr>
            <a:cxnSpLocks/>
            <a:stCxn id="11" idx="2"/>
            <a:endCxn id="16" idx="0"/>
          </p:cNvCxnSpPr>
          <p:nvPr/>
        </p:nvCxnSpPr>
        <p:spPr>
          <a:xfrm>
            <a:off x="10430690" y="1460640"/>
            <a:ext cx="10264" cy="305566"/>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 name="Table 17">
            <a:extLst>
              <a:ext uri="{FF2B5EF4-FFF2-40B4-BE49-F238E27FC236}">
                <a16:creationId xmlns:a16="http://schemas.microsoft.com/office/drawing/2014/main" id="{9DF5A6BC-A6A2-194E-606D-A8339A73CC68}"/>
              </a:ext>
            </a:extLst>
          </p:cNvPr>
          <p:cNvGraphicFramePr>
            <a:graphicFrameLocks noGrp="1"/>
          </p:cNvGraphicFramePr>
          <p:nvPr/>
        </p:nvGraphicFramePr>
        <p:xfrm>
          <a:off x="3182746" y="2653475"/>
          <a:ext cx="2552129" cy="763493"/>
        </p:xfrm>
        <a:graphic>
          <a:graphicData uri="http://schemas.openxmlformats.org/drawingml/2006/table">
            <a:tbl>
              <a:tblPr/>
              <a:tblGrid>
                <a:gridCol w="2552129">
                  <a:extLst>
                    <a:ext uri="{9D8B030D-6E8A-4147-A177-3AD203B41FA5}">
                      <a16:colId xmlns:a16="http://schemas.microsoft.com/office/drawing/2014/main" val="623974535"/>
                    </a:ext>
                  </a:extLst>
                </a:gridCol>
              </a:tblGrid>
              <a:tr h="763493">
                <a:tc>
                  <a:txBody>
                    <a:bodyPr/>
                    <a:lstStyle/>
                    <a:p>
                      <a:pPr marL="0" marR="0" lvl="0" indent="0" algn="ctr" rtl="0" eaLnBrk="1" fontAlgn="ctr" latinLnBrk="0" hangingPunct="1">
                        <a:lnSpc>
                          <a:spcPct val="100000"/>
                        </a:lnSpc>
                        <a:spcBef>
                          <a:spcPts val="0"/>
                        </a:spcBef>
                        <a:spcAft>
                          <a:spcPts val="0"/>
                        </a:spcAft>
                        <a:buClrTx/>
                        <a:buSzTx/>
                        <a:buFontTx/>
                        <a:buNone/>
                      </a:pPr>
                      <a:r>
                        <a:rPr kumimoji="0" lang="en-US" sz="1400" b="1" i="0" u="none" strike="noStrike" kern="1200" cap="none" spc="0" normalizeH="0" baseline="0" noProof="0">
                          <a:ln>
                            <a:noFill/>
                          </a:ln>
                          <a:solidFill>
                            <a:schemeClr val="tx1"/>
                          </a:solidFill>
                          <a:effectLst/>
                          <a:uLnTx/>
                          <a:uFillTx/>
                          <a:latin typeface="+mn-lt"/>
                          <a:ea typeface="+mn-ea"/>
                          <a:cs typeface="Arial"/>
                        </a:rPr>
                        <a:t>Water Emergency Team Branch</a:t>
                      </a:r>
                      <a:br>
                        <a:rPr kumimoji="0" lang="en-US" sz="1200" b="1" i="0" u="none" strike="noStrike" kern="1200" cap="none" spc="0" normalizeH="0" baseline="0" noProof="0">
                          <a:ln>
                            <a:noFill/>
                          </a:ln>
                          <a:solidFill>
                            <a:srgbClr val="000000"/>
                          </a:solidFill>
                          <a:effectLst/>
                          <a:uLnTx/>
                          <a:uFillTx/>
                          <a:latin typeface="+mn-lt"/>
                          <a:ea typeface="+mn-ea"/>
                          <a:cs typeface="Arial"/>
                        </a:rPr>
                      </a:br>
                      <a:r>
                        <a:rPr kumimoji="0" lang="en-US" sz="1200" b="0" i="0" u="none" strike="noStrike" kern="1200" cap="none" spc="0" normalizeH="0" baseline="0" noProof="0">
                          <a:ln>
                            <a:noFill/>
                          </a:ln>
                          <a:solidFill>
                            <a:srgbClr val="000000"/>
                          </a:solidFill>
                          <a:effectLst/>
                          <a:uLnTx/>
                          <a:uFillTx/>
                          <a:latin typeface="+mn-lt"/>
                          <a:ea typeface="+mn-ea"/>
                          <a:cs typeface="Arial"/>
                        </a:rPr>
                        <a:t>Emma Young (CP) – [D 7/7]</a:t>
                      </a:r>
                    </a:p>
                    <a:p>
                      <a:pPr marL="0" marR="0" lvl="0" indent="0" algn="ctr" rtl="0" eaLnBrk="1" fontAlgn="ctr" latinLnBrk="0" hangingPunct="1">
                        <a:lnSpc>
                          <a:spcPct val="100000"/>
                        </a:lnSpc>
                        <a:spcBef>
                          <a:spcPts val="0"/>
                        </a:spcBef>
                        <a:spcAft>
                          <a:spcPts val="0"/>
                        </a:spcAft>
                        <a:buClrTx/>
                        <a:buSzTx/>
                        <a:buFontTx/>
                        <a:buNone/>
                      </a:pPr>
                      <a:r>
                        <a:rPr kumimoji="0" lang="en-US" sz="1200" b="0" i="0" u="none" strike="noStrike" kern="1200" cap="none" spc="0" normalizeH="0" baseline="0" noProof="0">
                          <a:ln>
                            <a:noFill/>
                          </a:ln>
                          <a:solidFill>
                            <a:srgbClr val="000000"/>
                          </a:solidFill>
                          <a:effectLst/>
                          <a:uLnTx/>
                          <a:uFillTx/>
                          <a:latin typeface="+mn-lt"/>
                          <a:ea typeface="+mn-ea"/>
                          <a:cs typeface="Arial"/>
                        </a:rPr>
                        <a:t>Karl Banks (V) &amp; Corine Le (V)</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3B8D9"/>
                    </a:solidFill>
                  </a:tcPr>
                </a:tc>
                <a:extLst>
                  <a:ext uri="{0D108BD9-81ED-4DB2-BD59-A6C34878D82A}">
                    <a16:rowId xmlns:a16="http://schemas.microsoft.com/office/drawing/2014/main" val="2520507737"/>
                  </a:ext>
                </a:extLst>
              </a:tr>
            </a:tbl>
          </a:graphicData>
        </a:graphic>
      </p:graphicFrame>
      <p:graphicFrame>
        <p:nvGraphicFramePr>
          <p:cNvPr id="19" name="Table 18">
            <a:extLst>
              <a:ext uri="{FF2B5EF4-FFF2-40B4-BE49-F238E27FC236}">
                <a16:creationId xmlns:a16="http://schemas.microsoft.com/office/drawing/2014/main" id="{BF07BCDC-9ABA-495E-CDF3-F988D6226C5A}"/>
              </a:ext>
            </a:extLst>
          </p:cNvPr>
          <p:cNvGraphicFramePr>
            <a:graphicFrameLocks noGrp="1"/>
          </p:cNvGraphicFramePr>
          <p:nvPr/>
        </p:nvGraphicFramePr>
        <p:xfrm>
          <a:off x="1173482" y="4407948"/>
          <a:ext cx="1998217" cy="951749"/>
        </p:xfrm>
        <a:graphic>
          <a:graphicData uri="http://schemas.openxmlformats.org/drawingml/2006/table">
            <a:tbl>
              <a:tblPr/>
              <a:tblGrid>
                <a:gridCol w="1998217">
                  <a:extLst>
                    <a:ext uri="{9D8B030D-6E8A-4147-A177-3AD203B41FA5}">
                      <a16:colId xmlns:a16="http://schemas.microsoft.com/office/drawing/2014/main" val="623974535"/>
                    </a:ext>
                  </a:extLst>
                </a:gridCol>
              </a:tblGrid>
              <a:tr h="951749">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Operations Section Chief</a:t>
                      </a:r>
                      <a:br>
                        <a:rPr lang="en-US" sz="1200">
                          <a:solidFill>
                            <a:prstClr val="black"/>
                          </a:solidFill>
                          <a:latin typeface="+mn-lt"/>
                        </a:rPr>
                      </a:br>
                      <a:r>
                        <a:rPr lang="en-US" sz="1200">
                          <a:solidFill>
                            <a:prstClr val="black"/>
                          </a:solidFill>
                          <a:latin typeface="+mn-lt"/>
                        </a:rPr>
                        <a:t>Olivia Trombadore - CP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300" b="1">
                          <a:solidFill>
                            <a:prstClr val="black"/>
                          </a:solidFill>
                          <a:latin typeface="+mn-lt"/>
                        </a:rPr>
                        <a:t>Deputy Section Chief</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err="1">
                          <a:solidFill>
                            <a:prstClr val="black"/>
                          </a:solidFill>
                          <a:latin typeface="+mn-lt"/>
                        </a:rPr>
                        <a:t>Joyel</a:t>
                      </a:r>
                      <a:r>
                        <a:rPr lang="en-US" sz="1200">
                          <a:solidFill>
                            <a:prstClr val="black"/>
                          </a:solidFill>
                          <a:latin typeface="+mn-lt"/>
                        </a:rPr>
                        <a:t> </a:t>
                      </a:r>
                      <a:r>
                        <a:rPr lang="en-US" sz="1200" err="1">
                          <a:solidFill>
                            <a:prstClr val="black"/>
                          </a:solidFill>
                          <a:latin typeface="+mn-lt"/>
                        </a:rPr>
                        <a:t>Dhieux</a:t>
                      </a:r>
                      <a:r>
                        <a:rPr lang="en-US" sz="1200">
                          <a:solidFill>
                            <a:prstClr val="black"/>
                          </a:solidFill>
                          <a:latin typeface="+mn-lt"/>
                        </a:rPr>
                        <a:t> – CP</a:t>
                      </a:r>
                      <a:endParaRPr lang="en-US" sz="1400">
                        <a:solidFill>
                          <a:prstClr val="black"/>
                        </a:solidFill>
                        <a:latin typeface="+mn-lt"/>
                      </a:endParaRP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7A5D1"/>
                    </a:solidFill>
                  </a:tcPr>
                </a:tc>
                <a:extLst>
                  <a:ext uri="{0D108BD9-81ED-4DB2-BD59-A6C34878D82A}">
                    <a16:rowId xmlns:a16="http://schemas.microsoft.com/office/drawing/2014/main" val="2520507737"/>
                  </a:ext>
                </a:extLst>
              </a:tr>
            </a:tbl>
          </a:graphicData>
        </a:graphic>
      </p:graphicFrame>
      <p:graphicFrame>
        <p:nvGraphicFramePr>
          <p:cNvPr id="20" name="Table 19">
            <a:extLst>
              <a:ext uri="{FF2B5EF4-FFF2-40B4-BE49-F238E27FC236}">
                <a16:creationId xmlns:a16="http://schemas.microsoft.com/office/drawing/2014/main" id="{CE7E2A4C-EB03-81BE-3FA0-E8ABFBC58F38}"/>
              </a:ext>
            </a:extLst>
          </p:cNvPr>
          <p:cNvGraphicFramePr>
            <a:graphicFrameLocks noGrp="1"/>
          </p:cNvGraphicFramePr>
          <p:nvPr/>
        </p:nvGraphicFramePr>
        <p:xfrm>
          <a:off x="3171699" y="1550982"/>
          <a:ext cx="2596494" cy="902969"/>
        </p:xfrm>
        <a:graphic>
          <a:graphicData uri="http://schemas.openxmlformats.org/drawingml/2006/table">
            <a:tbl>
              <a:tblPr/>
              <a:tblGrid>
                <a:gridCol w="2596494">
                  <a:extLst>
                    <a:ext uri="{9D8B030D-6E8A-4147-A177-3AD203B41FA5}">
                      <a16:colId xmlns:a16="http://schemas.microsoft.com/office/drawing/2014/main" val="623974535"/>
                    </a:ext>
                  </a:extLst>
                </a:gridCol>
              </a:tblGrid>
              <a:tr h="902969">
                <a:tc>
                  <a:txBody>
                    <a:bodyPr/>
                    <a:lstStyle/>
                    <a:p>
                      <a:pPr algn="ctr" fontAlgn="ctr"/>
                      <a:r>
                        <a:rPr lang="en-US" sz="1400" b="1" i="0" u="none" strike="noStrike">
                          <a:solidFill>
                            <a:srgbClr val="000000"/>
                          </a:solidFill>
                          <a:effectLst/>
                          <a:latin typeface="+mn-lt"/>
                        </a:rPr>
                        <a:t>Safety Officer</a:t>
                      </a:r>
                    </a:p>
                    <a:p>
                      <a:pPr marL="0" marR="0" lvl="0" indent="0" algn="ctr" rtl="0" eaLnBrk="1" fontAlgn="ctr" latinLnBrk="0" hangingPunct="1">
                        <a:lnSpc>
                          <a:spcPct val="100000"/>
                        </a:lnSpc>
                        <a:spcBef>
                          <a:spcPts val="0"/>
                        </a:spcBef>
                        <a:spcAft>
                          <a:spcPts val="0"/>
                        </a:spcAft>
                        <a:buClrTx/>
                        <a:buSzTx/>
                        <a:buFontTx/>
                        <a:buNone/>
                      </a:pPr>
                      <a:r>
                        <a:rPr lang="en-US" sz="1200" b="0" i="0" u="none" strike="noStrike" baseline="0" err="1">
                          <a:solidFill>
                            <a:schemeClr val="tx1"/>
                          </a:solidFill>
                          <a:effectLst/>
                          <a:latin typeface="+mn-lt"/>
                        </a:rPr>
                        <a:t>Anhtu</a:t>
                      </a:r>
                      <a:r>
                        <a:rPr lang="en-US" sz="1200" b="0" i="0" u="none" strike="noStrike" baseline="0">
                          <a:solidFill>
                            <a:schemeClr val="tx1"/>
                          </a:solidFill>
                          <a:effectLst/>
                          <a:latin typeface="+mn-lt"/>
                        </a:rPr>
                        <a:t> Nguyen (CP)</a:t>
                      </a:r>
                      <a:br>
                        <a:rPr lang="en-US" sz="1200" b="0" i="0" u="none" strike="noStrike" baseline="0">
                          <a:solidFill>
                            <a:schemeClr val="tx1"/>
                          </a:solidFill>
                          <a:effectLst/>
                          <a:latin typeface="+mn-lt"/>
                        </a:rPr>
                      </a:br>
                      <a:r>
                        <a:rPr lang="en-US" sz="1200" b="0" i="0" u="none" strike="noStrike" baseline="0">
                          <a:solidFill>
                            <a:schemeClr val="tx1"/>
                          </a:solidFill>
                          <a:effectLst/>
                          <a:latin typeface="+mn-lt"/>
                        </a:rPr>
                        <a:t>Karrie-Jo Shell – CISM (V) - [D 6/27]</a:t>
                      </a:r>
                    </a:p>
                    <a:p>
                      <a:pPr marL="0" marR="0" lvl="0" indent="0" algn="ctr" rtl="0" eaLnBrk="1" fontAlgn="ctr" latinLnBrk="0" hangingPunct="1">
                        <a:lnSpc>
                          <a:spcPct val="100000"/>
                        </a:lnSpc>
                        <a:spcBef>
                          <a:spcPts val="0"/>
                        </a:spcBef>
                        <a:spcAft>
                          <a:spcPts val="0"/>
                        </a:spcAft>
                        <a:buClrTx/>
                        <a:buSzTx/>
                        <a:buFontTx/>
                        <a:buNone/>
                      </a:pPr>
                      <a:r>
                        <a:rPr lang="en-US" sz="1200" b="0" i="0" u="none" strike="noStrike" baseline="0">
                          <a:solidFill>
                            <a:schemeClr val="tx1"/>
                          </a:solidFill>
                          <a:effectLst/>
                          <a:latin typeface="+mn-lt"/>
                        </a:rPr>
                        <a:t>Julie Milazzo – CISM (V) - [M 6/28]</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520507737"/>
                  </a:ext>
                </a:extLst>
              </a:tr>
            </a:tbl>
          </a:graphicData>
        </a:graphic>
      </p:graphicFrame>
      <p:cxnSp>
        <p:nvCxnSpPr>
          <p:cNvPr id="21" name="Straight Connector 20">
            <a:extLst>
              <a:ext uri="{FF2B5EF4-FFF2-40B4-BE49-F238E27FC236}">
                <a16:creationId xmlns:a16="http://schemas.microsoft.com/office/drawing/2014/main" id="{84490772-E30F-1327-2396-5176C7161C41}"/>
              </a:ext>
            </a:extLst>
          </p:cNvPr>
          <p:cNvCxnSpPr>
            <a:cxnSpLocks/>
            <a:stCxn id="20" idx="3"/>
          </p:cNvCxnSpPr>
          <p:nvPr/>
        </p:nvCxnSpPr>
        <p:spPr>
          <a:xfrm flipV="1">
            <a:off x="5768193" y="1986357"/>
            <a:ext cx="465198" cy="1610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C151D80F-3640-A92D-F3AD-7612AC4A815A}"/>
              </a:ext>
            </a:extLst>
          </p:cNvPr>
          <p:cNvGraphicFramePr>
            <a:graphicFrameLocks noGrp="1"/>
          </p:cNvGraphicFramePr>
          <p:nvPr/>
        </p:nvGraphicFramePr>
        <p:xfrm>
          <a:off x="9573207" y="2467262"/>
          <a:ext cx="1731216" cy="509890"/>
        </p:xfrm>
        <a:graphic>
          <a:graphicData uri="http://schemas.openxmlformats.org/drawingml/2006/table">
            <a:tbl>
              <a:tblPr/>
              <a:tblGrid>
                <a:gridCol w="1731216">
                  <a:extLst>
                    <a:ext uri="{9D8B030D-6E8A-4147-A177-3AD203B41FA5}">
                      <a16:colId xmlns:a16="http://schemas.microsoft.com/office/drawing/2014/main" val="623974535"/>
                    </a:ext>
                  </a:extLst>
                </a:gridCol>
              </a:tblGrid>
              <a:tr h="509890">
                <a:tc>
                  <a:txBody>
                    <a:bodyPr/>
                    <a:lstStyle/>
                    <a:p>
                      <a:pPr algn="ctr" fontAlgn="ctr"/>
                      <a:r>
                        <a:rPr lang="en-US" sz="1400" b="1" i="0" u="none" strike="noStrike">
                          <a:solidFill>
                            <a:srgbClr val="000000"/>
                          </a:solidFill>
                          <a:effectLst/>
                          <a:latin typeface="+mn-lt"/>
                        </a:rPr>
                        <a:t>REOC RSC Coordinator</a:t>
                      </a:r>
                      <a:endParaRPr lang="en-US" sz="1400" b="0" i="0" u="none" strike="noStrike" baseline="0">
                        <a:solidFill>
                          <a:srgbClr val="000000"/>
                        </a:solidFill>
                        <a:effectLst/>
                        <a:latin typeface="+mn-lt"/>
                      </a:endParaRPr>
                    </a:p>
                    <a:p>
                      <a:pPr algn="ctr" fontAlgn="ctr"/>
                      <a:r>
                        <a:rPr lang="en-US" sz="1200" b="0" i="0" u="none" strike="noStrike" baseline="0">
                          <a:solidFill>
                            <a:srgbClr val="000000"/>
                          </a:solidFill>
                          <a:effectLst/>
                          <a:latin typeface="+mn-lt"/>
                        </a:rPr>
                        <a:t>Mary Matthews </a:t>
                      </a:r>
                      <a:r>
                        <a:rPr lang="en-US" sz="1200" b="0" i="0" u="none" strike="noStrike">
                          <a:solidFill>
                            <a:srgbClr val="000000"/>
                          </a:solidFill>
                          <a:effectLst/>
                          <a:latin typeface="+mn-lt"/>
                        </a:rPr>
                        <a:t>(V)</a:t>
                      </a:r>
                      <a:endParaRPr lang="en-US" sz="1200" b="0" i="0" u="none" strike="noStrike" baseline="0">
                        <a:solidFill>
                          <a:srgbClr val="000000"/>
                        </a:solidFill>
                        <a:effectLst/>
                        <a:latin typeface="+mn-lt"/>
                      </a:endParaRP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EBEE4"/>
                    </a:solidFill>
                  </a:tcPr>
                </a:tc>
                <a:extLst>
                  <a:ext uri="{0D108BD9-81ED-4DB2-BD59-A6C34878D82A}">
                    <a16:rowId xmlns:a16="http://schemas.microsoft.com/office/drawing/2014/main" val="2520507737"/>
                  </a:ext>
                </a:extLst>
              </a:tr>
            </a:tbl>
          </a:graphicData>
        </a:graphic>
      </p:graphicFrame>
      <p:cxnSp>
        <p:nvCxnSpPr>
          <p:cNvPr id="23" name="Straight Connector 22">
            <a:extLst>
              <a:ext uri="{FF2B5EF4-FFF2-40B4-BE49-F238E27FC236}">
                <a16:creationId xmlns:a16="http://schemas.microsoft.com/office/drawing/2014/main" id="{29BEEBEA-DB74-C4F3-9741-572BC5FEB1FA}"/>
              </a:ext>
            </a:extLst>
          </p:cNvPr>
          <p:cNvCxnSpPr>
            <a:cxnSpLocks/>
            <a:stCxn id="22" idx="0"/>
            <a:endCxn id="16" idx="2"/>
          </p:cNvCxnSpPr>
          <p:nvPr/>
        </p:nvCxnSpPr>
        <p:spPr>
          <a:xfrm flipV="1">
            <a:off x="10438815" y="2238315"/>
            <a:ext cx="2139" cy="228947"/>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A7E30F8-30C4-6D67-8E99-11187C3EF5B1}"/>
              </a:ext>
            </a:extLst>
          </p:cNvPr>
          <p:cNvSpPr txBox="1"/>
          <p:nvPr/>
        </p:nvSpPr>
        <p:spPr>
          <a:xfrm>
            <a:off x="1628837" y="5537918"/>
            <a:ext cx="1255232" cy="646331"/>
          </a:xfrm>
          <a:prstGeom prst="rect">
            <a:avLst/>
          </a:prstGeom>
          <a:solidFill>
            <a:srgbClr val="97A5D1"/>
          </a:solidFill>
          <a:ln w="190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HHW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16 ERRS</a:t>
            </a:r>
            <a:b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6 USCG</a:t>
            </a:r>
          </a:p>
        </p:txBody>
      </p:sp>
      <p:cxnSp>
        <p:nvCxnSpPr>
          <p:cNvPr id="25" name="Straight Connector 24">
            <a:extLst>
              <a:ext uri="{FF2B5EF4-FFF2-40B4-BE49-F238E27FC236}">
                <a16:creationId xmlns:a16="http://schemas.microsoft.com/office/drawing/2014/main" id="{74C99ECC-E224-C07A-5751-179D69B5EAEF}"/>
              </a:ext>
            </a:extLst>
          </p:cNvPr>
          <p:cNvCxnSpPr>
            <a:cxnSpLocks/>
          </p:cNvCxnSpPr>
          <p:nvPr/>
        </p:nvCxnSpPr>
        <p:spPr>
          <a:xfrm flipV="1">
            <a:off x="7145870" y="5176652"/>
            <a:ext cx="0" cy="38358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26" name="Table 25">
            <a:extLst>
              <a:ext uri="{FF2B5EF4-FFF2-40B4-BE49-F238E27FC236}">
                <a16:creationId xmlns:a16="http://schemas.microsoft.com/office/drawing/2014/main" id="{1150229A-5643-17BE-454C-24A6798627E7}"/>
              </a:ext>
            </a:extLst>
          </p:cNvPr>
          <p:cNvGraphicFramePr>
            <a:graphicFrameLocks noGrp="1"/>
          </p:cNvGraphicFramePr>
          <p:nvPr/>
        </p:nvGraphicFramePr>
        <p:xfrm>
          <a:off x="9909110" y="4452296"/>
          <a:ext cx="1985292" cy="712494"/>
        </p:xfrm>
        <a:graphic>
          <a:graphicData uri="http://schemas.openxmlformats.org/drawingml/2006/table">
            <a:tbl>
              <a:tblPr/>
              <a:tblGrid>
                <a:gridCol w="1985292">
                  <a:extLst>
                    <a:ext uri="{9D8B030D-6E8A-4147-A177-3AD203B41FA5}">
                      <a16:colId xmlns:a16="http://schemas.microsoft.com/office/drawing/2014/main" val="623974535"/>
                    </a:ext>
                  </a:extLst>
                </a:gridCol>
              </a:tblGrid>
              <a:tr h="712494">
                <a:tc>
                  <a:txBody>
                    <a:bodyPr/>
                    <a:lstStyle/>
                    <a:p>
                      <a:pPr algn="ctr" fontAlgn="ctr"/>
                      <a:r>
                        <a:rPr lang="en-US" sz="1400" b="1" i="0" u="none" strike="noStrike">
                          <a:solidFill>
                            <a:srgbClr val="000000"/>
                          </a:solidFill>
                          <a:effectLst/>
                          <a:latin typeface="+mn-lt"/>
                        </a:rPr>
                        <a:t>Finance</a:t>
                      </a:r>
                      <a:r>
                        <a:rPr lang="en-US" sz="1400" b="1" i="0" u="none" strike="noStrike" baseline="0">
                          <a:solidFill>
                            <a:srgbClr val="000000"/>
                          </a:solidFill>
                          <a:effectLst/>
                          <a:latin typeface="+mn-lt"/>
                        </a:rPr>
                        <a:t> Section Chief</a:t>
                      </a:r>
                      <a:endParaRPr lang="en-US" sz="1400" b="1" i="0" u="none" strike="noStrike">
                        <a:solidFill>
                          <a:srgbClr val="000000"/>
                        </a:solidFill>
                        <a:effectLst/>
                        <a:latin typeface="+mn-lt"/>
                      </a:endParaRPr>
                    </a:p>
                    <a:p>
                      <a:pPr algn="ctr" fontAlgn="ctr"/>
                      <a:r>
                        <a:rPr lang="en-US" sz="1200" b="0" i="0" u="none" strike="noStrike" baseline="0">
                          <a:solidFill>
                            <a:srgbClr val="000000"/>
                          </a:solidFill>
                          <a:effectLst/>
                          <a:latin typeface="+mn-lt"/>
                        </a:rPr>
                        <a:t> Howard K</a:t>
                      </a:r>
                      <a:r>
                        <a:rPr lang="en-US" sz="1200" b="0" i="0" u="none" strike="noStrike">
                          <a:solidFill>
                            <a:srgbClr val="000000"/>
                          </a:solidFill>
                          <a:effectLst/>
                          <a:latin typeface="+mn-lt"/>
                        </a:rPr>
                        <a:t>ahan (V) – [D 6/26]</a:t>
                      </a:r>
                    </a:p>
                    <a:p>
                      <a:pPr algn="ctr" fontAlgn="ctr"/>
                      <a:r>
                        <a:rPr lang="en-US" sz="1200" b="0" i="0" u="none" strike="noStrike">
                          <a:solidFill>
                            <a:srgbClr val="000000"/>
                          </a:solidFill>
                          <a:effectLst/>
                          <a:latin typeface="+mn-lt"/>
                        </a:rPr>
                        <a:t>Jennifer Johnson (V) – [M 6/26]</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8D8D2"/>
                    </a:solidFill>
                  </a:tcPr>
                </a:tc>
                <a:extLst>
                  <a:ext uri="{0D108BD9-81ED-4DB2-BD59-A6C34878D82A}">
                    <a16:rowId xmlns:a16="http://schemas.microsoft.com/office/drawing/2014/main" val="2520507737"/>
                  </a:ext>
                </a:extLst>
              </a:tr>
            </a:tbl>
          </a:graphicData>
        </a:graphic>
      </p:graphicFrame>
      <p:graphicFrame>
        <p:nvGraphicFramePr>
          <p:cNvPr id="27" name="Table 26">
            <a:extLst>
              <a:ext uri="{FF2B5EF4-FFF2-40B4-BE49-F238E27FC236}">
                <a16:creationId xmlns:a16="http://schemas.microsoft.com/office/drawing/2014/main" id="{72EF289F-F602-FFDD-680E-247335EED08D}"/>
              </a:ext>
            </a:extLst>
          </p:cNvPr>
          <p:cNvGraphicFramePr>
            <a:graphicFrameLocks noGrp="1"/>
          </p:cNvGraphicFramePr>
          <p:nvPr/>
        </p:nvGraphicFramePr>
        <p:xfrm>
          <a:off x="7819246" y="4421520"/>
          <a:ext cx="1888326" cy="976240"/>
        </p:xfrm>
        <a:graphic>
          <a:graphicData uri="http://schemas.openxmlformats.org/drawingml/2006/table">
            <a:tbl>
              <a:tblPr/>
              <a:tblGrid>
                <a:gridCol w="1888326">
                  <a:extLst>
                    <a:ext uri="{9D8B030D-6E8A-4147-A177-3AD203B41FA5}">
                      <a16:colId xmlns:a16="http://schemas.microsoft.com/office/drawing/2014/main" val="623974535"/>
                    </a:ext>
                  </a:extLst>
                </a:gridCol>
              </a:tblGrid>
              <a:tr h="976240">
                <a:tc>
                  <a:txBody>
                    <a:bodyPr/>
                    <a:lstStyle/>
                    <a:p>
                      <a:pPr algn="ctr" fontAlgn="ctr"/>
                      <a:r>
                        <a:rPr lang="en-US" sz="1400" b="1" i="0" u="none" strike="noStrike">
                          <a:solidFill>
                            <a:srgbClr val="000000"/>
                          </a:solidFill>
                          <a:effectLst/>
                          <a:latin typeface="+mn-lt"/>
                        </a:rPr>
                        <a:t>Logistics Section Chief</a:t>
                      </a:r>
                    </a:p>
                    <a:p>
                      <a:pPr algn="ctr" fontAlgn="ctr">
                        <a:spcAft>
                          <a:spcPts val="600"/>
                        </a:spcAft>
                      </a:pPr>
                      <a:r>
                        <a:rPr lang="en-US" sz="1200" b="0" i="0" u="none" strike="noStrike">
                          <a:solidFill>
                            <a:srgbClr val="000000"/>
                          </a:solidFill>
                          <a:effectLst/>
                          <a:latin typeface="+mn-lt"/>
                        </a:rPr>
                        <a:t>Kyle St. Clair (V)</a:t>
                      </a:r>
                    </a:p>
                    <a:p>
                      <a:pPr algn="ctr" fontAlgn="ctr">
                        <a:spcAft>
                          <a:spcPts val="0"/>
                        </a:spcAft>
                      </a:pPr>
                      <a:r>
                        <a:rPr lang="en-US" sz="1300" b="1" i="0" u="none" strike="noStrike">
                          <a:solidFill>
                            <a:srgbClr val="000000"/>
                          </a:solidFill>
                          <a:effectLst/>
                          <a:latin typeface="+mn-lt"/>
                        </a:rPr>
                        <a:t>Deputy Section Chief</a:t>
                      </a:r>
                      <a:br>
                        <a:rPr lang="en-US" sz="1200" b="0" i="0" u="none" strike="noStrike">
                          <a:solidFill>
                            <a:srgbClr val="000000"/>
                          </a:solidFill>
                          <a:effectLst/>
                          <a:latin typeface="+mn-lt"/>
                        </a:rPr>
                      </a:br>
                      <a:r>
                        <a:rPr lang="en-US" sz="1200" b="0" i="0" u="none" strike="noStrike">
                          <a:solidFill>
                            <a:srgbClr val="000000"/>
                          </a:solidFill>
                          <a:effectLst/>
                          <a:latin typeface="+mn-lt"/>
                        </a:rPr>
                        <a:t>Barbara Lee (V)</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520507737"/>
                  </a:ext>
                </a:extLst>
              </a:tr>
            </a:tbl>
          </a:graphicData>
        </a:graphic>
      </p:graphicFrame>
      <p:graphicFrame>
        <p:nvGraphicFramePr>
          <p:cNvPr id="28" name="Table 27">
            <a:extLst>
              <a:ext uri="{FF2B5EF4-FFF2-40B4-BE49-F238E27FC236}">
                <a16:creationId xmlns:a16="http://schemas.microsoft.com/office/drawing/2014/main" id="{D2699AC4-293F-FBC2-1F50-3F8E037CBF92}"/>
              </a:ext>
            </a:extLst>
          </p:cNvPr>
          <p:cNvGraphicFramePr>
            <a:graphicFrameLocks noGrp="1"/>
          </p:cNvGraphicFramePr>
          <p:nvPr/>
        </p:nvGraphicFramePr>
        <p:xfrm>
          <a:off x="4930043" y="5548698"/>
          <a:ext cx="1835238" cy="713093"/>
        </p:xfrm>
        <a:graphic>
          <a:graphicData uri="http://schemas.openxmlformats.org/drawingml/2006/table">
            <a:tbl>
              <a:tblPr/>
              <a:tblGrid>
                <a:gridCol w="1835238">
                  <a:extLst>
                    <a:ext uri="{9D8B030D-6E8A-4147-A177-3AD203B41FA5}">
                      <a16:colId xmlns:a16="http://schemas.microsoft.com/office/drawing/2014/main" val="623974535"/>
                    </a:ext>
                  </a:extLst>
                </a:gridCol>
              </a:tblGrid>
              <a:tr h="713093">
                <a:tc>
                  <a:txBody>
                    <a:bodyPr/>
                    <a:lstStyle/>
                    <a:p>
                      <a:pPr algn="ctr" fontAlgn="ctr">
                        <a:lnSpc>
                          <a:spcPct val="100000"/>
                        </a:lnSpc>
                      </a:pPr>
                      <a:r>
                        <a:rPr lang="en-US" sz="1400" b="1" i="0" u="none" strike="noStrike">
                          <a:solidFill>
                            <a:srgbClr val="000000"/>
                          </a:solidFill>
                          <a:effectLst/>
                          <a:latin typeface="+mn-lt"/>
                        </a:rPr>
                        <a:t>Resource</a:t>
                      </a:r>
                      <a:r>
                        <a:rPr lang="en-US" sz="1400" b="1" i="0" u="none" strike="noStrike" baseline="0">
                          <a:solidFill>
                            <a:srgbClr val="000000"/>
                          </a:solidFill>
                          <a:effectLst/>
                          <a:latin typeface="+mn-lt"/>
                        </a:rPr>
                        <a:t> Unit Leader</a:t>
                      </a:r>
                      <a:endParaRPr lang="en-US" sz="1400" b="0" i="0" u="none" strike="noStrike" baseline="0">
                        <a:solidFill>
                          <a:srgbClr val="000000"/>
                        </a:solidFill>
                        <a:effectLst/>
                        <a:latin typeface="+mn-lt"/>
                      </a:endParaRPr>
                    </a:p>
                    <a:p>
                      <a:pPr algn="ctr" fontAlgn="ctr"/>
                      <a:r>
                        <a:rPr lang="en-US" sz="1200" b="0" i="0" u="none" strike="noStrike">
                          <a:solidFill>
                            <a:srgbClr val="000000"/>
                          </a:solidFill>
                          <a:effectLst/>
                          <a:latin typeface="+mn-lt"/>
                        </a:rPr>
                        <a:t>Amanda Halstead (V)</a:t>
                      </a:r>
                      <a:endParaRPr lang="en-US" sz="1200" b="0" i="0" u="none" strike="noStrike" baseline="0">
                        <a:solidFill>
                          <a:srgbClr val="000000"/>
                        </a:solidFill>
                        <a:effectLst/>
                        <a:latin typeface="+mn-lt"/>
                      </a:endParaRP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285"/>
                    </a:solidFill>
                  </a:tcPr>
                </a:tc>
                <a:extLst>
                  <a:ext uri="{0D108BD9-81ED-4DB2-BD59-A6C34878D82A}">
                    <a16:rowId xmlns:a16="http://schemas.microsoft.com/office/drawing/2014/main" val="2520507737"/>
                  </a:ext>
                </a:extLst>
              </a:tr>
            </a:tbl>
          </a:graphicData>
        </a:graphic>
      </p:graphicFrame>
      <p:graphicFrame>
        <p:nvGraphicFramePr>
          <p:cNvPr id="29" name="Table 28">
            <a:extLst>
              <a:ext uri="{FF2B5EF4-FFF2-40B4-BE49-F238E27FC236}">
                <a16:creationId xmlns:a16="http://schemas.microsoft.com/office/drawing/2014/main" id="{A7425978-1F6A-DC83-1D15-E7F1F0351FBB}"/>
              </a:ext>
            </a:extLst>
          </p:cNvPr>
          <p:cNvGraphicFramePr>
            <a:graphicFrameLocks noGrp="1"/>
          </p:cNvGraphicFramePr>
          <p:nvPr/>
        </p:nvGraphicFramePr>
        <p:xfrm>
          <a:off x="6942547" y="5560232"/>
          <a:ext cx="1753397" cy="713094"/>
        </p:xfrm>
        <a:graphic>
          <a:graphicData uri="http://schemas.openxmlformats.org/drawingml/2006/table">
            <a:tbl>
              <a:tblPr/>
              <a:tblGrid>
                <a:gridCol w="1753397">
                  <a:extLst>
                    <a:ext uri="{9D8B030D-6E8A-4147-A177-3AD203B41FA5}">
                      <a16:colId xmlns:a16="http://schemas.microsoft.com/office/drawing/2014/main" val="623974535"/>
                    </a:ext>
                  </a:extLst>
                </a:gridCol>
              </a:tblGrid>
              <a:tr h="713094">
                <a:tc>
                  <a:txBody>
                    <a:bodyPr/>
                    <a:lstStyle/>
                    <a:p>
                      <a:pPr algn="ctr" fontAlgn="ctr"/>
                      <a:r>
                        <a:rPr lang="en-US" sz="1400" b="1" i="0" u="none" strike="noStrike" baseline="0">
                          <a:solidFill>
                            <a:srgbClr val="000000"/>
                          </a:solidFill>
                          <a:effectLst/>
                          <a:latin typeface="+mn-lt"/>
                        </a:rPr>
                        <a:t>Situation Unit Leader</a:t>
                      </a:r>
                    </a:p>
                    <a:p>
                      <a:pPr algn="ctr" fontAlgn="ctr"/>
                      <a:r>
                        <a:rPr lang="en-US" sz="1200" b="0" i="0" u="none" strike="noStrike" baseline="0">
                          <a:solidFill>
                            <a:srgbClr val="000000"/>
                          </a:solidFill>
                          <a:effectLst/>
                          <a:latin typeface="+mn-lt"/>
                        </a:rPr>
                        <a:t>Becky Geyer (CP)</a:t>
                      </a: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285"/>
                    </a:solidFill>
                  </a:tcPr>
                </a:tc>
                <a:extLst>
                  <a:ext uri="{0D108BD9-81ED-4DB2-BD59-A6C34878D82A}">
                    <a16:rowId xmlns:a16="http://schemas.microsoft.com/office/drawing/2014/main" val="2520507737"/>
                  </a:ext>
                </a:extLst>
              </a:tr>
            </a:tbl>
          </a:graphicData>
        </a:graphic>
      </p:graphicFrame>
      <p:cxnSp>
        <p:nvCxnSpPr>
          <p:cNvPr id="30" name="Straight Connector 29">
            <a:extLst>
              <a:ext uri="{FF2B5EF4-FFF2-40B4-BE49-F238E27FC236}">
                <a16:creationId xmlns:a16="http://schemas.microsoft.com/office/drawing/2014/main" id="{C1EA877A-D120-A5FE-FC0D-875E7C35A3D1}"/>
              </a:ext>
            </a:extLst>
          </p:cNvPr>
          <p:cNvCxnSpPr>
            <a:cxnSpLocks/>
          </p:cNvCxnSpPr>
          <p:nvPr/>
        </p:nvCxnSpPr>
        <p:spPr>
          <a:xfrm flipH="1" flipV="1">
            <a:off x="2124105" y="4220822"/>
            <a:ext cx="8762033" cy="5266"/>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8FDD7D0-456A-F4DF-4352-517F23C591C0}"/>
              </a:ext>
            </a:extLst>
          </p:cNvPr>
          <p:cNvCxnSpPr>
            <a:cxnSpLocks/>
          </p:cNvCxnSpPr>
          <p:nvPr/>
        </p:nvCxnSpPr>
        <p:spPr>
          <a:xfrm>
            <a:off x="6111794" y="350613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87EDF7A-2010-34B0-EE9C-AE0E62F5F7CF}"/>
              </a:ext>
            </a:extLst>
          </p:cNvPr>
          <p:cNvCxnSpPr>
            <a:cxnSpLocks/>
          </p:cNvCxnSpPr>
          <p:nvPr/>
        </p:nvCxnSpPr>
        <p:spPr>
          <a:xfrm>
            <a:off x="8747086" y="4218836"/>
            <a:ext cx="0" cy="197206"/>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33" name="Table 32">
            <a:extLst>
              <a:ext uri="{FF2B5EF4-FFF2-40B4-BE49-F238E27FC236}">
                <a16:creationId xmlns:a16="http://schemas.microsoft.com/office/drawing/2014/main" id="{E69FB798-4E14-0B49-7ADB-55DFA6289EB7}"/>
              </a:ext>
            </a:extLst>
          </p:cNvPr>
          <p:cNvGraphicFramePr>
            <a:graphicFrameLocks noGrp="1"/>
          </p:cNvGraphicFramePr>
          <p:nvPr/>
        </p:nvGraphicFramePr>
        <p:xfrm>
          <a:off x="5621544" y="4440434"/>
          <a:ext cx="1889745" cy="736218"/>
        </p:xfrm>
        <a:graphic>
          <a:graphicData uri="http://schemas.openxmlformats.org/drawingml/2006/table">
            <a:tbl>
              <a:tblPr/>
              <a:tblGrid>
                <a:gridCol w="1889745">
                  <a:extLst>
                    <a:ext uri="{9D8B030D-6E8A-4147-A177-3AD203B41FA5}">
                      <a16:colId xmlns:a16="http://schemas.microsoft.com/office/drawing/2014/main" val="623974535"/>
                    </a:ext>
                  </a:extLst>
                </a:gridCol>
              </a:tblGrid>
              <a:tr h="736218">
                <a:tc>
                  <a:txBody>
                    <a:bodyPr/>
                    <a:lstStyle/>
                    <a:p>
                      <a:pPr algn="ctr" fontAlgn="ctr">
                        <a:lnSpc>
                          <a:spcPct val="100000"/>
                        </a:lnSpc>
                      </a:pPr>
                      <a:r>
                        <a:rPr lang="en-US" sz="1400" b="1" i="0" u="none" strike="noStrike" baseline="0">
                          <a:solidFill>
                            <a:srgbClr val="000000"/>
                          </a:solidFill>
                          <a:effectLst/>
                          <a:latin typeface="+mn-lt"/>
                        </a:rPr>
                        <a:t>Planning Section Chief</a:t>
                      </a:r>
                    </a:p>
                    <a:p>
                      <a:pPr algn="ctr" fontAlgn="ctr">
                        <a:lnSpc>
                          <a:spcPct val="100000"/>
                        </a:lnSpc>
                      </a:pPr>
                      <a:r>
                        <a:rPr lang="en-US" sz="1200" b="0" i="0" u="none" strike="noStrike" baseline="0">
                          <a:solidFill>
                            <a:srgbClr val="000000"/>
                          </a:solidFill>
                          <a:effectLst/>
                          <a:latin typeface="+mn-lt"/>
                        </a:rPr>
                        <a:t>Todd Campbell (V)</a:t>
                      </a:r>
                      <a:endParaRPr lang="en-US" sz="1200" b="0" i="1" u="none" strike="noStrike" baseline="0">
                        <a:solidFill>
                          <a:srgbClr val="000000"/>
                        </a:solidFill>
                        <a:effectLst/>
                        <a:latin typeface="+mn-lt"/>
                      </a:endParaRPr>
                    </a:p>
                  </a:txBody>
                  <a:tcPr marL="8404" marR="8404" marT="840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285"/>
                    </a:solidFill>
                  </a:tcPr>
                </a:tc>
                <a:extLst>
                  <a:ext uri="{0D108BD9-81ED-4DB2-BD59-A6C34878D82A}">
                    <a16:rowId xmlns:a16="http://schemas.microsoft.com/office/drawing/2014/main" val="2520507737"/>
                  </a:ext>
                </a:extLst>
              </a:tr>
            </a:tbl>
          </a:graphicData>
        </a:graphic>
      </p:graphicFrame>
      <p:sp>
        <p:nvSpPr>
          <p:cNvPr id="34" name="TextBox 33">
            <a:extLst>
              <a:ext uri="{FF2B5EF4-FFF2-40B4-BE49-F238E27FC236}">
                <a16:creationId xmlns:a16="http://schemas.microsoft.com/office/drawing/2014/main" id="{9AB0E2DF-A9C7-4B03-14B4-AFEA31FF515C}"/>
              </a:ext>
            </a:extLst>
          </p:cNvPr>
          <p:cNvSpPr txBox="1"/>
          <p:nvPr/>
        </p:nvSpPr>
        <p:spPr>
          <a:xfrm>
            <a:off x="210746" y="5537917"/>
            <a:ext cx="1324479" cy="646331"/>
          </a:xfrm>
          <a:prstGeom prst="rect">
            <a:avLst/>
          </a:prstGeom>
          <a:solidFill>
            <a:srgbClr val="97A5D1"/>
          </a:solidFill>
          <a:ln w="190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School &amp; Facility Branch</a:t>
            </a:r>
            <a:b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START</a:t>
            </a:r>
          </a:p>
        </p:txBody>
      </p:sp>
      <p:sp>
        <p:nvSpPr>
          <p:cNvPr id="35" name="TextBox 34">
            <a:extLst>
              <a:ext uri="{FF2B5EF4-FFF2-40B4-BE49-F238E27FC236}">
                <a16:creationId xmlns:a16="http://schemas.microsoft.com/office/drawing/2014/main" id="{1EC30D52-8E11-D7B5-F8ED-02A564118D21}"/>
              </a:ext>
            </a:extLst>
          </p:cNvPr>
          <p:cNvSpPr txBox="1"/>
          <p:nvPr/>
        </p:nvSpPr>
        <p:spPr>
          <a:xfrm>
            <a:off x="2977681" y="5548698"/>
            <a:ext cx="1419881" cy="669229"/>
          </a:xfrm>
          <a:prstGeom prst="rect">
            <a:avLst/>
          </a:prstGeom>
          <a:solidFill>
            <a:srgbClr val="97A5D1"/>
          </a:solidFill>
          <a:ln w="190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Air Monitoring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START</a:t>
            </a:r>
          </a:p>
        </p:txBody>
      </p:sp>
      <p:sp>
        <p:nvSpPr>
          <p:cNvPr id="36" name="TextBox 35">
            <a:extLst>
              <a:ext uri="{FF2B5EF4-FFF2-40B4-BE49-F238E27FC236}">
                <a16:creationId xmlns:a16="http://schemas.microsoft.com/office/drawing/2014/main" id="{143E9A18-1768-7E91-59D5-1EB933CB48B8}"/>
              </a:ext>
            </a:extLst>
          </p:cNvPr>
          <p:cNvSpPr txBox="1"/>
          <p:nvPr/>
        </p:nvSpPr>
        <p:spPr>
          <a:xfrm>
            <a:off x="6215025" y="3288011"/>
            <a:ext cx="1700413" cy="492443"/>
          </a:xfrm>
          <a:prstGeom prst="rect">
            <a:avLst/>
          </a:prstGeom>
          <a:solidFill>
            <a:schemeClr val="tx2">
              <a:lumMod val="20000"/>
              <a:lumOff val="80000"/>
            </a:schemeClr>
          </a:solidFill>
          <a:ln w="190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Liaison Officer</a:t>
            </a:r>
            <a:b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Craig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Whitenack</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 CP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9A8A5A9B-EF30-ED4B-ECF2-E33008FBD6E2}"/>
              </a:ext>
            </a:extLst>
          </p:cNvPr>
          <p:cNvCxnSpPr>
            <a:cxnSpLocks/>
            <a:stCxn id="36" idx="1"/>
          </p:cNvCxnSpPr>
          <p:nvPr/>
        </p:nvCxnSpPr>
        <p:spPr>
          <a:xfrm flipH="1" flipV="1">
            <a:off x="6009406" y="3532253"/>
            <a:ext cx="205619" cy="1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0FA4801-2110-E8A8-0B34-29BAE8C99BC1}"/>
              </a:ext>
            </a:extLst>
          </p:cNvPr>
          <p:cNvCxnSpPr>
            <a:cxnSpLocks/>
          </p:cNvCxnSpPr>
          <p:nvPr/>
        </p:nvCxnSpPr>
        <p:spPr>
          <a:xfrm flipV="1">
            <a:off x="6580994" y="4220822"/>
            <a:ext cx="0" cy="219612"/>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DCEEC7C-827B-6A1E-1B9E-1E14615A8701}"/>
              </a:ext>
            </a:extLst>
          </p:cNvPr>
          <p:cNvSpPr txBox="1"/>
          <p:nvPr/>
        </p:nvSpPr>
        <p:spPr>
          <a:xfrm>
            <a:off x="198145" y="6321490"/>
            <a:ext cx="3512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00000"/>
                </a:solidFill>
                <a:effectLst/>
                <a:uLnTx/>
                <a:uFillTx/>
                <a:latin typeface="Calibri" panose="020F0502020204030204"/>
                <a:ea typeface="+mn-ea"/>
                <a:cs typeface="+mn-cs"/>
              </a:rPr>
              <a:t>**Note: </a:t>
            </a:r>
            <a:r>
              <a:rPr kumimoji="0" lang="en-US" sz="1100" b="0" i="1" u="none" strike="noStrike" kern="1200" cap="none" spc="0" normalizeH="0" baseline="0" noProof="0">
                <a:ln>
                  <a:noFill/>
                </a:ln>
                <a:solidFill>
                  <a:srgbClr val="C00000"/>
                </a:solidFill>
                <a:effectLst/>
                <a:uLnTx/>
                <a:uFillTx/>
                <a:latin typeface="Calibri" panose="020F0502020204030204"/>
                <a:ea typeface="+mn-ea"/>
                <a:cs typeface="+mn-cs"/>
              </a:rPr>
              <a:t>Virtual (V) position M/D dates are in PDT.                            Field Command Post (CP) position dates are in </a:t>
            </a:r>
            <a:r>
              <a:rPr kumimoji="0" lang="en-US" sz="1100" b="0" i="1" u="none" strike="noStrike" kern="1200" cap="none" spc="0" normalizeH="0" baseline="0" noProof="0" err="1">
                <a:ln>
                  <a:noFill/>
                </a:ln>
                <a:solidFill>
                  <a:srgbClr val="C00000"/>
                </a:solidFill>
                <a:effectLst/>
                <a:uLnTx/>
                <a:uFillTx/>
                <a:latin typeface="Calibri" panose="020F0502020204030204"/>
                <a:ea typeface="+mn-ea"/>
                <a:cs typeface="+mn-cs"/>
              </a:rPr>
              <a:t>ChST</a:t>
            </a:r>
            <a:r>
              <a:rPr kumimoji="0" lang="en-US" sz="1100" b="0" i="1" u="none" strike="noStrike" kern="1200" cap="none" spc="0" normalizeH="0" baseline="0" noProof="0">
                <a:ln>
                  <a:noFill/>
                </a:ln>
                <a:solidFill>
                  <a:srgbClr val="C00000"/>
                </a:solidFill>
                <a:effectLst/>
                <a:uLnTx/>
                <a:uFillTx/>
                <a:latin typeface="Calibri" panose="020F0502020204030204"/>
                <a:ea typeface="+mn-ea"/>
                <a:cs typeface="+mn-cs"/>
              </a:rPr>
              <a:t> time.</a:t>
            </a:r>
          </a:p>
        </p:txBody>
      </p:sp>
      <p:sp>
        <p:nvSpPr>
          <p:cNvPr id="51" name="TextBox 50">
            <a:extLst>
              <a:ext uri="{FF2B5EF4-FFF2-40B4-BE49-F238E27FC236}">
                <a16:creationId xmlns:a16="http://schemas.microsoft.com/office/drawing/2014/main" id="{7CCE64C5-D448-CF08-6D49-1897849FE58E}"/>
              </a:ext>
            </a:extLst>
          </p:cNvPr>
          <p:cNvSpPr txBox="1"/>
          <p:nvPr/>
        </p:nvSpPr>
        <p:spPr>
          <a:xfrm>
            <a:off x="3792915" y="3650080"/>
            <a:ext cx="1324479" cy="461665"/>
          </a:xfrm>
          <a:prstGeom prst="rect">
            <a:avLst/>
          </a:prstGeom>
          <a:solidFill>
            <a:schemeClr val="accent5">
              <a:lumMod val="40000"/>
              <a:lumOff val="60000"/>
            </a:schemeClr>
          </a:solidFill>
          <a:ln w="190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Drone Ops</a:t>
            </a:r>
            <a:b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START</a:t>
            </a:r>
          </a:p>
        </p:txBody>
      </p:sp>
      <p:cxnSp>
        <p:nvCxnSpPr>
          <p:cNvPr id="69" name="Straight Connector 68">
            <a:extLst>
              <a:ext uri="{FF2B5EF4-FFF2-40B4-BE49-F238E27FC236}">
                <a16:creationId xmlns:a16="http://schemas.microsoft.com/office/drawing/2014/main" id="{93218A57-18F5-36E6-58B3-21D105740DDE}"/>
              </a:ext>
            </a:extLst>
          </p:cNvPr>
          <p:cNvCxnSpPr>
            <a:cxnSpLocks/>
          </p:cNvCxnSpPr>
          <p:nvPr/>
        </p:nvCxnSpPr>
        <p:spPr>
          <a:xfrm flipH="1">
            <a:off x="5117394" y="3876623"/>
            <a:ext cx="892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EDF5A5E-7AFD-DDEB-0466-1B8C1098BCF6}"/>
              </a:ext>
            </a:extLst>
          </p:cNvPr>
          <p:cNvCxnSpPr>
            <a:cxnSpLocks/>
          </p:cNvCxnSpPr>
          <p:nvPr/>
        </p:nvCxnSpPr>
        <p:spPr>
          <a:xfrm flipV="1">
            <a:off x="2130128" y="4218836"/>
            <a:ext cx="0" cy="2196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14063A8-6C4A-6063-11AE-17D52B35E6F0}"/>
              </a:ext>
            </a:extLst>
          </p:cNvPr>
          <p:cNvCxnSpPr>
            <a:cxnSpLocks/>
          </p:cNvCxnSpPr>
          <p:nvPr/>
        </p:nvCxnSpPr>
        <p:spPr>
          <a:xfrm flipV="1">
            <a:off x="2188395" y="5329086"/>
            <a:ext cx="0" cy="2196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68F4741-C20F-0D8C-5953-09F20DDDB1A8}"/>
              </a:ext>
            </a:extLst>
          </p:cNvPr>
          <p:cNvCxnSpPr>
            <a:cxnSpLocks/>
          </p:cNvCxnSpPr>
          <p:nvPr/>
        </p:nvCxnSpPr>
        <p:spPr>
          <a:xfrm flipV="1">
            <a:off x="1312144" y="5340620"/>
            <a:ext cx="0" cy="2196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616F514-FC0D-6149-BF36-027DAD1A6F13}"/>
              </a:ext>
            </a:extLst>
          </p:cNvPr>
          <p:cNvCxnSpPr>
            <a:cxnSpLocks/>
          </p:cNvCxnSpPr>
          <p:nvPr/>
        </p:nvCxnSpPr>
        <p:spPr>
          <a:xfrm flipV="1">
            <a:off x="3082974" y="5357115"/>
            <a:ext cx="0" cy="2196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55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417D-FB01-0DFD-126C-7C350CE8A862}"/>
              </a:ext>
            </a:extLst>
          </p:cNvPr>
          <p:cNvSpPr>
            <a:spLocks noGrp="1"/>
          </p:cNvSpPr>
          <p:nvPr>
            <p:ph type="title"/>
          </p:nvPr>
        </p:nvSpPr>
        <p:spPr>
          <a:xfrm>
            <a:off x="1143001" y="173373"/>
            <a:ext cx="9905998" cy="1110143"/>
          </a:xfrm>
        </p:spPr>
        <p:txBody>
          <a:bodyPr/>
          <a:lstStyle/>
          <a:p>
            <a:pPr algn="ctr"/>
            <a:r>
              <a:rPr lang="en-US" dirty="0"/>
              <a:t>USEPA Water Emergency Team </a:t>
            </a:r>
            <a:br>
              <a:rPr lang="en-US" dirty="0"/>
            </a:br>
            <a:r>
              <a:rPr lang="en-US" dirty="0"/>
              <a:t>Support Guam Agencies under ESF3</a:t>
            </a:r>
          </a:p>
        </p:txBody>
      </p:sp>
      <p:pic>
        <p:nvPicPr>
          <p:cNvPr id="4" name="Content Placeholder 3">
            <a:extLst>
              <a:ext uri="{FF2B5EF4-FFF2-40B4-BE49-F238E27FC236}">
                <a16:creationId xmlns:a16="http://schemas.microsoft.com/office/drawing/2014/main" id="{49711462-991A-8762-2DF8-5341BECF944E}"/>
              </a:ext>
            </a:extLst>
          </p:cNvPr>
          <p:cNvPicPr>
            <a:picLocks noGrp="1" noChangeAspect="1"/>
          </p:cNvPicPr>
          <p:nvPr>
            <p:ph idx="1"/>
          </p:nvPr>
        </p:nvPicPr>
        <p:blipFill>
          <a:blip r:embed="rId3"/>
          <a:stretch>
            <a:fillRect/>
          </a:stretch>
        </p:blipFill>
        <p:spPr>
          <a:xfrm>
            <a:off x="4644697" y="1280697"/>
            <a:ext cx="3922378" cy="2632703"/>
          </a:xfrm>
          <a:prstGeom prst="rect">
            <a:avLst/>
          </a:prstGeom>
        </p:spPr>
      </p:pic>
      <p:pic>
        <p:nvPicPr>
          <p:cNvPr id="10" name="Picture 9" descr="A picture containing outdoor, grass, person, park&#10;&#10;Description automatically generated">
            <a:extLst>
              <a:ext uri="{FF2B5EF4-FFF2-40B4-BE49-F238E27FC236}">
                <a16:creationId xmlns:a16="http://schemas.microsoft.com/office/drawing/2014/main" id="{1F74F443-96A0-D44E-7E44-FC18F6DA0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0942" y="3913400"/>
            <a:ext cx="3926134" cy="2944600"/>
          </a:xfrm>
          <a:prstGeom prst="rect">
            <a:avLst/>
          </a:prstGeom>
        </p:spPr>
      </p:pic>
      <p:pic>
        <p:nvPicPr>
          <p:cNvPr id="11" name="Picture 10">
            <a:extLst>
              <a:ext uri="{FF2B5EF4-FFF2-40B4-BE49-F238E27FC236}">
                <a16:creationId xmlns:a16="http://schemas.microsoft.com/office/drawing/2014/main" id="{004B3CEA-667D-4C1D-CE6B-D3265B8D5FF0}"/>
              </a:ext>
            </a:extLst>
          </p:cNvPr>
          <p:cNvPicPr>
            <a:picLocks noChangeAspect="1"/>
          </p:cNvPicPr>
          <p:nvPr/>
        </p:nvPicPr>
        <p:blipFill>
          <a:blip r:embed="rId5"/>
          <a:stretch>
            <a:fillRect/>
          </a:stretch>
        </p:blipFill>
        <p:spPr>
          <a:xfrm>
            <a:off x="490624" y="1280698"/>
            <a:ext cx="4182977" cy="5577302"/>
          </a:xfrm>
          <a:prstGeom prst="rect">
            <a:avLst/>
          </a:prstGeom>
        </p:spPr>
      </p:pic>
      <p:pic>
        <p:nvPicPr>
          <p:cNvPr id="3" name="Picture 2">
            <a:extLst>
              <a:ext uri="{FF2B5EF4-FFF2-40B4-BE49-F238E27FC236}">
                <a16:creationId xmlns:a16="http://schemas.microsoft.com/office/drawing/2014/main" id="{07DBE51E-F563-4377-699F-2F41675E2EA9}"/>
              </a:ext>
            </a:extLst>
          </p:cNvPr>
          <p:cNvPicPr>
            <a:picLocks noChangeAspect="1"/>
          </p:cNvPicPr>
          <p:nvPr/>
        </p:nvPicPr>
        <p:blipFill>
          <a:blip r:embed="rId6"/>
          <a:stretch>
            <a:fillRect/>
          </a:stretch>
        </p:blipFill>
        <p:spPr>
          <a:xfrm>
            <a:off x="8567075" y="1521974"/>
            <a:ext cx="3617007" cy="4943743"/>
          </a:xfrm>
          <a:prstGeom prst="rect">
            <a:avLst/>
          </a:prstGeom>
        </p:spPr>
      </p:pic>
    </p:spTree>
    <p:extLst>
      <p:ext uri="{BB962C8B-B14F-4D97-AF65-F5344CB8AC3E}">
        <p14:creationId xmlns:p14="http://schemas.microsoft.com/office/powerpoint/2010/main" val="2404495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C11C7-B7D2-C992-C6A2-B3E1B26A5349}"/>
              </a:ext>
            </a:extLst>
          </p:cNvPr>
          <p:cNvSpPr>
            <a:spLocks noGrp="1"/>
          </p:cNvSpPr>
          <p:nvPr>
            <p:ph type="title"/>
          </p:nvPr>
        </p:nvSpPr>
        <p:spPr>
          <a:xfrm>
            <a:off x="669956" y="184727"/>
            <a:ext cx="10529181" cy="1237673"/>
          </a:xfrm>
        </p:spPr>
        <p:txBody>
          <a:bodyPr>
            <a:normAutofit/>
          </a:bodyPr>
          <a:lstStyle/>
          <a:p>
            <a:pPr algn="ctr"/>
            <a:r>
              <a:rPr lang="en-US" dirty="0"/>
              <a:t>USEPA ESF10</a:t>
            </a:r>
            <a:br>
              <a:rPr lang="en-US" dirty="0"/>
            </a:br>
            <a:r>
              <a:rPr lang="en-US" dirty="0"/>
              <a:t>DAMAGE ASSESSMENT OF INDUSTRIAL FACILITIES</a:t>
            </a:r>
          </a:p>
        </p:txBody>
      </p:sp>
      <p:pic>
        <p:nvPicPr>
          <p:cNvPr id="6" name="Picture 5">
            <a:extLst>
              <a:ext uri="{FF2B5EF4-FFF2-40B4-BE49-F238E27FC236}">
                <a16:creationId xmlns:a16="http://schemas.microsoft.com/office/drawing/2014/main" id="{0254454D-E920-BFA9-17D8-7E06EA9357CF}"/>
              </a:ext>
            </a:extLst>
          </p:cNvPr>
          <p:cNvPicPr>
            <a:picLocks noChangeAspect="1"/>
          </p:cNvPicPr>
          <p:nvPr/>
        </p:nvPicPr>
        <p:blipFill rotWithShape="1">
          <a:blip r:embed="rId3"/>
          <a:srcRect b="22568"/>
          <a:stretch/>
        </p:blipFill>
        <p:spPr>
          <a:xfrm>
            <a:off x="1309381" y="1743075"/>
            <a:ext cx="4446894" cy="4591050"/>
          </a:xfrm>
          <a:prstGeom prst="rect">
            <a:avLst/>
          </a:prstGeom>
        </p:spPr>
      </p:pic>
      <p:pic>
        <p:nvPicPr>
          <p:cNvPr id="9" name="Picture 8">
            <a:extLst>
              <a:ext uri="{FF2B5EF4-FFF2-40B4-BE49-F238E27FC236}">
                <a16:creationId xmlns:a16="http://schemas.microsoft.com/office/drawing/2014/main" id="{EBAC938F-EE14-64EE-9C7D-0D33659EBC1F}"/>
              </a:ext>
            </a:extLst>
          </p:cNvPr>
          <p:cNvPicPr>
            <a:picLocks noChangeAspect="1"/>
          </p:cNvPicPr>
          <p:nvPr/>
        </p:nvPicPr>
        <p:blipFill>
          <a:blip r:embed="rId4"/>
          <a:stretch>
            <a:fillRect/>
          </a:stretch>
        </p:blipFill>
        <p:spPr>
          <a:xfrm>
            <a:off x="5756275" y="1743075"/>
            <a:ext cx="6121400" cy="4591050"/>
          </a:xfrm>
          <a:prstGeom prst="rect">
            <a:avLst/>
          </a:prstGeom>
        </p:spPr>
      </p:pic>
    </p:spTree>
    <p:extLst>
      <p:ext uri="{BB962C8B-B14F-4D97-AF65-F5344CB8AC3E}">
        <p14:creationId xmlns:p14="http://schemas.microsoft.com/office/powerpoint/2010/main" val="91501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17B70-8EFB-56D4-6693-FD9B520DD71C}"/>
              </a:ext>
            </a:extLst>
          </p:cNvPr>
          <p:cNvSpPr>
            <a:spLocks noGrp="1"/>
          </p:cNvSpPr>
          <p:nvPr>
            <p:ph type="title"/>
          </p:nvPr>
        </p:nvSpPr>
        <p:spPr>
          <a:xfrm>
            <a:off x="146569" y="503874"/>
            <a:ext cx="7744691" cy="885825"/>
          </a:xfrm>
        </p:spPr>
        <p:txBody>
          <a:bodyPr>
            <a:normAutofit/>
          </a:bodyPr>
          <a:lstStyle/>
          <a:p>
            <a:pPr algn="ctr"/>
            <a:r>
              <a:rPr lang="en-US" sz="4400" dirty="0"/>
              <a:t>SCHOOLS</a:t>
            </a:r>
          </a:p>
        </p:txBody>
      </p:sp>
      <p:pic>
        <p:nvPicPr>
          <p:cNvPr id="8" name="Content Placeholder 7">
            <a:extLst>
              <a:ext uri="{FF2B5EF4-FFF2-40B4-BE49-F238E27FC236}">
                <a16:creationId xmlns:a16="http://schemas.microsoft.com/office/drawing/2014/main" id="{A384D5F4-9A26-50BD-3BE5-059D30C1C49A}"/>
              </a:ext>
            </a:extLst>
          </p:cNvPr>
          <p:cNvPicPr>
            <a:picLocks noGrp="1" noChangeAspect="1"/>
          </p:cNvPicPr>
          <p:nvPr>
            <p:ph sz="half" idx="2"/>
          </p:nvPr>
        </p:nvPicPr>
        <p:blipFill>
          <a:blip r:embed="rId3"/>
          <a:stretch>
            <a:fillRect/>
          </a:stretch>
        </p:blipFill>
        <p:spPr>
          <a:xfrm>
            <a:off x="7559040" y="3429000"/>
            <a:ext cx="4632960" cy="3474720"/>
          </a:xfrm>
          <a:prstGeom prst="rect">
            <a:avLst/>
          </a:prstGeom>
        </p:spPr>
      </p:pic>
      <p:pic>
        <p:nvPicPr>
          <p:cNvPr id="9" name="Picture 8">
            <a:extLst>
              <a:ext uri="{FF2B5EF4-FFF2-40B4-BE49-F238E27FC236}">
                <a16:creationId xmlns:a16="http://schemas.microsoft.com/office/drawing/2014/main" id="{D266C270-DE03-AE5C-595F-72AEFAF7B55A}"/>
              </a:ext>
            </a:extLst>
          </p:cNvPr>
          <p:cNvPicPr>
            <a:picLocks noChangeAspect="1"/>
          </p:cNvPicPr>
          <p:nvPr/>
        </p:nvPicPr>
        <p:blipFill>
          <a:blip r:embed="rId4"/>
          <a:stretch>
            <a:fillRect/>
          </a:stretch>
        </p:blipFill>
        <p:spPr>
          <a:xfrm>
            <a:off x="4065641" y="2015405"/>
            <a:ext cx="4060717" cy="4888315"/>
          </a:xfrm>
          <a:prstGeom prst="rect">
            <a:avLst/>
          </a:prstGeom>
        </p:spPr>
      </p:pic>
      <p:pic>
        <p:nvPicPr>
          <p:cNvPr id="10" name="Picture 9">
            <a:extLst>
              <a:ext uri="{FF2B5EF4-FFF2-40B4-BE49-F238E27FC236}">
                <a16:creationId xmlns:a16="http://schemas.microsoft.com/office/drawing/2014/main" id="{B15AE00C-38BE-8EE7-20AE-645884579A39}"/>
              </a:ext>
            </a:extLst>
          </p:cNvPr>
          <p:cNvPicPr>
            <a:picLocks noChangeAspect="1"/>
          </p:cNvPicPr>
          <p:nvPr/>
        </p:nvPicPr>
        <p:blipFill>
          <a:blip r:embed="rId5"/>
          <a:stretch>
            <a:fillRect/>
          </a:stretch>
        </p:blipFill>
        <p:spPr>
          <a:xfrm>
            <a:off x="352677" y="1925782"/>
            <a:ext cx="3666237" cy="4888316"/>
          </a:xfrm>
          <a:prstGeom prst="rect">
            <a:avLst/>
          </a:prstGeom>
        </p:spPr>
      </p:pic>
      <p:pic>
        <p:nvPicPr>
          <p:cNvPr id="11" name="Picture 10">
            <a:extLst>
              <a:ext uri="{FF2B5EF4-FFF2-40B4-BE49-F238E27FC236}">
                <a16:creationId xmlns:a16="http://schemas.microsoft.com/office/drawing/2014/main" id="{E24B8F12-560F-5B01-DE83-6AB3E2483864}"/>
              </a:ext>
            </a:extLst>
          </p:cNvPr>
          <p:cNvPicPr>
            <a:picLocks noChangeAspect="1"/>
          </p:cNvPicPr>
          <p:nvPr/>
        </p:nvPicPr>
        <p:blipFill>
          <a:blip r:embed="rId6"/>
          <a:stretch>
            <a:fillRect/>
          </a:stretch>
        </p:blipFill>
        <p:spPr>
          <a:xfrm>
            <a:off x="8173085" y="0"/>
            <a:ext cx="4065642" cy="3429000"/>
          </a:xfrm>
          <a:prstGeom prst="rect">
            <a:avLst/>
          </a:prstGeom>
        </p:spPr>
      </p:pic>
    </p:spTree>
    <p:extLst>
      <p:ext uri="{BB962C8B-B14F-4D97-AF65-F5344CB8AC3E}">
        <p14:creationId xmlns:p14="http://schemas.microsoft.com/office/powerpoint/2010/main" val="3806864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outdoor, sky, marketplace, several&#10;&#10;Description automatically generated">
            <a:extLst>
              <a:ext uri="{FF2B5EF4-FFF2-40B4-BE49-F238E27FC236}">
                <a16:creationId xmlns:a16="http://schemas.microsoft.com/office/drawing/2014/main" id="{F3F2748E-5261-FE94-CEEA-14E55B4A28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10335" y="1568928"/>
            <a:ext cx="6281665" cy="4342345"/>
          </a:xfrm>
        </p:spPr>
      </p:pic>
      <p:sp>
        <p:nvSpPr>
          <p:cNvPr id="10" name="TextBox 9">
            <a:extLst>
              <a:ext uri="{FF2B5EF4-FFF2-40B4-BE49-F238E27FC236}">
                <a16:creationId xmlns:a16="http://schemas.microsoft.com/office/drawing/2014/main" id="{1251BC9A-FA3D-B7D6-2635-8A9CD8FDFA7C}"/>
              </a:ext>
            </a:extLst>
          </p:cNvPr>
          <p:cNvSpPr txBox="1"/>
          <p:nvPr/>
        </p:nvSpPr>
        <p:spPr>
          <a:xfrm>
            <a:off x="385894" y="357570"/>
            <a:ext cx="11643919" cy="1077218"/>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rPr>
              <a:t>ESF10 HOUSEHOLD HAZARDOUS WASTE </a:t>
            </a:r>
          </a:p>
          <a:p>
            <a:pPr algn="ctr"/>
            <a:r>
              <a:rPr lang="en-US" sz="3200" dirty="0">
                <a:effectLst>
                  <a:outerShdw blurRad="38100" dist="38100" dir="2700000" algn="tl">
                    <a:srgbClr val="000000">
                      <a:alpha val="43137"/>
                    </a:srgbClr>
                  </a:outerShdw>
                </a:effectLst>
              </a:rPr>
              <a:t>COLLECTION AND DISPOSAL</a:t>
            </a:r>
          </a:p>
        </p:txBody>
      </p:sp>
      <p:pic>
        <p:nvPicPr>
          <p:cNvPr id="11" name="Picture 10">
            <a:extLst>
              <a:ext uri="{FF2B5EF4-FFF2-40B4-BE49-F238E27FC236}">
                <a16:creationId xmlns:a16="http://schemas.microsoft.com/office/drawing/2014/main" id="{8EBEE134-240A-6C75-FCB1-622E790E925F}"/>
              </a:ext>
            </a:extLst>
          </p:cNvPr>
          <p:cNvPicPr>
            <a:picLocks noChangeAspect="1"/>
          </p:cNvPicPr>
          <p:nvPr/>
        </p:nvPicPr>
        <p:blipFill>
          <a:blip r:embed="rId4"/>
          <a:stretch>
            <a:fillRect/>
          </a:stretch>
        </p:blipFill>
        <p:spPr>
          <a:xfrm>
            <a:off x="0" y="1568928"/>
            <a:ext cx="5910335" cy="4432751"/>
          </a:xfrm>
          <a:prstGeom prst="rect">
            <a:avLst/>
          </a:prstGeom>
        </p:spPr>
      </p:pic>
    </p:spTree>
    <p:extLst>
      <p:ext uri="{BB962C8B-B14F-4D97-AF65-F5344CB8AC3E}">
        <p14:creationId xmlns:p14="http://schemas.microsoft.com/office/powerpoint/2010/main" val="225038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6D2EB-B9CF-7025-E609-BB1967C3BD5A}"/>
              </a:ext>
            </a:extLst>
          </p:cNvPr>
          <p:cNvSpPr>
            <a:spLocks noGrp="1"/>
          </p:cNvSpPr>
          <p:nvPr>
            <p:ph type="title"/>
          </p:nvPr>
        </p:nvSpPr>
        <p:spPr>
          <a:xfrm>
            <a:off x="0" y="277091"/>
            <a:ext cx="12192000" cy="789709"/>
          </a:xfrm>
        </p:spPr>
        <p:txBody>
          <a:bodyPr>
            <a:normAutofit/>
          </a:bodyPr>
          <a:lstStyle/>
          <a:p>
            <a:pPr algn="ctr"/>
            <a:r>
              <a:rPr lang="en-US" sz="3600" dirty="0"/>
              <a:t>HHW Collection Numbers as of 7/25/2023</a:t>
            </a:r>
          </a:p>
        </p:txBody>
      </p:sp>
      <p:pic>
        <p:nvPicPr>
          <p:cNvPr id="5" name="Content Placeholder 4">
            <a:extLst>
              <a:ext uri="{FF2B5EF4-FFF2-40B4-BE49-F238E27FC236}">
                <a16:creationId xmlns:a16="http://schemas.microsoft.com/office/drawing/2014/main" id="{DA8E3C11-E515-9A1A-8568-73190D45BAA7}"/>
              </a:ext>
            </a:extLst>
          </p:cNvPr>
          <p:cNvPicPr>
            <a:picLocks noGrp="1" noChangeAspect="1"/>
          </p:cNvPicPr>
          <p:nvPr>
            <p:ph idx="1"/>
          </p:nvPr>
        </p:nvPicPr>
        <p:blipFill>
          <a:blip r:embed="rId2"/>
          <a:stretch>
            <a:fillRect/>
          </a:stretch>
        </p:blipFill>
        <p:spPr>
          <a:xfrm>
            <a:off x="43929" y="1066800"/>
            <a:ext cx="11954107" cy="5791199"/>
          </a:xfrm>
        </p:spPr>
      </p:pic>
    </p:spTree>
    <p:extLst>
      <p:ext uri="{BB962C8B-B14F-4D97-AF65-F5344CB8AC3E}">
        <p14:creationId xmlns:p14="http://schemas.microsoft.com/office/powerpoint/2010/main" val="300846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EA960-E194-3118-090C-16AAF0797D13}"/>
              </a:ext>
            </a:extLst>
          </p:cNvPr>
          <p:cNvSpPr>
            <a:spLocks noGrp="1"/>
          </p:cNvSpPr>
          <p:nvPr>
            <p:ph type="title"/>
          </p:nvPr>
        </p:nvSpPr>
        <p:spPr>
          <a:xfrm>
            <a:off x="1141413" y="258661"/>
            <a:ext cx="9905998" cy="808139"/>
          </a:xfrm>
        </p:spPr>
        <p:txBody>
          <a:bodyPr/>
          <a:lstStyle/>
          <a:p>
            <a:pPr algn="ctr"/>
            <a:r>
              <a:rPr lang="en-US" b="1" dirty="0"/>
              <a:t>USEPA HHW Staging AREA</a:t>
            </a:r>
          </a:p>
        </p:txBody>
      </p:sp>
      <p:pic>
        <p:nvPicPr>
          <p:cNvPr id="4" name="Content Placeholder 3">
            <a:extLst>
              <a:ext uri="{FF2B5EF4-FFF2-40B4-BE49-F238E27FC236}">
                <a16:creationId xmlns:a16="http://schemas.microsoft.com/office/drawing/2014/main" id="{32900285-4082-0985-52F0-75584FBB3F81}"/>
              </a:ext>
            </a:extLst>
          </p:cNvPr>
          <p:cNvPicPr>
            <a:picLocks noGrp="1" noChangeAspect="1"/>
          </p:cNvPicPr>
          <p:nvPr>
            <p:ph idx="1"/>
          </p:nvPr>
        </p:nvPicPr>
        <p:blipFill>
          <a:blip r:embed="rId3"/>
          <a:stretch>
            <a:fillRect/>
          </a:stretch>
        </p:blipFill>
        <p:spPr>
          <a:xfrm>
            <a:off x="295338" y="1467768"/>
            <a:ext cx="5708649" cy="4281487"/>
          </a:xfrm>
          <a:prstGeom prst="rect">
            <a:avLst/>
          </a:prstGeom>
        </p:spPr>
      </p:pic>
      <p:pic>
        <p:nvPicPr>
          <p:cNvPr id="5" name="Picture 4">
            <a:extLst>
              <a:ext uri="{FF2B5EF4-FFF2-40B4-BE49-F238E27FC236}">
                <a16:creationId xmlns:a16="http://schemas.microsoft.com/office/drawing/2014/main" id="{D790422C-A666-1501-70B6-1594DC4F991C}"/>
              </a:ext>
            </a:extLst>
          </p:cNvPr>
          <p:cNvPicPr>
            <a:picLocks noChangeAspect="1"/>
          </p:cNvPicPr>
          <p:nvPr/>
        </p:nvPicPr>
        <p:blipFill>
          <a:blip r:embed="rId4"/>
          <a:stretch>
            <a:fillRect/>
          </a:stretch>
        </p:blipFill>
        <p:spPr>
          <a:xfrm>
            <a:off x="6003986" y="1467768"/>
            <a:ext cx="5708649" cy="4281486"/>
          </a:xfrm>
          <a:prstGeom prst="rect">
            <a:avLst/>
          </a:prstGeom>
        </p:spPr>
      </p:pic>
    </p:spTree>
    <p:extLst>
      <p:ext uri="{BB962C8B-B14F-4D97-AF65-F5344CB8AC3E}">
        <p14:creationId xmlns:p14="http://schemas.microsoft.com/office/powerpoint/2010/main" val="421253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F7880-3E3B-2FE2-8C3F-570A64E255FE}"/>
              </a:ext>
            </a:extLst>
          </p:cNvPr>
          <p:cNvSpPr>
            <a:spLocks noGrp="1"/>
          </p:cNvSpPr>
          <p:nvPr>
            <p:ph type="title"/>
          </p:nvPr>
        </p:nvSpPr>
        <p:spPr>
          <a:xfrm>
            <a:off x="1141413" y="609600"/>
            <a:ext cx="9905998" cy="1143699"/>
          </a:xfrm>
        </p:spPr>
        <p:txBody>
          <a:bodyPr/>
          <a:lstStyle/>
          <a:p>
            <a:pPr algn="ctr"/>
            <a:r>
              <a:rPr lang="en-US" dirty="0"/>
              <a:t>Transportation to disposal sites</a:t>
            </a:r>
          </a:p>
        </p:txBody>
      </p:sp>
      <p:pic>
        <p:nvPicPr>
          <p:cNvPr id="5" name="Content Placeholder 4">
            <a:extLst>
              <a:ext uri="{FF2B5EF4-FFF2-40B4-BE49-F238E27FC236}">
                <a16:creationId xmlns:a16="http://schemas.microsoft.com/office/drawing/2014/main" id="{73B30AC6-9F55-D52D-DB30-B07E62255491}"/>
              </a:ext>
            </a:extLst>
          </p:cNvPr>
          <p:cNvPicPr>
            <a:picLocks noGrp="1" noChangeAspect="1"/>
          </p:cNvPicPr>
          <p:nvPr>
            <p:ph idx="1"/>
          </p:nvPr>
        </p:nvPicPr>
        <p:blipFill>
          <a:blip r:embed="rId2"/>
          <a:stretch>
            <a:fillRect/>
          </a:stretch>
        </p:blipFill>
        <p:spPr>
          <a:xfrm>
            <a:off x="268287" y="2172305"/>
            <a:ext cx="5559426" cy="3641436"/>
          </a:xfrm>
          <a:prstGeom prst="rect">
            <a:avLst/>
          </a:prstGeom>
        </p:spPr>
      </p:pic>
      <p:pic>
        <p:nvPicPr>
          <p:cNvPr id="6" name="Picture 5">
            <a:extLst>
              <a:ext uri="{FF2B5EF4-FFF2-40B4-BE49-F238E27FC236}">
                <a16:creationId xmlns:a16="http://schemas.microsoft.com/office/drawing/2014/main" id="{664D4C07-0336-1118-604F-4A6F99F7B0CA}"/>
              </a:ext>
            </a:extLst>
          </p:cNvPr>
          <p:cNvPicPr>
            <a:picLocks noChangeAspect="1"/>
          </p:cNvPicPr>
          <p:nvPr/>
        </p:nvPicPr>
        <p:blipFill>
          <a:blip r:embed="rId3"/>
          <a:stretch>
            <a:fillRect/>
          </a:stretch>
        </p:blipFill>
        <p:spPr>
          <a:xfrm>
            <a:off x="5827713" y="2172305"/>
            <a:ext cx="6096000" cy="3641436"/>
          </a:xfrm>
          <a:prstGeom prst="rect">
            <a:avLst/>
          </a:prstGeom>
        </p:spPr>
      </p:pic>
    </p:spTree>
    <p:extLst>
      <p:ext uri="{BB962C8B-B14F-4D97-AF65-F5344CB8AC3E}">
        <p14:creationId xmlns:p14="http://schemas.microsoft.com/office/powerpoint/2010/main" val="4241666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91458-2FB8-901D-8E32-D7A587B96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BF43C5-982C-9A04-DBCF-FB15D106454B}"/>
              </a:ext>
            </a:extLst>
          </p:cNvPr>
          <p:cNvSpPr>
            <a:spLocks noGrp="1"/>
          </p:cNvSpPr>
          <p:nvPr>
            <p:ph idx="1"/>
          </p:nvPr>
        </p:nvSpPr>
        <p:spPr>
          <a:xfrm>
            <a:off x="396240" y="6007602"/>
            <a:ext cx="11866880" cy="485273"/>
          </a:xfrm>
        </p:spPr>
        <p:txBody>
          <a:bodyPr>
            <a:noAutofit/>
          </a:bodyPr>
          <a:lstStyle/>
          <a:p>
            <a:pPr marL="0" indent="0">
              <a:buNone/>
            </a:pPr>
            <a:endParaRPr lang="en-US" sz="2000" dirty="0">
              <a:hlinkClick r:id="rId2"/>
            </a:endParaRPr>
          </a:p>
          <a:p>
            <a:pPr marL="0" indent="0" algn="ctr">
              <a:buNone/>
            </a:pPr>
            <a:r>
              <a:rPr lang="en-US" sz="2000" dirty="0">
                <a:hlinkClick r:id="rId2"/>
              </a:rPr>
              <a:t>https://storymaps.arcgis.com/stories/09c31338fa254ae1a1f1ebb401f8e10f</a:t>
            </a:r>
            <a:endParaRPr lang="en-US" sz="2000" dirty="0"/>
          </a:p>
        </p:txBody>
      </p:sp>
      <p:pic>
        <p:nvPicPr>
          <p:cNvPr id="5" name="Picture 4">
            <a:extLst>
              <a:ext uri="{FF2B5EF4-FFF2-40B4-BE49-F238E27FC236}">
                <a16:creationId xmlns:a16="http://schemas.microsoft.com/office/drawing/2014/main" id="{5CD447EC-0D5E-E39F-64E4-BA8D5783CC4B}"/>
              </a:ext>
            </a:extLst>
          </p:cNvPr>
          <p:cNvPicPr>
            <a:picLocks noChangeAspect="1"/>
          </p:cNvPicPr>
          <p:nvPr/>
        </p:nvPicPr>
        <p:blipFill>
          <a:blip r:embed="rId3"/>
          <a:stretch>
            <a:fillRect/>
          </a:stretch>
        </p:blipFill>
        <p:spPr>
          <a:xfrm>
            <a:off x="0" y="0"/>
            <a:ext cx="12192000" cy="6362700"/>
          </a:xfrm>
          <a:prstGeom prst="rect">
            <a:avLst/>
          </a:prstGeom>
        </p:spPr>
      </p:pic>
    </p:spTree>
    <p:extLst>
      <p:ext uri="{BB962C8B-B14F-4D97-AF65-F5344CB8AC3E}">
        <p14:creationId xmlns:p14="http://schemas.microsoft.com/office/powerpoint/2010/main" val="303795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96F8-6920-D4B6-A505-DBD00E20985C}"/>
              </a:ext>
            </a:extLst>
          </p:cNvPr>
          <p:cNvSpPr>
            <a:spLocks noGrp="1"/>
          </p:cNvSpPr>
          <p:nvPr>
            <p:ph type="title"/>
          </p:nvPr>
        </p:nvSpPr>
        <p:spPr>
          <a:xfrm>
            <a:off x="1143001" y="315986"/>
            <a:ext cx="9905998" cy="1361813"/>
          </a:xfrm>
        </p:spPr>
        <p:txBody>
          <a:bodyPr>
            <a:normAutofit/>
          </a:bodyPr>
          <a:lstStyle/>
          <a:p>
            <a:pPr algn="ctr"/>
            <a:r>
              <a:rPr lang="en-US" sz="4000" dirty="0"/>
              <a:t>QUESTIONS?</a:t>
            </a:r>
          </a:p>
        </p:txBody>
      </p:sp>
      <p:pic>
        <p:nvPicPr>
          <p:cNvPr id="5" name="Content Placeholder 4">
            <a:extLst>
              <a:ext uri="{FF2B5EF4-FFF2-40B4-BE49-F238E27FC236}">
                <a16:creationId xmlns:a16="http://schemas.microsoft.com/office/drawing/2014/main" id="{F85E15D1-E47A-BD47-4BE9-A42E997576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a:off x="2807759" y="1609652"/>
            <a:ext cx="6576482" cy="4932362"/>
          </a:xfrm>
        </p:spPr>
      </p:pic>
    </p:spTree>
    <p:extLst>
      <p:ext uri="{BB962C8B-B14F-4D97-AF65-F5344CB8AC3E}">
        <p14:creationId xmlns:p14="http://schemas.microsoft.com/office/powerpoint/2010/main" val="7520460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892</Words>
  <Application>Microsoft Office PowerPoint</Application>
  <PresentationFormat>Widescreen</PresentationFormat>
  <Paragraphs>85</Paragraphs>
  <Slides>14</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Calibri Light</vt:lpstr>
      <vt:lpstr>Century Gothic</vt:lpstr>
      <vt:lpstr>Source Sans Pro</vt:lpstr>
      <vt:lpstr>Mesh</vt:lpstr>
      <vt:lpstr>1_Office Theme</vt:lpstr>
      <vt:lpstr>TYPHOON MAWAR RESPONSE</vt:lpstr>
      <vt:lpstr>Uscg initial eyes and ears</vt:lpstr>
      <vt:lpstr>Usepa On Scene Coordinators arrive a few days after the storm   </vt:lpstr>
      <vt:lpstr>received mission assignments for water systems assessments (ESF3) and household hazardous waste (ESF10)</vt:lpstr>
      <vt:lpstr>PowerPoint Presentation</vt:lpstr>
      <vt:lpstr>USEPA Water Emergency Team  Support Guam Agencies under ESF3</vt:lpstr>
      <vt:lpstr>USEPA ESF10 DAMAGE ASSESSMENT OF INDUSTRIAL FACILITIES</vt:lpstr>
      <vt:lpstr>SCHOOLS</vt:lpstr>
      <vt:lpstr>PowerPoint Presentation</vt:lpstr>
      <vt:lpstr>HHW Collection Numbers as of 7/25/2023</vt:lpstr>
      <vt:lpstr>USEPA HHW Staging AREA</vt:lpstr>
      <vt:lpstr>Transportation to disposal sites</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TYPHOON MAWAR RESPONSE</dc:title>
  <dc:creator>Jones, Bill</dc:creator>
  <cp:lastModifiedBy>Jones, Bill</cp:lastModifiedBy>
  <cp:revision>2</cp:revision>
  <dcterms:created xsi:type="dcterms:W3CDTF">2023-06-26T14:38:15Z</dcterms:created>
  <dcterms:modified xsi:type="dcterms:W3CDTF">2023-12-12T02:57:02Z</dcterms:modified>
</cp:coreProperties>
</file>