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  <p:sldMasterId id="2147483676" r:id="rId3"/>
  </p:sldMasterIdLst>
  <p:notesMasterIdLst>
    <p:notesMasterId r:id="rId11"/>
  </p:notesMasterIdLst>
  <p:sldIdLst>
    <p:sldId id="381" r:id="rId4"/>
    <p:sldId id="386" r:id="rId5"/>
    <p:sldId id="345" r:id="rId6"/>
    <p:sldId id="385" r:id="rId7"/>
    <p:sldId id="382" r:id="rId8"/>
    <p:sldId id="384" r:id="rId9"/>
    <p:sldId id="38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ers, Christopher" userId="d24756aa-5047-4552-b4e4-a0e3463e030d" providerId="ADAL" clId="{ABAEA288-E588-4D25-8065-EFDB032400EB}"/>
    <pc:docChg chg="undo custSel addSld delSld modSld sldOrd delMainMaster">
      <pc:chgData name="Myers, Christopher" userId="d24756aa-5047-4552-b4e4-a0e3463e030d" providerId="ADAL" clId="{ABAEA288-E588-4D25-8065-EFDB032400EB}" dt="2022-02-09T17:05:27.245" v="1662" actId="167"/>
      <pc:docMkLst>
        <pc:docMk/>
      </pc:docMkLst>
      <pc:sldChg chg="del">
        <pc:chgData name="Myers, Christopher" userId="d24756aa-5047-4552-b4e4-a0e3463e030d" providerId="ADAL" clId="{ABAEA288-E588-4D25-8065-EFDB032400EB}" dt="2022-02-08T21:59:49.395" v="1" actId="2696"/>
        <pc:sldMkLst>
          <pc:docMk/>
          <pc:sldMk cId="4229699467" sldId="256"/>
        </pc:sldMkLst>
      </pc:sldChg>
      <pc:sldChg chg="addSp delSp modSp add del mod modClrScheme chgLayout">
        <pc:chgData name="Myers, Christopher" userId="d24756aa-5047-4552-b4e4-a0e3463e030d" providerId="ADAL" clId="{ABAEA288-E588-4D25-8065-EFDB032400EB}" dt="2022-02-08T22:47:36.940" v="177" actId="2696"/>
        <pc:sldMkLst>
          <pc:docMk/>
          <pc:sldMk cId="2326533238" sldId="257"/>
        </pc:sldMkLst>
        <pc:spChg chg="add del mod ord">
          <ac:chgData name="Myers, Christopher" userId="d24756aa-5047-4552-b4e4-a0e3463e030d" providerId="ADAL" clId="{ABAEA288-E588-4D25-8065-EFDB032400EB}" dt="2022-02-08T22:07:24.919" v="115" actId="700"/>
          <ac:spMkLst>
            <pc:docMk/>
            <pc:sldMk cId="2326533238" sldId="257"/>
            <ac:spMk id="3" creationId="{065B4682-F85E-4381-A560-859DF0EBC402}"/>
          </ac:spMkLst>
        </pc:spChg>
        <pc:spChg chg="add del mod ord">
          <ac:chgData name="Myers, Christopher" userId="d24756aa-5047-4552-b4e4-a0e3463e030d" providerId="ADAL" clId="{ABAEA288-E588-4D25-8065-EFDB032400EB}" dt="2022-02-08T22:07:24.919" v="115" actId="700"/>
          <ac:spMkLst>
            <pc:docMk/>
            <pc:sldMk cId="2326533238" sldId="257"/>
            <ac:spMk id="6" creationId="{BB0BD2E2-83AC-404A-A023-7782232EE951}"/>
          </ac:spMkLst>
        </pc:spChg>
        <pc:spChg chg="add del mod ord">
          <ac:chgData name="Myers, Christopher" userId="d24756aa-5047-4552-b4e4-a0e3463e030d" providerId="ADAL" clId="{ABAEA288-E588-4D25-8065-EFDB032400EB}" dt="2022-02-08T22:07:24.919" v="115" actId="700"/>
          <ac:spMkLst>
            <pc:docMk/>
            <pc:sldMk cId="2326533238" sldId="257"/>
            <ac:spMk id="7" creationId="{C3B96C4C-0987-4DD9-B536-A16A1CDFE4F2}"/>
          </ac:spMkLst>
        </pc:spChg>
        <pc:spChg chg="del mod">
          <ac:chgData name="Myers, Christopher" userId="d24756aa-5047-4552-b4e4-a0e3463e030d" providerId="ADAL" clId="{ABAEA288-E588-4D25-8065-EFDB032400EB}" dt="2022-02-08T22:04:51.416" v="97" actId="478"/>
          <ac:spMkLst>
            <pc:docMk/>
            <pc:sldMk cId="2326533238" sldId="257"/>
            <ac:spMk id="24579" creationId="{00000000-0000-0000-0000-000000000000}"/>
          </ac:spMkLst>
        </pc:spChg>
        <pc:picChg chg="add del mod ord">
          <ac:chgData name="Myers, Christopher" userId="d24756aa-5047-4552-b4e4-a0e3463e030d" providerId="ADAL" clId="{ABAEA288-E588-4D25-8065-EFDB032400EB}" dt="2022-02-08T22:07:32.446" v="124"/>
          <ac:picMkLst>
            <pc:docMk/>
            <pc:sldMk cId="2326533238" sldId="257"/>
            <ac:picMk id="5" creationId="{46B434E5-48C4-457E-ADF0-77B4658D871B}"/>
          </ac:picMkLst>
        </pc:picChg>
        <pc:picChg chg="add mod">
          <ac:chgData name="Myers, Christopher" userId="d24756aa-5047-4552-b4e4-a0e3463e030d" providerId="ADAL" clId="{ABAEA288-E588-4D25-8065-EFDB032400EB}" dt="2022-02-08T22:44:17.951" v="156" actId="1076"/>
          <ac:picMkLst>
            <pc:docMk/>
            <pc:sldMk cId="2326533238" sldId="257"/>
            <ac:picMk id="9" creationId="{26237F9B-92B0-4804-8B1D-71F1F8836E38}"/>
          </ac:picMkLst>
        </pc:picChg>
        <pc:picChg chg="del">
          <ac:chgData name="Myers, Christopher" userId="d24756aa-5047-4552-b4e4-a0e3463e030d" providerId="ADAL" clId="{ABAEA288-E588-4D25-8065-EFDB032400EB}" dt="2022-02-08T22:04:48.640" v="95" actId="478"/>
          <ac:picMkLst>
            <pc:docMk/>
            <pc:sldMk cId="2326533238" sldId="257"/>
            <ac:picMk id="1028" creationId="{FCDA0E29-9DD7-4666-8C63-BD9548E56F35}"/>
          </ac:picMkLst>
        </pc:picChg>
        <pc:picChg chg="del">
          <ac:chgData name="Myers, Christopher" userId="d24756aa-5047-4552-b4e4-a0e3463e030d" providerId="ADAL" clId="{ABAEA288-E588-4D25-8065-EFDB032400EB}" dt="2022-02-08T22:04:47.819" v="94" actId="478"/>
          <ac:picMkLst>
            <pc:docMk/>
            <pc:sldMk cId="2326533238" sldId="257"/>
            <ac:picMk id="1030" creationId="{50A586FA-E7AF-4636-8433-89E2E365308F}"/>
          </ac:picMkLst>
        </pc:picChg>
        <pc:picChg chg="del">
          <ac:chgData name="Myers, Christopher" userId="d24756aa-5047-4552-b4e4-a0e3463e030d" providerId="ADAL" clId="{ABAEA288-E588-4D25-8065-EFDB032400EB}" dt="2022-02-08T22:04:47.339" v="93" actId="478"/>
          <ac:picMkLst>
            <pc:docMk/>
            <pc:sldMk cId="2326533238" sldId="257"/>
            <ac:picMk id="1032" creationId="{62D12982-26AF-4E63-811F-4AB80BCF24B6}"/>
          </ac:picMkLst>
        </pc:picChg>
      </pc:sldChg>
      <pc:sldChg chg="addSp delSp modSp add del mod">
        <pc:chgData name="Myers, Christopher" userId="d24756aa-5047-4552-b4e4-a0e3463e030d" providerId="ADAL" clId="{ABAEA288-E588-4D25-8065-EFDB032400EB}" dt="2022-02-08T22:50:48.040" v="201" actId="208"/>
        <pc:sldMkLst>
          <pc:docMk/>
          <pc:sldMk cId="3535478068" sldId="345"/>
        </pc:sldMkLst>
        <pc:spChg chg="add del mod">
          <ac:chgData name="Myers, Christopher" userId="d24756aa-5047-4552-b4e4-a0e3463e030d" providerId="ADAL" clId="{ABAEA288-E588-4D25-8065-EFDB032400EB}" dt="2022-02-08T22:45:41.239" v="168" actId="21"/>
          <ac:spMkLst>
            <pc:docMk/>
            <pc:sldMk cId="3535478068" sldId="345"/>
            <ac:spMk id="3" creationId="{F079A6EE-AB32-438D-A152-72633256E6D9}"/>
          </ac:spMkLst>
        </pc:spChg>
        <pc:spChg chg="del">
          <ac:chgData name="Myers, Christopher" userId="d24756aa-5047-4552-b4e4-a0e3463e030d" providerId="ADAL" clId="{ABAEA288-E588-4D25-8065-EFDB032400EB}" dt="2022-02-08T22:45:44.522" v="169" actId="21"/>
          <ac:spMkLst>
            <pc:docMk/>
            <pc:sldMk cId="3535478068" sldId="345"/>
            <ac:spMk id="4" creationId="{806563B5-5A05-4CB8-A955-4271A814A916}"/>
          </ac:spMkLst>
        </pc:spChg>
        <pc:spChg chg="add del mod">
          <ac:chgData name="Myers, Christopher" userId="d24756aa-5047-4552-b4e4-a0e3463e030d" providerId="ADAL" clId="{ABAEA288-E588-4D25-8065-EFDB032400EB}" dt="2022-02-08T22:49:27.637" v="189" actId="11529"/>
          <ac:spMkLst>
            <pc:docMk/>
            <pc:sldMk cId="3535478068" sldId="345"/>
            <ac:spMk id="5" creationId="{F7C65362-CB9F-42B9-B721-667138813855}"/>
          </ac:spMkLst>
        </pc:spChg>
        <pc:spChg chg="add del">
          <ac:chgData name="Myers, Christopher" userId="d24756aa-5047-4552-b4e4-a0e3463e030d" providerId="ADAL" clId="{ABAEA288-E588-4D25-8065-EFDB032400EB}" dt="2022-02-08T22:50:25.917" v="195" actId="11529"/>
          <ac:spMkLst>
            <pc:docMk/>
            <pc:sldMk cId="3535478068" sldId="345"/>
            <ac:spMk id="7" creationId="{D645BB3B-CC1E-48CD-9FF7-28300A1311C7}"/>
          </ac:spMkLst>
        </pc:spChg>
        <pc:spChg chg="add mod">
          <ac:chgData name="Myers, Christopher" userId="d24756aa-5047-4552-b4e4-a0e3463e030d" providerId="ADAL" clId="{ABAEA288-E588-4D25-8065-EFDB032400EB}" dt="2022-02-08T22:50:36.890" v="198" actId="208"/>
          <ac:spMkLst>
            <pc:docMk/>
            <pc:sldMk cId="3535478068" sldId="345"/>
            <ac:spMk id="9" creationId="{9FE479B9-6120-4572-85D2-940BE082DB8E}"/>
          </ac:spMkLst>
        </pc:spChg>
        <pc:spChg chg="add mod">
          <ac:chgData name="Myers, Christopher" userId="d24756aa-5047-4552-b4e4-a0e3463e030d" providerId="ADAL" clId="{ABAEA288-E588-4D25-8065-EFDB032400EB}" dt="2022-02-08T22:50:48.040" v="201" actId="208"/>
          <ac:spMkLst>
            <pc:docMk/>
            <pc:sldMk cId="3535478068" sldId="345"/>
            <ac:spMk id="10" creationId="{86DC3D17-D3A8-49AA-8341-9D434C6018A9}"/>
          </ac:spMkLst>
        </pc:spChg>
        <pc:graphicFrameChg chg="del mod">
          <ac:chgData name="Myers, Christopher" userId="d24756aa-5047-4552-b4e4-a0e3463e030d" providerId="ADAL" clId="{ABAEA288-E588-4D25-8065-EFDB032400EB}" dt="2022-02-08T22:45:35.274" v="167" actId="478"/>
          <ac:graphicFrameMkLst>
            <pc:docMk/>
            <pc:sldMk cId="3535478068" sldId="345"/>
            <ac:graphicFrameMk id="8" creationId="{A2F97936-6CC1-4C5E-BD98-32E6E017B0F5}"/>
          </ac:graphicFrameMkLst>
        </pc:graphicFrameChg>
        <pc:picChg chg="add mod modCrop">
          <ac:chgData name="Myers, Christopher" userId="d24756aa-5047-4552-b4e4-a0e3463e030d" providerId="ADAL" clId="{ABAEA288-E588-4D25-8065-EFDB032400EB}" dt="2022-02-08T22:50:02.148" v="193" actId="1076"/>
          <ac:picMkLst>
            <pc:docMk/>
            <pc:sldMk cId="3535478068" sldId="345"/>
            <ac:picMk id="6" creationId="{CD10486E-9A3C-4FAE-BB83-2D79E3BE6D86}"/>
          </ac:picMkLst>
        </pc:picChg>
      </pc:sldChg>
      <pc:sldChg chg="addSp delSp modSp add mod setBg">
        <pc:chgData name="Myers, Christopher" userId="d24756aa-5047-4552-b4e4-a0e3463e030d" providerId="ADAL" clId="{ABAEA288-E588-4D25-8065-EFDB032400EB}" dt="2022-02-09T17:04:24.254" v="1656" actId="14100"/>
        <pc:sldMkLst>
          <pc:docMk/>
          <pc:sldMk cId="2339738647" sldId="381"/>
        </pc:sldMkLst>
        <pc:spChg chg="mod">
          <ac:chgData name="Myers, Christopher" userId="d24756aa-5047-4552-b4e4-a0e3463e030d" providerId="ADAL" clId="{ABAEA288-E588-4D25-8065-EFDB032400EB}" dt="2022-02-08T22:00:02.336" v="52" actId="20577"/>
          <ac:spMkLst>
            <pc:docMk/>
            <pc:sldMk cId="2339738647" sldId="381"/>
            <ac:spMk id="22" creationId="{89DBC203-53CF-4E6B-9379-A761017BB154}"/>
          </ac:spMkLst>
        </pc:spChg>
        <pc:spChg chg="mod">
          <ac:chgData name="Myers, Christopher" userId="d24756aa-5047-4552-b4e4-a0e3463e030d" providerId="ADAL" clId="{ABAEA288-E588-4D25-8065-EFDB032400EB}" dt="2022-02-08T22:00:31.553" v="88" actId="14100"/>
          <ac:spMkLst>
            <pc:docMk/>
            <pc:sldMk cId="2339738647" sldId="381"/>
            <ac:spMk id="23" creationId="{62CD7696-6F82-40E5-A1A4-D09DE1C1059D}"/>
          </ac:spMkLst>
        </pc:spChg>
        <pc:grpChg chg="mod">
          <ac:chgData name="Myers, Christopher" userId="d24756aa-5047-4552-b4e4-a0e3463e030d" providerId="ADAL" clId="{ABAEA288-E588-4D25-8065-EFDB032400EB}" dt="2022-02-08T22:22:42.999" v="150" actId="1076"/>
          <ac:grpSpMkLst>
            <pc:docMk/>
            <pc:sldMk cId="2339738647" sldId="381"/>
            <ac:grpSpMk id="2" creationId="{DB532309-1D6B-48BA-A48C-6ED4D6476BAF}"/>
          </ac:grpSpMkLst>
        </pc:grpChg>
        <pc:picChg chg="add mod ord">
          <ac:chgData name="Myers, Christopher" userId="d24756aa-5047-4552-b4e4-a0e3463e030d" providerId="ADAL" clId="{ABAEA288-E588-4D25-8065-EFDB032400EB}" dt="2022-02-09T17:04:24.254" v="1656" actId="14100"/>
          <ac:picMkLst>
            <pc:docMk/>
            <pc:sldMk cId="2339738647" sldId="381"/>
            <ac:picMk id="3" creationId="{D2D138BF-8559-4CC3-84D6-F77B7DF35684}"/>
          </ac:picMkLst>
        </pc:picChg>
        <pc:picChg chg="add del mod">
          <ac:chgData name="Myers, Christopher" userId="d24756aa-5047-4552-b4e4-a0e3463e030d" providerId="ADAL" clId="{ABAEA288-E588-4D25-8065-EFDB032400EB}" dt="2022-02-09T17:04:02.248" v="1653" actId="21"/>
          <ac:picMkLst>
            <pc:docMk/>
            <pc:sldMk cId="2339738647" sldId="381"/>
            <ac:picMk id="4" creationId="{FACC52B2-9B37-4F33-8905-B37165C62FFA}"/>
          </ac:picMkLst>
        </pc:picChg>
        <pc:picChg chg="del">
          <ac:chgData name="Myers, Christopher" userId="d24756aa-5047-4552-b4e4-a0e3463e030d" providerId="ADAL" clId="{ABAEA288-E588-4D25-8065-EFDB032400EB}" dt="2022-02-08T22:03:37.176" v="89" actId="478"/>
          <ac:picMkLst>
            <pc:docMk/>
            <pc:sldMk cId="2339738647" sldId="381"/>
            <ac:picMk id="14" creationId="{AF26C6FC-E58D-46F3-830E-69EBB2B0422B}"/>
          </ac:picMkLst>
        </pc:picChg>
      </pc:sldChg>
      <pc:sldChg chg="new del">
        <pc:chgData name="Myers, Christopher" userId="d24756aa-5047-4552-b4e4-a0e3463e030d" providerId="ADAL" clId="{ABAEA288-E588-4D25-8065-EFDB032400EB}" dt="2022-02-08T22:04:44.697" v="92" actId="2696"/>
        <pc:sldMkLst>
          <pc:docMk/>
          <pc:sldMk cId="697784261" sldId="382"/>
        </pc:sldMkLst>
      </pc:sldChg>
      <pc:sldChg chg="new del">
        <pc:chgData name="Myers, Christopher" userId="d24756aa-5047-4552-b4e4-a0e3463e030d" providerId="ADAL" clId="{ABAEA288-E588-4D25-8065-EFDB032400EB}" dt="2022-02-08T22:07:40.927" v="126" actId="2696"/>
        <pc:sldMkLst>
          <pc:docMk/>
          <pc:sldMk cId="1907785761" sldId="382"/>
        </pc:sldMkLst>
      </pc:sldChg>
      <pc:sldChg chg="addSp delSp modSp new mod setBg modClrScheme chgLayout">
        <pc:chgData name="Myers, Christopher" userId="d24756aa-5047-4552-b4e4-a0e3463e030d" providerId="ADAL" clId="{ABAEA288-E588-4D25-8065-EFDB032400EB}" dt="2022-02-08T22:08:57.764" v="134" actId="1076"/>
        <pc:sldMkLst>
          <pc:docMk/>
          <pc:sldMk cId="3556670352" sldId="382"/>
        </pc:sldMkLst>
        <pc:spChg chg="del mod ord">
          <ac:chgData name="Myers, Christopher" userId="d24756aa-5047-4552-b4e4-a0e3463e030d" providerId="ADAL" clId="{ABAEA288-E588-4D25-8065-EFDB032400EB}" dt="2022-02-08T22:07:56.732" v="128" actId="700"/>
          <ac:spMkLst>
            <pc:docMk/>
            <pc:sldMk cId="3556670352" sldId="382"/>
            <ac:spMk id="2" creationId="{F9B03564-6449-4BD9-9369-9812D3D8AE75}"/>
          </ac:spMkLst>
        </pc:spChg>
        <pc:spChg chg="del mod ord">
          <ac:chgData name="Myers, Christopher" userId="d24756aa-5047-4552-b4e4-a0e3463e030d" providerId="ADAL" clId="{ABAEA288-E588-4D25-8065-EFDB032400EB}" dt="2022-02-08T22:07:56.732" v="128" actId="700"/>
          <ac:spMkLst>
            <pc:docMk/>
            <pc:sldMk cId="3556670352" sldId="382"/>
            <ac:spMk id="3" creationId="{16A623B8-78BA-4AFF-AD2C-F3A3D0BDFC05}"/>
          </ac:spMkLst>
        </pc:spChg>
        <pc:spChg chg="add mod ord">
          <ac:chgData name="Myers, Christopher" userId="d24756aa-5047-4552-b4e4-a0e3463e030d" providerId="ADAL" clId="{ABAEA288-E588-4D25-8065-EFDB032400EB}" dt="2022-02-08T22:08:45.641" v="132" actId="26606"/>
          <ac:spMkLst>
            <pc:docMk/>
            <pc:sldMk cId="3556670352" sldId="382"/>
            <ac:spMk id="4" creationId="{B05270DC-0198-4DF2-B913-46F4E6ADBA25}"/>
          </ac:spMkLst>
        </pc:spChg>
        <pc:spChg chg="add mod ord">
          <ac:chgData name="Myers, Christopher" userId="d24756aa-5047-4552-b4e4-a0e3463e030d" providerId="ADAL" clId="{ABAEA288-E588-4D25-8065-EFDB032400EB}" dt="2022-02-08T22:08:45.641" v="132" actId="26606"/>
          <ac:spMkLst>
            <pc:docMk/>
            <pc:sldMk cId="3556670352" sldId="382"/>
            <ac:spMk id="5" creationId="{E7A2D36F-B820-4F07-ACDA-63C56A6426C2}"/>
          </ac:spMkLst>
        </pc:spChg>
        <pc:spChg chg="add del">
          <ac:chgData name="Myers, Christopher" userId="d24756aa-5047-4552-b4e4-a0e3463e030d" providerId="ADAL" clId="{ABAEA288-E588-4D25-8065-EFDB032400EB}" dt="2022-02-08T22:08:45.641" v="132" actId="26606"/>
          <ac:spMkLst>
            <pc:docMk/>
            <pc:sldMk cId="3556670352" sldId="382"/>
            <ac:spMk id="12" creationId="{87CC2527-562A-4F69-B487-4371E5B243E7}"/>
          </ac:spMkLst>
        </pc:spChg>
        <pc:picChg chg="add mod ord">
          <ac:chgData name="Myers, Christopher" userId="d24756aa-5047-4552-b4e4-a0e3463e030d" providerId="ADAL" clId="{ABAEA288-E588-4D25-8065-EFDB032400EB}" dt="2022-02-08T22:08:57.764" v="134" actId="1076"/>
          <ac:picMkLst>
            <pc:docMk/>
            <pc:sldMk cId="3556670352" sldId="382"/>
            <ac:picMk id="7" creationId="{19A883D9-83C7-4D08-94E5-D7B814FDD15F}"/>
          </ac:picMkLst>
        </pc:picChg>
        <pc:cxnChg chg="add del">
          <ac:chgData name="Myers, Christopher" userId="d24756aa-5047-4552-b4e4-a0e3463e030d" providerId="ADAL" clId="{ABAEA288-E588-4D25-8065-EFDB032400EB}" dt="2022-02-08T22:08:45.641" v="132" actId="26606"/>
          <ac:cxnSpMkLst>
            <pc:docMk/>
            <pc:sldMk cId="3556670352" sldId="382"/>
            <ac:cxnSpMk id="14" creationId="{BCDAEC91-5BCE-4B55-9CC0-43EF94CB734B}"/>
          </ac:cxnSpMkLst>
        </pc:cxnChg>
      </pc:sldChg>
      <pc:sldChg chg="addSp delSp modSp new add del mod">
        <pc:chgData name="Myers, Christopher" userId="d24756aa-5047-4552-b4e4-a0e3463e030d" providerId="ADAL" clId="{ABAEA288-E588-4D25-8065-EFDB032400EB}" dt="2022-02-08T23:06:53.515" v="213" actId="2696"/>
        <pc:sldMkLst>
          <pc:docMk/>
          <pc:sldMk cId="2651929530" sldId="383"/>
        </pc:sldMkLst>
        <pc:spChg chg="del">
          <ac:chgData name="Myers, Christopher" userId="d24756aa-5047-4552-b4e4-a0e3463e030d" providerId="ADAL" clId="{ABAEA288-E588-4D25-8065-EFDB032400EB}" dt="2022-02-08T22:18:27.113" v="136" actId="931"/>
          <ac:spMkLst>
            <pc:docMk/>
            <pc:sldMk cId="2651929530" sldId="383"/>
            <ac:spMk id="3" creationId="{5A86D863-D69C-4FF8-A209-433F37250B36}"/>
          </ac:spMkLst>
        </pc:spChg>
        <pc:picChg chg="add mod">
          <ac:chgData name="Myers, Christopher" userId="d24756aa-5047-4552-b4e4-a0e3463e030d" providerId="ADAL" clId="{ABAEA288-E588-4D25-8065-EFDB032400EB}" dt="2022-02-08T22:19:28.718" v="145" actId="14100"/>
          <ac:picMkLst>
            <pc:docMk/>
            <pc:sldMk cId="2651929530" sldId="383"/>
            <ac:picMk id="5" creationId="{6A59AED4-9478-432B-A789-95FADF11394F}"/>
          </ac:picMkLst>
        </pc:picChg>
      </pc:sldChg>
      <pc:sldChg chg="new del">
        <pc:chgData name="Myers, Christopher" userId="d24756aa-5047-4552-b4e4-a0e3463e030d" providerId="ADAL" clId="{ABAEA288-E588-4D25-8065-EFDB032400EB}" dt="2022-02-08T22:45:28.009" v="165" actId="2696"/>
        <pc:sldMkLst>
          <pc:docMk/>
          <pc:sldMk cId="1416215676" sldId="384"/>
        </pc:sldMkLst>
      </pc:sldChg>
      <pc:sldChg chg="new del">
        <pc:chgData name="Myers, Christopher" userId="d24756aa-5047-4552-b4e4-a0e3463e030d" providerId="ADAL" clId="{ABAEA288-E588-4D25-8065-EFDB032400EB}" dt="2022-02-08T22:45:09.607" v="161" actId="2696"/>
        <pc:sldMkLst>
          <pc:docMk/>
          <pc:sldMk cId="3360948109" sldId="384"/>
        </pc:sldMkLst>
      </pc:sldChg>
      <pc:sldChg chg="addSp delSp modSp new mod ord">
        <pc:chgData name="Myers, Christopher" userId="d24756aa-5047-4552-b4e4-a0e3463e030d" providerId="ADAL" clId="{ABAEA288-E588-4D25-8065-EFDB032400EB}" dt="2022-02-08T23:06:51.268" v="212"/>
        <pc:sldMkLst>
          <pc:docMk/>
          <pc:sldMk cId="3852670184" sldId="384"/>
        </pc:sldMkLst>
        <pc:spChg chg="del">
          <ac:chgData name="Myers, Christopher" userId="d24756aa-5047-4552-b4e4-a0e3463e030d" providerId="ADAL" clId="{ABAEA288-E588-4D25-8065-EFDB032400EB}" dt="2022-02-08T23:06:45.259" v="210" actId="21"/>
          <ac:spMkLst>
            <pc:docMk/>
            <pc:sldMk cId="3852670184" sldId="384"/>
            <ac:spMk id="2" creationId="{566B5733-7B10-4731-8756-2E54493AE246}"/>
          </ac:spMkLst>
        </pc:spChg>
        <pc:picChg chg="add mod">
          <ac:chgData name="Myers, Christopher" userId="d24756aa-5047-4552-b4e4-a0e3463e030d" providerId="ADAL" clId="{ABAEA288-E588-4D25-8065-EFDB032400EB}" dt="2022-02-08T23:06:38.131" v="209" actId="1076"/>
          <ac:picMkLst>
            <pc:docMk/>
            <pc:sldMk cId="3852670184" sldId="384"/>
            <ac:picMk id="3" creationId="{0D6CDAE5-75C4-4CEE-9B9A-27E0EE56B673}"/>
          </ac:picMkLst>
        </pc:picChg>
      </pc:sldChg>
      <pc:sldChg chg="addSp delSp modSp mod">
        <pc:chgData name="Myers, Christopher" userId="d24756aa-5047-4552-b4e4-a0e3463e030d" providerId="ADAL" clId="{ABAEA288-E588-4D25-8065-EFDB032400EB}" dt="2022-02-09T00:54:57.254" v="1209" actId="5793"/>
        <pc:sldMkLst>
          <pc:docMk/>
          <pc:sldMk cId="1627439912" sldId="385"/>
        </pc:sldMkLst>
        <pc:spChg chg="mod">
          <ac:chgData name="Myers, Christopher" userId="d24756aa-5047-4552-b4e4-a0e3463e030d" providerId="ADAL" clId="{ABAEA288-E588-4D25-8065-EFDB032400EB}" dt="2022-02-08T23:11:48.508" v="288" actId="20577"/>
          <ac:spMkLst>
            <pc:docMk/>
            <pc:sldMk cId="1627439912" sldId="385"/>
            <ac:spMk id="4" creationId="{D903C53D-61E8-4E1D-83AD-96249F8FB67B}"/>
          </ac:spMkLst>
        </pc:spChg>
        <pc:spChg chg="mod">
          <ac:chgData name="Myers, Christopher" userId="d24756aa-5047-4552-b4e4-a0e3463e030d" providerId="ADAL" clId="{ABAEA288-E588-4D25-8065-EFDB032400EB}" dt="2022-02-08T23:19:21.461" v="579" actId="1076"/>
          <ac:spMkLst>
            <pc:docMk/>
            <pc:sldMk cId="1627439912" sldId="385"/>
            <ac:spMk id="5" creationId="{0383DC54-1E8C-4CF3-B085-106B75B954EC}"/>
          </ac:spMkLst>
        </pc:spChg>
        <pc:spChg chg="mod">
          <ac:chgData name="Myers, Christopher" userId="d24756aa-5047-4552-b4e4-a0e3463e030d" providerId="ADAL" clId="{ABAEA288-E588-4D25-8065-EFDB032400EB}" dt="2022-02-08T23:28:47.435" v="976" actId="20577"/>
          <ac:spMkLst>
            <pc:docMk/>
            <pc:sldMk cId="1627439912" sldId="385"/>
            <ac:spMk id="6" creationId="{91307C73-FFC2-43A0-BC90-3F3F17347669}"/>
          </ac:spMkLst>
        </pc:spChg>
        <pc:spChg chg="mod">
          <ac:chgData name="Myers, Christopher" userId="d24756aa-5047-4552-b4e4-a0e3463e030d" providerId="ADAL" clId="{ABAEA288-E588-4D25-8065-EFDB032400EB}" dt="2022-02-08T23:21:46.201" v="642" actId="20577"/>
          <ac:spMkLst>
            <pc:docMk/>
            <pc:sldMk cId="1627439912" sldId="385"/>
            <ac:spMk id="7" creationId="{14E9BBC5-9C64-48E0-8011-5D5087850D3F}"/>
          </ac:spMkLst>
        </pc:spChg>
        <pc:spChg chg="mod">
          <ac:chgData name="Myers, Christopher" userId="d24756aa-5047-4552-b4e4-a0e3463e030d" providerId="ADAL" clId="{ABAEA288-E588-4D25-8065-EFDB032400EB}" dt="2022-02-09T00:54:57.254" v="1209" actId="5793"/>
          <ac:spMkLst>
            <pc:docMk/>
            <pc:sldMk cId="1627439912" sldId="385"/>
            <ac:spMk id="8" creationId="{5D3254E5-379D-460D-8ABD-B37EBE7AF12D}"/>
          </ac:spMkLst>
        </pc:spChg>
        <pc:spChg chg="del">
          <ac:chgData name="Myers, Christopher" userId="d24756aa-5047-4552-b4e4-a0e3463e030d" providerId="ADAL" clId="{ABAEA288-E588-4D25-8065-EFDB032400EB}" dt="2022-02-08T23:21:28.114" v="626" actId="478"/>
          <ac:spMkLst>
            <pc:docMk/>
            <pc:sldMk cId="1627439912" sldId="385"/>
            <ac:spMk id="9" creationId="{1E9FCEF2-73C6-455B-ADFB-B1BDF5DD4780}"/>
          </ac:spMkLst>
        </pc:spChg>
        <pc:spChg chg="mod">
          <ac:chgData name="Myers, Christopher" userId="d24756aa-5047-4552-b4e4-a0e3463e030d" providerId="ADAL" clId="{ABAEA288-E588-4D25-8065-EFDB032400EB}" dt="2022-02-08T23:22:08.413" v="645" actId="1076"/>
          <ac:spMkLst>
            <pc:docMk/>
            <pc:sldMk cId="1627439912" sldId="385"/>
            <ac:spMk id="10" creationId="{E6AADA52-9F7A-42F8-BB1C-D1721710418A}"/>
          </ac:spMkLst>
        </pc:spChg>
        <pc:spChg chg="add mod">
          <ac:chgData name="Myers, Christopher" userId="d24756aa-5047-4552-b4e4-a0e3463e030d" providerId="ADAL" clId="{ABAEA288-E588-4D25-8065-EFDB032400EB}" dt="2022-02-08T23:21:38.145" v="628" actId="1076"/>
          <ac:spMkLst>
            <pc:docMk/>
            <pc:sldMk cId="1627439912" sldId="385"/>
            <ac:spMk id="11" creationId="{120EC45E-2185-4D8D-8CCF-294D4943C012}"/>
          </ac:spMkLst>
        </pc:spChg>
        <pc:spChg chg="add mod">
          <ac:chgData name="Myers, Christopher" userId="d24756aa-5047-4552-b4e4-a0e3463e030d" providerId="ADAL" clId="{ABAEA288-E588-4D25-8065-EFDB032400EB}" dt="2022-02-08T23:22:29.598" v="661" actId="20577"/>
          <ac:spMkLst>
            <pc:docMk/>
            <pc:sldMk cId="1627439912" sldId="385"/>
            <ac:spMk id="12" creationId="{5504D39D-CE27-4B3B-8D58-021FB4BBDC89}"/>
          </ac:spMkLst>
        </pc:spChg>
      </pc:sldChg>
      <pc:sldChg chg="addSp modSp new mod ord">
        <pc:chgData name="Myers, Christopher" userId="d24756aa-5047-4552-b4e4-a0e3463e030d" providerId="ADAL" clId="{ABAEA288-E588-4D25-8065-EFDB032400EB}" dt="2022-02-09T17:05:27.245" v="1662" actId="167"/>
        <pc:sldMkLst>
          <pc:docMk/>
          <pc:sldMk cId="2607243119" sldId="386"/>
        </pc:sldMkLst>
        <pc:spChg chg="mod">
          <ac:chgData name="Myers, Christopher" userId="d24756aa-5047-4552-b4e4-a0e3463e030d" providerId="ADAL" clId="{ABAEA288-E588-4D25-8065-EFDB032400EB}" dt="2022-02-09T17:05:19.764" v="1661" actId="27636"/>
          <ac:spMkLst>
            <pc:docMk/>
            <pc:sldMk cId="2607243119" sldId="386"/>
            <ac:spMk id="2" creationId="{4BDE0C7B-1277-45AE-AC58-65968CC9E24E}"/>
          </ac:spMkLst>
        </pc:spChg>
        <pc:picChg chg="add mod ord">
          <ac:chgData name="Myers, Christopher" userId="d24756aa-5047-4552-b4e4-a0e3463e030d" providerId="ADAL" clId="{ABAEA288-E588-4D25-8065-EFDB032400EB}" dt="2022-02-09T17:05:27.245" v="1662" actId="167"/>
          <ac:picMkLst>
            <pc:docMk/>
            <pc:sldMk cId="2607243119" sldId="386"/>
            <ac:picMk id="3" creationId="{BD0DDDD0-433D-4AD8-8A4D-9309A77EA34C}"/>
          </ac:picMkLst>
        </pc:picChg>
      </pc:sldChg>
      <pc:sldChg chg="modSp new mod">
        <pc:chgData name="Myers, Christopher" userId="d24756aa-5047-4552-b4e4-a0e3463e030d" providerId="ADAL" clId="{ABAEA288-E588-4D25-8065-EFDB032400EB}" dt="2022-02-09T16:59:21.574" v="1647" actId="5793"/>
        <pc:sldMkLst>
          <pc:docMk/>
          <pc:sldMk cId="2610579414" sldId="387"/>
        </pc:sldMkLst>
        <pc:spChg chg="mod">
          <ac:chgData name="Myers, Christopher" userId="d24756aa-5047-4552-b4e4-a0e3463e030d" providerId="ADAL" clId="{ABAEA288-E588-4D25-8065-EFDB032400EB}" dt="2022-02-09T16:59:21.574" v="1647" actId="5793"/>
          <ac:spMkLst>
            <pc:docMk/>
            <pc:sldMk cId="2610579414" sldId="387"/>
            <ac:spMk id="2" creationId="{596033BA-140C-49C6-822B-BCBC5BE56640}"/>
          </ac:spMkLst>
        </pc:spChg>
      </pc:sldChg>
      <pc:sldMasterChg chg="del addSldLayout delSldLayout">
        <pc:chgData name="Myers, Christopher" userId="d24756aa-5047-4552-b4e4-a0e3463e030d" providerId="ADAL" clId="{ABAEA288-E588-4D25-8065-EFDB032400EB}" dt="2022-02-08T22:47:36.940" v="177" actId="2696"/>
        <pc:sldMasterMkLst>
          <pc:docMk/>
          <pc:sldMasterMk cId="1649569991" sldId="2147483660"/>
        </pc:sldMasterMkLst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3849479080" sldId="2147483661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383823004" sldId="2147483662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4069595996" sldId="2147483663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2039410135" sldId="2147483664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2821435530" sldId="2147483665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3919142602" sldId="2147483666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3371281765" sldId="2147483667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437559512" sldId="2147483668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2280742242" sldId="2147483669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1108567380" sldId="2147483670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774214859" sldId="2147483671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3228882911" sldId="2147483672"/>
          </pc:sldLayoutMkLst>
        </pc:sldLayoutChg>
        <pc:sldLayoutChg chg="del">
          <pc:chgData name="Myers, Christopher" userId="d24756aa-5047-4552-b4e4-a0e3463e030d" providerId="ADAL" clId="{ABAEA288-E588-4D25-8065-EFDB032400EB}" dt="2022-02-08T22:47:36.940" v="177" actId="2696"/>
          <pc:sldLayoutMkLst>
            <pc:docMk/>
            <pc:sldMasterMk cId="1649569991" sldId="2147483660"/>
            <pc:sldLayoutMk cId="3571030429" sldId="2147483673"/>
          </pc:sldLayoutMkLst>
        </pc:sldLayoutChg>
        <pc:sldLayoutChg chg="add del">
          <pc:chgData name="Myers, Christopher" userId="d24756aa-5047-4552-b4e4-a0e3463e030d" providerId="ADAL" clId="{ABAEA288-E588-4D25-8065-EFDB032400EB}" dt="2022-02-08T22:45:13.006" v="162" actId="2696"/>
          <pc:sldLayoutMkLst>
            <pc:docMk/>
            <pc:sldMasterMk cId="1649569991" sldId="2147483660"/>
            <pc:sldLayoutMk cId="538019943" sldId="214748367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870ED-6B25-48AF-A4F4-42CF3D229CF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86946-AFDB-42A6-95C7-5D3184483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4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B843C-A6A5-493C-B344-EE1A6FC20E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28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BCB088-F0A5-4D38-ACFD-C3D6FF3028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29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45E00-BA7B-48F7-AFF8-B791EE66C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0E3FF-3A56-4BCB-87F5-CE44D2E51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A6653-6A6F-412A-948C-087E42AB5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16548-43C7-41A1-8FBD-29F9ADA7E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59DAC-EDFA-48F9-BF0A-F311D90C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98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0DE9A-69EA-44B8-AD42-B0883C9F3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B1C01-AD37-479A-8FC9-906AF8E84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F20CA-9ED4-4758-8E4E-097A72549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A59D-47A5-441B-B5C7-8F158B00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296BD-42DF-49E6-A433-0668C35B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3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DF7C-6021-406E-8B2D-0DAB97D1C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AA776-1E66-4EA9-B054-CF54C329A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31C2C-E805-44B7-896D-7B6F126B9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0D775-CDCC-484C-9AA7-BCDADC325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42A18-A5EB-427C-B7B5-83B981FDB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3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AEA36-72C4-49FC-A243-84933E52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DB76-5254-48B9-8F13-C1DD1C394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5CA81-9ADF-4667-9581-179155DED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07398-93F7-400D-AAFB-4E780E0B2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1AC06-B03B-4858-837D-65EC22992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752C03-579A-48CB-90F8-896DE3E23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7888-7874-4661-85E0-0B676D9BA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87CD4-7037-4591-9FB5-E3574A4B0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B2A64-7B89-44AE-AC88-05E6D0E28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42FD4-E538-4436-B393-00D68215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2460AF-9BC1-4356-A068-8D7C78319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CD6EF-2B2C-414F-B18B-1E8B660CC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6A1EF2-FE44-4AA9-B66A-9311524A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E45F70-EF4B-4C79-AD5E-F6D15F19C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7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2F243-CD8E-418D-B852-08C2014FB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E0AC99-0852-472D-91CD-45AA15AA0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02BA1C-CAD6-45B9-8556-EA23CF0A8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EF82FE-A434-4C7B-8927-6D0B4B0C7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6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C0CB4F-006E-4CF1-8F10-F1AA56877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D92A8D-1FF9-46DA-A744-F9AFC9FBD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AAF4C-4B22-4173-8421-D6F740E0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6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64B4A-50E0-4D55-A4F4-773EEF099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27B12-1B0C-48A2-A098-36A804DAF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C1BD7-956D-4B9B-914C-0402C5FF7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733B7-DE3A-42FD-9394-30B00BA93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F6B0A-E3BE-4D59-940B-E6A2ED76D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7C370-2153-4FB5-BE51-183319F94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5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89297-31AD-4E1D-8FCE-86EF15A3D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6EFA85-C964-483D-AAEB-9068EAA37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D4BB2-364E-44F0-8858-E1749CAB9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D2226-F844-4E8C-AA0D-91E9193CD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E0F5D-8E19-46A1-ABA9-1C67DFCED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B1114-2C05-4689-8766-E571E03BE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1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60199-84E2-4F5C-9298-169F39BF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C41FCC-6DDE-4ECA-AA93-4ED374CB7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30384-6AA5-441B-A055-E81E50DA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4A674-58FE-46F3-AC62-F37A760B3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17A13-C1BC-474D-A9E0-5838516B6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33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D03D61-BC41-4C51-8C07-AB9C4108D8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5018EE-9F58-4656-9913-C05937C11F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49EF1-B941-456C-85A2-DE8E3D97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C4E62-681C-495E-B035-5C37D128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F6FBF-98AD-4EAD-95C9-12A034E20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59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4AE3CA-FF55-4CBC-AD73-8588ABD3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1" y="401053"/>
            <a:ext cx="11486147" cy="5459997"/>
          </a:xfrm>
        </p:spPr>
        <p:txBody>
          <a:bodyPr/>
          <a:lstStyle>
            <a:lvl1pPr>
              <a:buClr>
                <a:srgbClr val="24804E"/>
              </a:buClr>
              <a:defRPr sz="3200"/>
            </a:lvl1pPr>
            <a:lvl2pPr>
              <a:buClr>
                <a:srgbClr val="24804E"/>
              </a:buClr>
              <a:defRPr sz="2800"/>
            </a:lvl2pPr>
            <a:lvl3pPr>
              <a:buClr>
                <a:srgbClr val="24804E"/>
              </a:buClr>
              <a:defRPr sz="2400"/>
            </a:lvl3pPr>
            <a:lvl4pPr>
              <a:buClr>
                <a:srgbClr val="24804E"/>
              </a:buClr>
              <a:defRPr sz="2000"/>
            </a:lvl4pPr>
            <a:lvl5pPr>
              <a:buClr>
                <a:srgbClr val="24804E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9143A3-EDD4-4606-AA76-4230786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9" y="6351975"/>
            <a:ext cx="9962121" cy="471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221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DC89-1FC6-434B-8C04-0E6D5A74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BC61-BD81-42DC-89F8-425DC7A2D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3869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8B65-0C47-4C91-B9AC-FC3EF86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35D-82EA-45FF-BBFA-35F3EB887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CE490-5604-430E-B3CF-126409393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6303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CBA96-5E48-46AD-887A-BFCB79799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2BB41-13A5-442F-8E24-B650ADE8C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103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3595A-C34F-43DE-A826-990BDE3F3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AA2CF-CE27-42FA-8552-445A71C12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1035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CBAE6C-2FB4-46BA-B61C-47823A34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9056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AE7A-8D38-43CE-BD2C-5EDB3980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5728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34DE-A093-4BD0-9D14-FF591D17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533698"/>
            <a:ext cx="3932237" cy="1055514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F254-ECDE-4C47-9013-B4594754D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3369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18D57-771D-4AAF-8AA5-E584CA4E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921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9876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3ED5-DF60-4912-8027-45DDE76A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386436"/>
            <a:ext cx="3932237" cy="1066396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86E0FC-D0B9-4EB3-9238-8EE0D0A96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38643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4172E-AC63-4F13-9B3C-4ED346705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48676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755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E59328-DE32-492F-BA78-803B7921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FCA55-46E9-40CE-A05E-551082838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7E600-4F45-4FA6-89AF-8E067E34E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951FE-3A88-40A6-AEBE-F8BBA6373186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22E82-4F8B-419B-B81F-8C4453183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BBF19-6B40-4469-B752-3EADC4187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CE885-D3AE-42FA-8692-204F89EE4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6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BA3469-78F8-44F4-B6F5-E81E71E6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EB38F-300A-49CA-A87A-4B7D00CA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06FAED-E66E-4307-93BB-5825199BA9EA}"/>
              </a:ext>
            </a:extLst>
          </p:cNvPr>
          <p:cNvGrpSpPr/>
          <p:nvPr userDrawn="1"/>
        </p:nvGrpSpPr>
        <p:grpSpPr>
          <a:xfrm>
            <a:off x="-2" y="6176963"/>
            <a:ext cx="12192002" cy="681037"/>
            <a:chOff x="-2" y="6710208"/>
            <a:chExt cx="12192002" cy="681037"/>
          </a:xfrm>
          <a:solidFill>
            <a:srgbClr val="002060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AF6862-72B8-49BA-A886-425E2F0DB08F}"/>
                </a:ext>
              </a:extLst>
            </p:cNvPr>
            <p:cNvSpPr/>
            <p:nvPr userDrawn="1"/>
          </p:nvSpPr>
          <p:spPr>
            <a:xfrm>
              <a:off x="-2" y="6710208"/>
              <a:ext cx="12192000" cy="681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6D4F8E3-D903-4D45-B4E1-793F3DD83ED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32000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7EC87-CF1B-407C-BA7B-4F8ED195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4936" y="6348633"/>
            <a:ext cx="9962121" cy="4836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F505B-9DC9-4843-9E98-E580C0E855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08326" y="6003156"/>
            <a:ext cx="690951" cy="69095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070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33072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32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8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4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SzPct val="70000"/>
        <a:buFont typeface="Wingdings" panose="05000000000000000000" pitchFamily="2" charset="2"/>
        <a:buChar char="§"/>
        <a:defRPr sz="2000" b="0" kern="1200">
          <a:solidFill>
            <a:srgbClr val="233072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458D4-7906-401F-B286-F8D3C452E549}"/>
              </a:ext>
            </a:extLst>
          </p:cNvPr>
          <p:cNvGrpSpPr/>
          <p:nvPr userDrawn="1"/>
        </p:nvGrpSpPr>
        <p:grpSpPr>
          <a:xfrm>
            <a:off x="0" y="0"/>
            <a:ext cx="12192000" cy="1348264"/>
            <a:chOff x="0" y="0"/>
            <a:chExt cx="12192000" cy="822385"/>
          </a:xfrm>
          <a:solidFill>
            <a:srgbClr val="002060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D06553-2619-4672-83D4-A8D8CE9B5D37}"/>
                </a:ext>
              </a:extLst>
            </p:cNvPr>
            <p:cNvSpPr/>
            <p:nvPr userDrawn="1"/>
          </p:nvSpPr>
          <p:spPr>
            <a:xfrm>
              <a:off x="0" y="0"/>
              <a:ext cx="12192000" cy="8223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39EDDB-49EF-480A-AD28-D66DA5F2666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723705"/>
              <a:ext cx="12192000" cy="0"/>
            </a:xfrm>
            <a:prstGeom prst="line">
              <a:avLst/>
            </a:prstGeom>
            <a:grpFill/>
            <a:ln w="63500">
              <a:solidFill>
                <a:srgbClr val="2480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F4AA9-F6A0-498B-AC73-15F7C5E44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0580" y="1676637"/>
            <a:ext cx="10515600" cy="4965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41F42-FB64-4AD8-8C5C-D25E38667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0" y="-351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465594-4332-40B5-BD59-9C980F88A3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167" y="5924779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4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4804E"/>
        </a:buClr>
        <a:buFont typeface="Wingdings" panose="05000000000000000000" pitchFamily="2" charset="2"/>
        <a:buChar char="§"/>
        <a:defRPr sz="36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804E"/>
        </a:buClr>
        <a:buFont typeface="Wingdings" panose="05000000000000000000" pitchFamily="2" charset="2"/>
        <a:buChar char="§"/>
        <a:defRPr sz="1800" kern="1200">
          <a:solidFill>
            <a:srgbClr val="002060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pf.navy.mil/JBPHH-Water-Updates/" TargetMode="External"/><Relationship Id="rId2" Type="http://schemas.openxmlformats.org/officeDocument/2006/relationships/hyperlink" Target="https://www.epa.gov/red-hill/drinking-water-emergency-joint-base-pearl-harbor-hickam-honolulu-hawaii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facebook.com/JBPH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D138BF-8559-4CC3-84D6-F77B7DF35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626"/>
            <a:ext cx="9966036" cy="687725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B532309-1D6B-48BA-A48C-6ED4D6476BAF}"/>
              </a:ext>
            </a:extLst>
          </p:cNvPr>
          <p:cNvGrpSpPr/>
          <p:nvPr/>
        </p:nvGrpSpPr>
        <p:grpSpPr>
          <a:xfrm>
            <a:off x="6160776" y="-19251"/>
            <a:ext cx="6108227" cy="6899957"/>
            <a:chOff x="5654861" y="-384953"/>
            <a:chExt cx="6052153" cy="6904197"/>
          </a:xfrm>
        </p:grpSpPr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BD6FC5E1-8D5A-4F9F-8557-CFBEAE9ACB40}"/>
                </a:ext>
              </a:extLst>
            </p:cNvPr>
            <p:cNvSpPr/>
            <p:nvPr/>
          </p:nvSpPr>
          <p:spPr>
            <a:xfrm>
              <a:off x="5654861" y="-375321"/>
              <a:ext cx="5955559" cy="6894565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894565">
                  <a:moveTo>
                    <a:pt x="3264195" y="9144"/>
                  </a:moveTo>
                  <a:lnTo>
                    <a:pt x="5946415" y="0"/>
                  </a:lnTo>
                  <a:lnTo>
                    <a:pt x="5955559" y="6894565"/>
                  </a:lnTo>
                  <a:lnTo>
                    <a:pt x="0" y="6874788"/>
                  </a:lnTo>
                  <a:lnTo>
                    <a:pt x="3264195" y="9144"/>
                  </a:lnTo>
                  <a:close/>
                </a:path>
              </a:pathLst>
            </a:custGeom>
            <a:solidFill>
              <a:srgbClr val="24804E"/>
            </a:solidFill>
            <a:ln>
              <a:solidFill>
                <a:srgbClr val="24804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5E76D900-F3BD-46B9-9D16-7D07D835A53A}"/>
                </a:ext>
              </a:extLst>
            </p:cNvPr>
            <p:cNvSpPr/>
            <p:nvPr/>
          </p:nvSpPr>
          <p:spPr>
            <a:xfrm>
              <a:off x="5751455" y="-384953"/>
              <a:ext cx="5955559" cy="6904197"/>
            </a:xfrm>
            <a:custGeom>
              <a:avLst/>
              <a:gdLst>
                <a:gd name="connsiteX0" fmla="*/ 0 w 2663932"/>
                <a:gd name="connsiteY0" fmla="*/ 0 h 6848845"/>
                <a:gd name="connsiteX1" fmla="*/ 2663932 w 2663932"/>
                <a:gd name="connsiteY1" fmla="*/ 0 h 6848845"/>
                <a:gd name="connsiteX2" fmla="*/ 2663932 w 2663932"/>
                <a:gd name="connsiteY2" fmla="*/ 6848845 h 6848845"/>
                <a:gd name="connsiteX3" fmla="*/ 0 w 2663932"/>
                <a:gd name="connsiteY3" fmla="*/ 6848845 h 6848845"/>
                <a:gd name="connsiteX4" fmla="*/ 0 w 2663932"/>
                <a:gd name="connsiteY4" fmla="*/ 0 h 6848845"/>
                <a:gd name="connsiteX0" fmla="*/ 0 w 2682220"/>
                <a:gd name="connsiteY0" fmla="*/ 0 h 6867133"/>
                <a:gd name="connsiteX1" fmla="*/ 2682220 w 2682220"/>
                <a:gd name="connsiteY1" fmla="*/ 18288 h 6867133"/>
                <a:gd name="connsiteX2" fmla="*/ 2682220 w 2682220"/>
                <a:gd name="connsiteY2" fmla="*/ 6867133 h 6867133"/>
                <a:gd name="connsiteX3" fmla="*/ 18288 w 2682220"/>
                <a:gd name="connsiteY3" fmla="*/ 6867133 h 6867133"/>
                <a:gd name="connsiteX4" fmla="*/ 0 w 2682220"/>
                <a:gd name="connsiteY4" fmla="*/ 0 h 6867133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18288 w 2682220"/>
                <a:gd name="connsiteY3" fmla="*/ 6876277 h 6876277"/>
                <a:gd name="connsiteX4" fmla="*/ 0 w 2682220"/>
                <a:gd name="connsiteY4" fmla="*/ 9144 h 6876277"/>
                <a:gd name="connsiteX0" fmla="*/ 0 w 2682220"/>
                <a:gd name="connsiteY0" fmla="*/ 9144 h 6876277"/>
                <a:gd name="connsiteX1" fmla="*/ 2682220 w 2682220"/>
                <a:gd name="connsiteY1" fmla="*/ 0 h 6876277"/>
                <a:gd name="connsiteX2" fmla="*/ 2682220 w 2682220"/>
                <a:gd name="connsiteY2" fmla="*/ 6876277 h 6876277"/>
                <a:gd name="connsiteX3" fmla="*/ 0 w 2682220"/>
                <a:gd name="connsiteY3" fmla="*/ 6876277 h 6876277"/>
                <a:gd name="connsiteX4" fmla="*/ 0 w 2682220"/>
                <a:gd name="connsiteY4" fmla="*/ 9144 h 6876277"/>
                <a:gd name="connsiteX0" fmla="*/ 0 w 2691364"/>
                <a:gd name="connsiteY0" fmla="*/ 9144 h 6876277"/>
                <a:gd name="connsiteX1" fmla="*/ 2682220 w 2691364"/>
                <a:gd name="connsiteY1" fmla="*/ 0 h 6876277"/>
                <a:gd name="connsiteX2" fmla="*/ 2691364 w 2691364"/>
                <a:gd name="connsiteY2" fmla="*/ 6876277 h 6876277"/>
                <a:gd name="connsiteX3" fmla="*/ 0 w 2691364"/>
                <a:gd name="connsiteY3" fmla="*/ 6876277 h 6876277"/>
                <a:gd name="connsiteX4" fmla="*/ 0 w 2691364"/>
                <a:gd name="connsiteY4" fmla="*/ 9144 h 6876277"/>
                <a:gd name="connsiteX0" fmla="*/ 0 w 2691364"/>
                <a:gd name="connsiteY0" fmla="*/ 9144 h 6885421"/>
                <a:gd name="connsiteX1" fmla="*/ 2682220 w 2691364"/>
                <a:gd name="connsiteY1" fmla="*/ 0 h 6885421"/>
                <a:gd name="connsiteX2" fmla="*/ 2691364 w 2691364"/>
                <a:gd name="connsiteY2" fmla="*/ 6876277 h 6885421"/>
                <a:gd name="connsiteX3" fmla="*/ 0 w 2691364"/>
                <a:gd name="connsiteY3" fmla="*/ 6885421 h 6885421"/>
                <a:gd name="connsiteX4" fmla="*/ 0 w 2691364"/>
                <a:gd name="connsiteY4" fmla="*/ 9144 h 6885421"/>
                <a:gd name="connsiteX0" fmla="*/ 0 w 2691364"/>
                <a:gd name="connsiteY0" fmla="*/ 9144 h 6894565"/>
                <a:gd name="connsiteX1" fmla="*/ 2682220 w 2691364"/>
                <a:gd name="connsiteY1" fmla="*/ 0 h 6894565"/>
                <a:gd name="connsiteX2" fmla="*/ 2691364 w 2691364"/>
                <a:gd name="connsiteY2" fmla="*/ 6894565 h 6894565"/>
                <a:gd name="connsiteX3" fmla="*/ 0 w 2691364"/>
                <a:gd name="connsiteY3" fmla="*/ 6885421 h 6894565"/>
                <a:gd name="connsiteX4" fmla="*/ 0 w 2691364"/>
                <a:gd name="connsiteY4" fmla="*/ 9144 h 6894565"/>
                <a:gd name="connsiteX0" fmla="*/ 3264195 w 5955559"/>
                <a:gd name="connsiteY0" fmla="*/ 9144 h 6894565"/>
                <a:gd name="connsiteX1" fmla="*/ 5946415 w 5955559"/>
                <a:gd name="connsiteY1" fmla="*/ 0 h 6894565"/>
                <a:gd name="connsiteX2" fmla="*/ 5955559 w 5955559"/>
                <a:gd name="connsiteY2" fmla="*/ 6894565 h 6894565"/>
                <a:gd name="connsiteX3" fmla="*/ 0 w 5955559"/>
                <a:gd name="connsiteY3" fmla="*/ 6874788 h 6894565"/>
                <a:gd name="connsiteX4" fmla="*/ 3264195 w 5955559"/>
                <a:gd name="connsiteY4" fmla="*/ 9144 h 6894565"/>
                <a:gd name="connsiteX0" fmla="*/ 3273732 w 5955559"/>
                <a:gd name="connsiteY0" fmla="*/ 0 h 6895053"/>
                <a:gd name="connsiteX1" fmla="*/ 5946415 w 5955559"/>
                <a:gd name="connsiteY1" fmla="*/ 488 h 6895053"/>
                <a:gd name="connsiteX2" fmla="*/ 5955559 w 5955559"/>
                <a:gd name="connsiteY2" fmla="*/ 6895053 h 6895053"/>
                <a:gd name="connsiteX3" fmla="*/ 0 w 5955559"/>
                <a:gd name="connsiteY3" fmla="*/ 6875276 h 6895053"/>
                <a:gd name="connsiteX4" fmla="*/ 3273732 w 5955559"/>
                <a:gd name="connsiteY4" fmla="*/ 0 h 6895053"/>
                <a:gd name="connsiteX0" fmla="*/ 3273732 w 5955559"/>
                <a:gd name="connsiteY0" fmla="*/ 9144 h 6904197"/>
                <a:gd name="connsiteX1" fmla="*/ 5936879 w 5955559"/>
                <a:gd name="connsiteY1" fmla="*/ 0 h 6904197"/>
                <a:gd name="connsiteX2" fmla="*/ 5955559 w 5955559"/>
                <a:gd name="connsiteY2" fmla="*/ 6904197 h 6904197"/>
                <a:gd name="connsiteX3" fmla="*/ 0 w 5955559"/>
                <a:gd name="connsiteY3" fmla="*/ 6884420 h 6904197"/>
                <a:gd name="connsiteX4" fmla="*/ 3273732 w 5955559"/>
                <a:gd name="connsiteY4" fmla="*/ 9144 h 690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59" h="6904197">
                  <a:moveTo>
                    <a:pt x="3273732" y="9144"/>
                  </a:moveTo>
                  <a:lnTo>
                    <a:pt x="5936879" y="0"/>
                  </a:lnTo>
                  <a:cubicBezTo>
                    <a:pt x="5943106" y="2301399"/>
                    <a:pt x="5949332" y="4602798"/>
                    <a:pt x="5955559" y="6904197"/>
                  </a:cubicBezTo>
                  <a:lnTo>
                    <a:pt x="0" y="6884420"/>
                  </a:lnTo>
                  <a:lnTo>
                    <a:pt x="3273732" y="9144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2CD7696-6F82-40E5-A1A4-D09DE1C1059D}"/>
              </a:ext>
            </a:extLst>
          </p:cNvPr>
          <p:cNvSpPr txBox="1"/>
          <p:nvPr/>
        </p:nvSpPr>
        <p:spPr>
          <a:xfrm>
            <a:off x="7085396" y="4168515"/>
            <a:ext cx="4622661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Joint Base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Pearl Harbor-Hickam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DBC203-53CF-4E6B-9379-A761017BB154}"/>
              </a:ext>
            </a:extLst>
          </p:cNvPr>
          <p:cNvSpPr txBox="1"/>
          <p:nvPr/>
        </p:nvSpPr>
        <p:spPr>
          <a:xfrm>
            <a:off x="8031248" y="2086312"/>
            <a:ext cx="3793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Red Hill Drinking Water Emergency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55B38-D3AF-4AB5-8176-79B3CBCF8898}"/>
              </a:ext>
            </a:extLst>
          </p:cNvPr>
          <p:cNvCxnSpPr>
            <a:cxnSpLocks/>
          </p:cNvCxnSpPr>
          <p:nvPr/>
        </p:nvCxnSpPr>
        <p:spPr>
          <a:xfrm>
            <a:off x="8887365" y="3986932"/>
            <a:ext cx="282069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0C62D24-D432-4338-BDEB-FAF03CBED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66414" y="5883215"/>
            <a:ext cx="822386" cy="8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D0DDDD0-433D-4AD8-8A4D-9309A77EA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76" y="4301668"/>
            <a:ext cx="8031247" cy="1881606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DE0C7B-1277-45AE-AC58-65968CC9E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401054"/>
            <a:ext cx="11460759" cy="420645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Background</a:t>
            </a:r>
          </a:p>
          <a:p>
            <a:pPr lvl="1"/>
            <a:r>
              <a:rPr lang="en-US" dirty="0"/>
              <a:t>November 20, 2021 - Release of an unknown quantity of at least several thousand gallons of JP-5 jet fuel in the Adit 3 tunnel of the Red Hill Facility</a:t>
            </a:r>
          </a:p>
          <a:p>
            <a:pPr lvl="1"/>
            <a:r>
              <a:rPr lang="en-US" dirty="0"/>
              <a:t>November 28, 2021 - First indications that there was a fuel-like odor in drinking water in homes served by the Red Hill Shaft, the well is turned off and the pumps are secured.</a:t>
            </a:r>
          </a:p>
          <a:p>
            <a:pPr lvl="1"/>
            <a:r>
              <a:rPr lang="en-US" dirty="0"/>
              <a:t>November 29, 2021 – Hawaii Department of Health advises Navy water system consumers not to drink, consume tap water (Drinking Water Advisory)</a:t>
            </a:r>
          </a:p>
          <a:p>
            <a:pPr lvl="1"/>
            <a:r>
              <a:rPr lang="en-US" dirty="0"/>
              <a:t>December 17, 2021 – Official formation of the Interagency Drinking Water System Team (IDWST)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24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CD10486E-9A3C-4FAE-BB83-2D79E3BE6D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" t="12982"/>
          <a:stretch/>
        </p:blipFill>
        <p:spPr>
          <a:xfrm>
            <a:off x="1811281" y="0"/>
            <a:ext cx="8569437" cy="61608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E479B9-6120-4572-85D2-940BE082DB8E}"/>
              </a:ext>
            </a:extLst>
          </p:cNvPr>
          <p:cNvSpPr/>
          <p:nvPr/>
        </p:nvSpPr>
        <p:spPr>
          <a:xfrm>
            <a:off x="3444536" y="0"/>
            <a:ext cx="1669002" cy="275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DC3D17-D3A8-49AA-8341-9D434C6018A9}"/>
              </a:ext>
            </a:extLst>
          </p:cNvPr>
          <p:cNvSpPr/>
          <p:nvPr/>
        </p:nvSpPr>
        <p:spPr>
          <a:xfrm>
            <a:off x="2032986" y="0"/>
            <a:ext cx="1411550" cy="204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7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6AADA52-9F7A-42F8-BB1C-D1721710418A}"/>
              </a:ext>
            </a:extLst>
          </p:cNvPr>
          <p:cNvSpPr/>
          <p:nvPr/>
        </p:nvSpPr>
        <p:spPr>
          <a:xfrm>
            <a:off x="6303148" y="1694427"/>
            <a:ext cx="5610675" cy="101009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3DC54-1E8C-4CF3-B085-106B75B95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0750" y="1578446"/>
            <a:ext cx="3597458" cy="82391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Red Hill Shaft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307C73-FFC2-43A0-BC90-3F3F17347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5110" y="2820504"/>
            <a:ext cx="5388738" cy="352703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Product Skimming and Recovery</a:t>
            </a:r>
          </a:p>
          <a:p>
            <a:r>
              <a:rPr lang="en-US" sz="2400" dirty="0"/>
              <a:t>GAC System Installation and Operation</a:t>
            </a:r>
          </a:p>
          <a:p>
            <a:r>
              <a:rPr lang="en-US" sz="2400" dirty="0"/>
              <a:t>Determine Flow Regime at Release Point</a:t>
            </a:r>
          </a:p>
          <a:p>
            <a:r>
              <a:rPr lang="en-US" sz="2400" dirty="0"/>
              <a:t>Evaluate Pathway/Threat to Nearby Production Wells</a:t>
            </a:r>
          </a:p>
          <a:p>
            <a:r>
              <a:rPr lang="en-US" sz="2400" dirty="0"/>
              <a:t>Monitor Plume Extraction Progress and Reevaluate 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E9BBC5-9C64-48E0-8011-5D5087850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3147" y="1694426"/>
            <a:ext cx="5610673" cy="1010095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Drinking Water System Recovery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D3254E5-379D-460D-8ABD-B37EBE7AF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8153" y="2820504"/>
            <a:ext cx="5465679" cy="2115480"/>
          </a:xfrm>
        </p:spPr>
        <p:txBody>
          <a:bodyPr>
            <a:normAutofit/>
          </a:bodyPr>
          <a:lstStyle/>
          <a:p>
            <a:r>
              <a:rPr lang="en-US" sz="2400" dirty="0"/>
              <a:t>Distribution System Flushing</a:t>
            </a:r>
          </a:p>
          <a:p>
            <a:r>
              <a:rPr lang="en-US" sz="2400" dirty="0"/>
              <a:t>Residential Structure Flushing</a:t>
            </a:r>
          </a:p>
          <a:p>
            <a:r>
              <a:rPr lang="en-US" sz="2400" dirty="0"/>
              <a:t>Non-Residential Structure Flushing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03C53D-61E8-4E1D-83AD-96249F8FB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9282"/>
            <a:ext cx="10515600" cy="1325563"/>
          </a:xfrm>
        </p:spPr>
        <p:txBody>
          <a:bodyPr/>
          <a:lstStyle/>
          <a:p>
            <a:r>
              <a:rPr lang="en-US" dirty="0"/>
              <a:t>Operational Objectives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724A09-86CC-4C9A-9860-7929E489A303}"/>
              </a:ext>
            </a:extLst>
          </p:cNvPr>
          <p:cNvCxnSpPr/>
          <p:nvPr/>
        </p:nvCxnSpPr>
        <p:spPr>
          <a:xfrm>
            <a:off x="6096000" y="1767788"/>
            <a:ext cx="0" cy="483833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20EC45E-2185-4D8D-8CCF-294D4943C012}"/>
              </a:ext>
            </a:extLst>
          </p:cNvPr>
          <p:cNvSpPr/>
          <p:nvPr/>
        </p:nvSpPr>
        <p:spPr>
          <a:xfrm>
            <a:off x="133173" y="1694426"/>
            <a:ext cx="5610675" cy="101009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5504D39D-CE27-4B3B-8D58-021FB4BBDC89}"/>
              </a:ext>
            </a:extLst>
          </p:cNvPr>
          <p:cNvSpPr txBox="1">
            <a:spLocks/>
          </p:cNvSpPr>
          <p:nvPr/>
        </p:nvSpPr>
        <p:spPr>
          <a:xfrm>
            <a:off x="133170" y="1694426"/>
            <a:ext cx="5610673" cy="1010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4804E"/>
              </a:buClr>
              <a:buFont typeface="Wingdings" panose="05000000000000000000" pitchFamily="2" charset="2"/>
              <a:buNone/>
              <a:defRPr sz="3600" b="1" kern="1200">
                <a:solidFill>
                  <a:srgbClr val="00206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4804E"/>
              </a:buClr>
              <a:buFont typeface="Wingdings" panose="05000000000000000000" pitchFamily="2" charset="2"/>
              <a:buNone/>
              <a:defRPr sz="2000" b="1" kern="1200">
                <a:solidFill>
                  <a:srgbClr val="00206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4804E"/>
              </a:buClr>
              <a:buFont typeface="Wingdings" panose="05000000000000000000" pitchFamily="2" charset="2"/>
              <a:buNone/>
              <a:defRPr sz="1800" b="1" kern="1200">
                <a:solidFill>
                  <a:srgbClr val="00206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4804E"/>
              </a:buClr>
              <a:buFont typeface="Wingdings" panose="05000000000000000000" pitchFamily="2" charset="2"/>
              <a:buNone/>
              <a:defRPr sz="1600" b="1" kern="1200">
                <a:solidFill>
                  <a:srgbClr val="00206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4804E"/>
              </a:buClr>
              <a:buFont typeface="Wingdings" panose="05000000000000000000" pitchFamily="2" charset="2"/>
              <a:buNone/>
              <a:defRPr sz="1600" b="1" kern="1200">
                <a:solidFill>
                  <a:srgbClr val="00206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</a:rPr>
              <a:t>Red Hill Shaft Recovery</a:t>
            </a:r>
          </a:p>
        </p:txBody>
      </p:sp>
    </p:spTree>
    <p:extLst>
      <p:ext uri="{BB962C8B-B14F-4D97-AF65-F5344CB8AC3E}">
        <p14:creationId xmlns:p14="http://schemas.microsoft.com/office/powerpoint/2010/main" val="1627439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5270DC-0198-4DF2-B913-46F4E6ADBA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7A2D36F-B820-4F07-ACDA-63C56A6426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19A883D9-83C7-4D08-94E5-D7B814FDD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87" y="0"/>
            <a:ext cx="9725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70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0D6CDAE5-75C4-4CEE-9B9A-27E0EE56B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97" y="0"/>
            <a:ext cx="10399634" cy="597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70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6033BA-140C-49C6-822B-BCBC5BE56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dirty="0"/>
              <a:t>Additional Information</a:t>
            </a:r>
            <a:r>
              <a:rPr lang="en-US" dirty="0"/>
              <a:t> </a:t>
            </a:r>
          </a:p>
          <a:p>
            <a:r>
              <a:rPr lang="en-US" dirty="0"/>
              <a:t>US EPA</a:t>
            </a:r>
          </a:p>
          <a:p>
            <a:pPr lvl="1"/>
            <a:r>
              <a:rPr lang="en-US" dirty="0">
                <a:hlinkClick r:id="rId2"/>
              </a:rPr>
              <a:t>https://www.epa.gov/red-hill/drinking-water-emergency-joint-base-pearl-harbor-hickam-honolulu-hawaii</a:t>
            </a:r>
            <a:r>
              <a:rPr lang="en-US" dirty="0"/>
              <a:t> </a:t>
            </a:r>
          </a:p>
          <a:p>
            <a:r>
              <a:rPr lang="en-US" dirty="0"/>
              <a:t>Navy</a:t>
            </a:r>
          </a:p>
          <a:p>
            <a:pPr lvl="1"/>
            <a:r>
              <a:rPr lang="en-US" dirty="0">
                <a:hlinkClick r:id="rId3"/>
              </a:rPr>
              <a:t>https://www.cpf.navy.mil/JBPHH-Water-Updates/</a:t>
            </a:r>
            <a:endParaRPr lang="en-US" dirty="0"/>
          </a:p>
          <a:p>
            <a:r>
              <a:rPr lang="en-US" dirty="0"/>
              <a:t>Facebook (DoD)	</a:t>
            </a:r>
          </a:p>
          <a:p>
            <a:pPr lvl="1"/>
            <a:r>
              <a:rPr lang="en-US" dirty="0">
                <a:hlinkClick r:id="rId4"/>
              </a:rPr>
              <a:t>https://www.facebook.com/JBPHH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79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214</Words>
  <Application>Microsoft Office PowerPoint</Application>
  <PresentationFormat>Widescreen</PresentationFormat>
  <Paragraphs>29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Corbel</vt:lpstr>
      <vt:lpstr>Helvetica</vt:lpstr>
      <vt:lpstr>Wingdings</vt:lpstr>
      <vt:lpstr>Office Theme</vt:lpstr>
      <vt:lpstr>11_Custom Design</vt:lpstr>
      <vt:lpstr>Custom Design</vt:lpstr>
      <vt:lpstr>PowerPoint Presentation</vt:lpstr>
      <vt:lpstr>PowerPoint Presentation</vt:lpstr>
      <vt:lpstr>PowerPoint Presentation</vt:lpstr>
      <vt:lpstr>Operational Objectives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Myers, Christopher</dc:creator>
  <cp:lastModifiedBy>Myers, Christopher</cp:lastModifiedBy>
  <cp:revision>8</cp:revision>
  <dcterms:created xsi:type="dcterms:W3CDTF">2022-02-08T21:59:15Z</dcterms:created>
  <dcterms:modified xsi:type="dcterms:W3CDTF">2022-02-09T17:05:45Z</dcterms:modified>
</cp:coreProperties>
</file>