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8" r:id="rId6"/>
    <p:sldMasterId id="2147483682" r:id="rId7"/>
    <p:sldMasterId id="2147483684" r:id="rId8"/>
    <p:sldMasterId id="2147483668" r:id="rId9"/>
    <p:sldMasterId id="2147483696" r:id="rId10"/>
    <p:sldMasterId id="2147483726" r:id="rId11"/>
  </p:sldMasterIdLst>
  <p:notesMasterIdLst>
    <p:notesMasterId r:id="rId31"/>
  </p:notesMasterIdLst>
  <p:sldIdLst>
    <p:sldId id="366" r:id="rId12"/>
    <p:sldId id="367" r:id="rId13"/>
    <p:sldId id="370" r:id="rId14"/>
    <p:sldId id="371" r:id="rId15"/>
    <p:sldId id="372" r:id="rId16"/>
    <p:sldId id="368" r:id="rId17"/>
    <p:sldId id="373" r:id="rId18"/>
    <p:sldId id="318" r:id="rId19"/>
    <p:sldId id="375" r:id="rId20"/>
    <p:sldId id="323" r:id="rId21"/>
    <p:sldId id="369" r:id="rId22"/>
    <p:sldId id="263" r:id="rId23"/>
    <p:sldId id="324" r:id="rId24"/>
    <p:sldId id="376" r:id="rId25"/>
    <p:sldId id="325" r:id="rId26"/>
    <p:sldId id="377" r:id="rId27"/>
    <p:sldId id="326" r:id="rId28"/>
    <p:sldId id="327" r:id="rId29"/>
    <p:sldId id="32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phic Slides" id="{EEC44ED7-A162-49B5-B0A3-F0E0AD62A9EC}">
          <p14:sldIdLst>
            <p14:sldId id="366"/>
            <p14:sldId id="367"/>
            <p14:sldId id="370"/>
            <p14:sldId id="371"/>
            <p14:sldId id="372"/>
            <p14:sldId id="368"/>
            <p14:sldId id="373"/>
            <p14:sldId id="318"/>
            <p14:sldId id="375"/>
            <p14:sldId id="323"/>
            <p14:sldId id="369"/>
            <p14:sldId id="263"/>
            <p14:sldId id="324"/>
            <p14:sldId id="376"/>
            <p14:sldId id="325"/>
            <p14:sldId id="377"/>
            <p14:sldId id="326"/>
            <p14:sldId id="327"/>
            <p14:sldId id="328"/>
          </p14:sldIdLst>
        </p14:section>
        <p14:section name="Example Slides" id="{440ADC85-7D32-4A1D-8933-D180E55002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Amanda" initials="WA" lastIdx="1" clrIdx="0">
    <p:extLst>
      <p:ext uri="{19B8F6BF-5375-455C-9EA6-DF929625EA0E}">
        <p15:presenceInfo xmlns:p15="http://schemas.microsoft.com/office/powerpoint/2012/main" userId="S::Amanda.Wagner@WestonSolutions.com::138c4eaf-88cd-4d89-892e-58f8ddb53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DB82"/>
    <a:srgbClr val="24804E"/>
    <a:srgbClr val="002060"/>
    <a:srgbClr val="9DC3E6"/>
    <a:srgbClr val="7F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72473B-AC6F-4397-A72C-19067244D945}" v="14" dt="2021-11-03T00:27:44.8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52" d="100"/>
          <a:sy n="52" d="100"/>
        </p:scale>
        <p:origin x="9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an, Rachel@Wildlife" userId="10f7c331-ccac-4b29-94ad-2af9d0ee5fb8" providerId="ADAL" clId="{B172473B-AC6F-4397-A72C-19067244D945}"/>
    <pc:docChg chg="undo custSel addSld delSld modSld modSection">
      <pc:chgData name="Fabian, Rachel@Wildlife" userId="10f7c331-ccac-4b29-94ad-2af9d0ee5fb8" providerId="ADAL" clId="{B172473B-AC6F-4397-A72C-19067244D945}" dt="2021-11-03T00:56:08.095" v="1276" actId="1035"/>
      <pc:docMkLst>
        <pc:docMk/>
      </pc:docMkLst>
      <pc:sldChg chg="modSp mod">
        <pc:chgData name="Fabian, Rachel@Wildlife" userId="10f7c331-ccac-4b29-94ad-2af9d0ee5fb8" providerId="ADAL" clId="{B172473B-AC6F-4397-A72C-19067244D945}" dt="2021-11-03T00:34:07.579" v="936" actId="1036"/>
        <pc:sldMkLst>
          <pc:docMk/>
          <pc:sldMk cId="3051385686" sldId="263"/>
        </pc:sldMkLst>
        <pc:spChg chg="mod">
          <ac:chgData name="Fabian, Rachel@Wildlife" userId="10f7c331-ccac-4b29-94ad-2af9d0ee5fb8" providerId="ADAL" clId="{B172473B-AC6F-4397-A72C-19067244D945}" dt="2021-11-03T00:34:07.579" v="936" actId="1036"/>
          <ac:spMkLst>
            <pc:docMk/>
            <pc:sldMk cId="3051385686" sldId="263"/>
            <ac:spMk id="4" creationId="{08545990-5469-4275-9598-19054CF06BAF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37:11.491" v="1098" actId="1037"/>
        <pc:sldMkLst>
          <pc:docMk/>
          <pc:sldMk cId="1828419904" sldId="323"/>
        </pc:sldMkLst>
        <pc:spChg chg="mod">
          <ac:chgData name="Fabian, Rachel@Wildlife" userId="10f7c331-ccac-4b29-94ad-2af9d0ee5fb8" providerId="ADAL" clId="{B172473B-AC6F-4397-A72C-19067244D945}" dt="2021-11-03T00:37:11.491" v="1098" actId="1037"/>
          <ac:spMkLst>
            <pc:docMk/>
            <pc:sldMk cId="1828419904" sldId="323"/>
            <ac:spMk id="2" creationId="{DA3281CB-49C3-43ED-A0FD-B7A0ED4F0C01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37:49.818" v="1132" actId="1036"/>
        <pc:sldMkLst>
          <pc:docMk/>
          <pc:sldMk cId="4092966248" sldId="324"/>
        </pc:sldMkLst>
        <pc:spChg chg="mod">
          <ac:chgData name="Fabian, Rachel@Wildlife" userId="10f7c331-ccac-4b29-94ad-2af9d0ee5fb8" providerId="ADAL" clId="{B172473B-AC6F-4397-A72C-19067244D945}" dt="2021-11-03T00:37:49.818" v="1132" actId="1036"/>
          <ac:spMkLst>
            <pc:docMk/>
            <pc:sldMk cId="4092966248" sldId="324"/>
            <ac:spMk id="2" creationId="{DA3281CB-49C3-43ED-A0FD-B7A0ED4F0C01}"/>
          </ac:spMkLst>
        </pc:spChg>
        <pc:spChg chg="mod">
          <ac:chgData name="Fabian, Rachel@Wildlife" userId="10f7c331-ccac-4b29-94ad-2af9d0ee5fb8" providerId="ADAL" clId="{B172473B-AC6F-4397-A72C-19067244D945}" dt="2021-11-03T00:34:26.193" v="969" actId="1036"/>
          <ac:spMkLst>
            <pc:docMk/>
            <pc:sldMk cId="4092966248" sldId="324"/>
            <ac:spMk id="4" creationId="{EFFFEC65-BE34-490C-8741-5691D3AB60A7}"/>
          </ac:spMkLst>
        </pc:spChg>
        <pc:spChg chg="mod">
          <ac:chgData name="Fabian, Rachel@Wildlife" userId="10f7c331-ccac-4b29-94ad-2af9d0ee5fb8" providerId="ADAL" clId="{B172473B-AC6F-4397-A72C-19067244D945}" dt="2021-11-03T00:37:38.492" v="1116" actId="1036"/>
          <ac:spMkLst>
            <pc:docMk/>
            <pc:sldMk cId="4092966248" sldId="324"/>
            <ac:spMk id="6" creationId="{65801CD7-CB33-4643-91CE-32E99DA1B603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38:18.166" v="1159" actId="1036"/>
        <pc:sldMkLst>
          <pc:docMk/>
          <pc:sldMk cId="442703913" sldId="325"/>
        </pc:sldMkLst>
        <pc:spChg chg="mod">
          <ac:chgData name="Fabian, Rachel@Wildlife" userId="10f7c331-ccac-4b29-94ad-2af9d0ee5fb8" providerId="ADAL" clId="{B172473B-AC6F-4397-A72C-19067244D945}" dt="2021-11-03T00:38:18.166" v="1159" actId="1036"/>
          <ac:spMkLst>
            <pc:docMk/>
            <pc:sldMk cId="442703913" sldId="325"/>
            <ac:spMk id="2" creationId="{DA3281CB-49C3-43ED-A0FD-B7A0ED4F0C01}"/>
          </ac:spMkLst>
        </pc:spChg>
        <pc:spChg chg="mod">
          <ac:chgData name="Fabian, Rachel@Wildlife" userId="10f7c331-ccac-4b29-94ad-2af9d0ee5fb8" providerId="ADAL" clId="{B172473B-AC6F-4397-A72C-19067244D945}" dt="2021-11-03T00:38:13.930" v="1151" actId="1036"/>
          <ac:spMkLst>
            <pc:docMk/>
            <pc:sldMk cId="442703913" sldId="325"/>
            <ac:spMk id="4" creationId="{EFFFEC65-BE34-490C-8741-5691D3AB60A7}"/>
          </ac:spMkLst>
        </pc:spChg>
        <pc:spChg chg="mod">
          <ac:chgData name="Fabian, Rachel@Wildlife" userId="10f7c331-ccac-4b29-94ad-2af9d0ee5fb8" providerId="ADAL" clId="{B172473B-AC6F-4397-A72C-19067244D945}" dt="2021-11-03T00:17:01.712" v="428" actId="20577"/>
          <ac:spMkLst>
            <pc:docMk/>
            <pc:sldMk cId="442703913" sldId="325"/>
            <ac:spMk id="6" creationId="{65801CD7-CB33-4643-91CE-32E99DA1B603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39:25.446" v="1164" actId="20577"/>
        <pc:sldMkLst>
          <pc:docMk/>
          <pc:sldMk cId="2346704108" sldId="327"/>
        </pc:sldMkLst>
        <pc:spChg chg="mod">
          <ac:chgData name="Fabian, Rachel@Wildlife" userId="10f7c331-ccac-4b29-94ad-2af9d0ee5fb8" providerId="ADAL" clId="{B172473B-AC6F-4397-A72C-19067244D945}" dt="2021-11-03T00:39:25.446" v="1164" actId="20577"/>
          <ac:spMkLst>
            <pc:docMk/>
            <pc:sldMk cId="2346704108" sldId="327"/>
            <ac:spMk id="3" creationId="{219E0224-AABD-42C4-9E4E-0636DB6149BB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39:37.772" v="1165" actId="6549"/>
        <pc:sldMkLst>
          <pc:docMk/>
          <pc:sldMk cId="4107659047" sldId="328"/>
        </pc:sldMkLst>
        <pc:spChg chg="mod">
          <ac:chgData name="Fabian, Rachel@Wildlife" userId="10f7c331-ccac-4b29-94ad-2af9d0ee5fb8" providerId="ADAL" clId="{B172473B-AC6F-4397-A72C-19067244D945}" dt="2021-11-03T00:39:37.772" v="1165" actId="6549"/>
          <ac:spMkLst>
            <pc:docMk/>
            <pc:sldMk cId="4107659047" sldId="328"/>
            <ac:spMk id="3" creationId="{219E0224-AABD-42C4-9E4E-0636DB6149BB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22:37.152" v="641" actId="20577"/>
        <pc:sldMkLst>
          <pc:docMk/>
          <pc:sldMk cId="2474976470" sldId="366"/>
        </pc:sldMkLst>
        <pc:spChg chg="mod">
          <ac:chgData name="Fabian, Rachel@Wildlife" userId="10f7c331-ccac-4b29-94ad-2af9d0ee5fb8" providerId="ADAL" clId="{B172473B-AC6F-4397-A72C-19067244D945}" dt="2021-11-03T00:22:37.152" v="641" actId="20577"/>
          <ac:spMkLst>
            <pc:docMk/>
            <pc:sldMk cId="2474976470" sldId="366"/>
            <ac:spMk id="7" creationId="{72902ED8-730B-4FFA-957D-FAF8EA8061E3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23:31.347" v="652" actId="20577"/>
        <pc:sldMkLst>
          <pc:docMk/>
          <pc:sldMk cId="589009574" sldId="368"/>
        </pc:sldMkLst>
        <pc:spChg chg="mod">
          <ac:chgData name="Fabian, Rachel@Wildlife" userId="10f7c331-ccac-4b29-94ad-2af9d0ee5fb8" providerId="ADAL" clId="{B172473B-AC6F-4397-A72C-19067244D945}" dt="2021-11-03T00:23:31.347" v="652" actId="20577"/>
          <ac:spMkLst>
            <pc:docMk/>
            <pc:sldMk cId="589009574" sldId="368"/>
            <ac:spMk id="6" creationId="{FED76591-5240-4860-B483-B6513CFCBE87}"/>
          </ac:spMkLst>
        </pc:spChg>
      </pc:sldChg>
      <pc:sldChg chg="addSp modSp mod">
        <pc:chgData name="Fabian, Rachel@Wildlife" userId="10f7c331-ccac-4b29-94ad-2af9d0ee5fb8" providerId="ADAL" clId="{B172473B-AC6F-4397-A72C-19067244D945}" dt="2021-11-03T00:55:37.059" v="1267" actId="20577"/>
        <pc:sldMkLst>
          <pc:docMk/>
          <pc:sldMk cId="557136540" sldId="369"/>
        </pc:sldMkLst>
        <pc:spChg chg="add mod">
          <ac:chgData name="Fabian, Rachel@Wildlife" userId="10f7c331-ccac-4b29-94ad-2af9d0ee5fb8" providerId="ADAL" clId="{B172473B-AC6F-4397-A72C-19067244D945}" dt="2021-11-03T00:55:37.059" v="1267" actId="20577"/>
          <ac:spMkLst>
            <pc:docMk/>
            <pc:sldMk cId="557136540" sldId="369"/>
            <ac:spMk id="3" creationId="{94EFBE1B-9C1F-4933-A247-F5AA82E59EA0}"/>
          </ac:spMkLst>
        </pc:spChg>
        <pc:spChg chg="add mod">
          <ac:chgData name="Fabian, Rachel@Wildlife" userId="10f7c331-ccac-4b29-94ad-2af9d0ee5fb8" providerId="ADAL" clId="{B172473B-AC6F-4397-A72C-19067244D945}" dt="2021-11-03T00:33:15.772" v="915" actId="1035"/>
          <ac:spMkLst>
            <pc:docMk/>
            <pc:sldMk cId="557136540" sldId="369"/>
            <ac:spMk id="5" creationId="{E24B4D77-7404-443D-ABB7-394100647313}"/>
          </ac:spMkLst>
        </pc:spChg>
      </pc:sldChg>
      <pc:sldChg chg="modSp mod">
        <pc:chgData name="Fabian, Rachel@Wildlife" userId="10f7c331-ccac-4b29-94ad-2af9d0ee5fb8" providerId="ADAL" clId="{B172473B-AC6F-4397-A72C-19067244D945}" dt="2021-11-03T00:40:28.328" v="1172" actId="1036"/>
        <pc:sldMkLst>
          <pc:docMk/>
          <pc:sldMk cId="3473637341" sldId="375"/>
        </pc:sldMkLst>
        <pc:spChg chg="mod">
          <ac:chgData name="Fabian, Rachel@Wildlife" userId="10f7c331-ccac-4b29-94ad-2af9d0ee5fb8" providerId="ADAL" clId="{B172473B-AC6F-4397-A72C-19067244D945}" dt="2021-11-03T00:40:28.328" v="1172" actId="1036"/>
          <ac:spMkLst>
            <pc:docMk/>
            <pc:sldMk cId="3473637341" sldId="375"/>
            <ac:spMk id="3" creationId="{FF3616CE-E77C-437F-A1DA-10BD2C68463F}"/>
          </ac:spMkLst>
        </pc:spChg>
        <pc:spChg chg="mod">
          <ac:chgData name="Fabian, Rachel@Wildlife" userId="10f7c331-ccac-4b29-94ad-2af9d0ee5fb8" providerId="ADAL" clId="{B172473B-AC6F-4397-A72C-19067244D945}" dt="2021-11-03T00:25:18.322" v="669" actId="20577"/>
          <ac:spMkLst>
            <pc:docMk/>
            <pc:sldMk cId="3473637341" sldId="375"/>
            <ac:spMk id="6" creationId="{FED76591-5240-4860-B483-B6513CFCBE87}"/>
          </ac:spMkLst>
        </pc:spChg>
      </pc:sldChg>
      <pc:sldChg chg="addSp delSp modSp add mod">
        <pc:chgData name="Fabian, Rachel@Wildlife" userId="10f7c331-ccac-4b29-94ad-2af9d0ee5fb8" providerId="ADAL" clId="{B172473B-AC6F-4397-A72C-19067244D945}" dt="2021-11-03T00:56:08.095" v="1276" actId="1035"/>
        <pc:sldMkLst>
          <pc:docMk/>
          <pc:sldMk cId="3049680104" sldId="376"/>
        </pc:sldMkLst>
        <pc:spChg chg="mod">
          <ac:chgData name="Fabian, Rachel@Wildlife" userId="10f7c331-ccac-4b29-94ad-2af9d0ee5fb8" providerId="ADAL" clId="{B172473B-AC6F-4397-A72C-19067244D945}" dt="2021-11-03T00:56:05.049" v="1273" actId="1036"/>
          <ac:spMkLst>
            <pc:docMk/>
            <pc:sldMk cId="3049680104" sldId="376"/>
            <ac:spMk id="2" creationId="{DA3281CB-49C3-43ED-A0FD-B7A0ED4F0C01}"/>
          </ac:spMkLst>
        </pc:spChg>
        <pc:spChg chg="del mod">
          <ac:chgData name="Fabian, Rachel@Wildlife" userId="10f7c331-ccac-4b29-94ad-2af9d0ee5fb8" providerId="ADAL" clId="{B172473B-AC6F-4397-A72C-19067244D945}" dt="2021-11-03T00:06:52.423" v="4" actId="478"/>
          <ac:spMkLst>
            <pc:docMk/>
            <pc:sldMk cId="3049680104" sldId="376"/>
            <ac:spMk id="4" creationId="{EFFFEC65-BE34-490C-8741-5691D3AB60A7}"/>
          </ac:spMkLst>
        </pc:spChg>
        <pc:spChg chg="mod">
          <ac:chgData name="Fabian, Rachel@Wildlife" userId="10f7c331-ccac-4b29-94ad-2af9d0ee5fb8" providerId="ADAL" clId="{B172473B-AC6F-4397-A72C-19067244D945}" dt="2021-11-03T00:56:08.095" v="1276" actId="1035"/>
          <ac:spMkLst>
            <pc:docMk/>
            <pc:sldMk cId="3049680104" sldId="376"/>
            <ac:spMk id="6" creationId="{65801CD7-CB33-4643-91CE-32E99DA1B603}"/>
          </ac:spMkLst>
        </pc:spChg>
        <pc:spChg chg="add del mod">
          <ac:chgData name="Fabian, Rachel@Wildlife" userId="10f7c331-ccac-4b29-94ad-2af9d0ee5fb8" providerId="ADAL" clId="{B172473B-AC6F-4397-A72C-19067244D945}" dt="2021-11-03T00:06:57.187" v="5" actId="478"/>
          <ac:spMkLst>
            <pc:docMk/>
            <pc:sldMk cId="3049680104" sldId="376"/>
            <ac:spMk id="7" creationId="{D32C3C1E-F5E6-4603-AC88-D6CA35496F87}"/>
          </ac:spMkLst>
        </pc:spChg>
        <pc:spChg chg="add mod">
          <ac:chgData name="Fabian, Rachel@Wildlife" userId="10f7c331-ccac-4b29-94ad-2af9d0ee5fb8" providerId="ADAL" clId="{B172473B-AC6F-4397-A72C-19067244D945}" dt="2021-11-03T00:27:15.535" v="705" actId="1036"/>
          <ac:spMkLst>
            <pc:docMk/>
            <pc:sldMk cId="3049680104" sldId="376"/>
            <ac:spMk id="13" creationId="{A2F78A12-A4AF-4835-8DC0-0C7CEAA358A0}"/>
          </ac:spMkLst>
        </pc:spChg>
        <pc:picChg chg="add mod">
          <ac:chgData name="Fabian, Rachel@Wildlife" userId="10f7c331-ccac-4b29-94ad-2af9d0ee5fb8" providerId="ADAL" clId="{B172473B-AC6F-4397-A72C-19067244D945}" dt="2021-11-03T00:06:40.869" v="2"/>
          <ac:picMkLst>
            <pc:docMk/>
            <pc:sldMk cId="3049680104" sldId="376"/>
            <ac:picMk id="5" creationId="{9B6566ED-D9C1-4AF1-B3F1-1AA2D2C166E0}"/>
          </ac:picMkLst>
        </pc:picChg>
        <pc:picChg chg="add del mod">
          <ac:chgData name="Fabian, Rachel@Wildlife" userId="10f7c331-ccac-4b29-94ad-2af9d0ee5fb8" providerId="ADAL" clId="{B172473B-AC6F-4397-A72C-19067244D945}" dt="2021-11-03T00:11:38.758" v="174" actId="478"/>
          <ac:picMkLst>
            <pc:docMk/>
            <pc:sldMk cId="3049680104" sldId="376"/>
            <ac:picMk id="8" creationId="{886916EA-979F-40BC-847E-84B2BF3C2C0C}"/>
          </ac:picMkLst>
        </pc:picChg>
        <pc:picChg chg="add del mod">
          <ac:chgData name="Fabian, Rachel@Wildlife" userId="10f7c331-ccac-4b29-94ad-2af9d0ee5fb8" providerId="ADAL" clId="{B172473B-AC6F-4397-A72C-19067244D945}" dt="2021-11-03T00:11:37.376" v="173" actId="478"/>
          <ac:picMkLst>
            <pc:docMk/>
            <pc:sldMk cId="3049680104" sldId="376"/>
            <ac:picMk id="9" creationId="{BBBEA962-AEBC-4871-8DCD-EBD9B725A3D3}"/>
          </ac:picMkLst>
        </pc:picChg>
        <pc:picChg chg="add mod">
          <ac:chgData name="Fabian, Rachel@Wildlife" userId="10f7c331-ccac-4b29-94ad-2af9d0ee5fb8" providerId="ADAL" clId="{B172473B-AC6F-4397-A72C-19067244D945}" dt="2021-11-03T00:15:53.244" v="381" actId="2085"/>
          <ac:picMkLst>
            <pc:docMk/>
            <pc:sldMk cId="3049680104" sldId="376"/>
            <ac:picMk id="10" creationId="{67D86794-4888-456F-8CC5-44706B37A41B}"/>
          </ac:picMkLst>
        </pc:picChg>
        <pc:picChg chg="add mod">
          <ac:chgData name="Fabian, Rachel@Wildlife" userId="10f7c331-ccac-4b29-94ad-2af9d0ee5fb8" providerId="ADAL" clId="{B172473B-AC6F-4397-A72C-19067244D945}" dt="2021-11-03T00:13:14.606" v="257" actId="14100"/>
          <ac:picMkLst>
            <pc:docMk/>
            <pc:sldMk cId="3049680104" sldId="376"/>
            <ac:picMk id="11" creationId="{0B7CF574-63CE-480A-BD62-9DD606ABA4A6}"/>
          </ac:picMkLst>
        </pc:picChg>
        <pc:picChg chg="add mod">
          <ac:chgData name="Fabian, Rachel@Wildlife" userId="10f7c331-ccac-4b29-94ad-2af9d0ee5fb8" providerId="ADAL" clId="{B172473B-AC6F-4397-A72C-19067244D945}" dt="2021-11-03T00:15:53.244" v="381" actId="2085"/>
          <ac:picMkLst>
            <pc:docMk/>
            <pc:sldMk cId="3049680104" sldId="376"/>
            <ac:picMk id="12" creationId="{5F2EC2B8-8546-4504-98DE-F320FA5B6A1F}"/>
          </ac:picMkLst>
        </pc:picChg>
      </pc:sldChg>
      <pc:sldChg chg="addSp delSp modSp add mod">
        <pc:chgData name="Fabian, Rachel@Wildlife" userId="10f7c331-ccac-4b29-94ad-2af9d0ee5fb8" providerId="ADAL" clId="{B172473B-AC6F-4397-A72C-19067244D945}" dt="2021-11-03T00:20:11.017" v="576" actId="1036"/>
        <pc:sldMkLst>
          <pc:docMk/>
          <pc:sldMk cId="2789504176" sldId="377"/>
        </pc:sldMkLst>
        <pc:spChg chg="mod">
          <ac:chgData name="Fabian, Rachel@Wildlife" userId="10f7c331-ccac-4b29-94ad-2af9d0ee5fb8" providerId="ADAL" clId="{B172473B-AC6F-4397-A72C-19067244D945}" dt="2021-11-03T00:19:31.642" v="552" actId="1038"/>
          <ac:spMkLst>
            <pc:docMk/>
            <pc:sldMk cId="2789504176" sldId="377"/>
            <ac:spMk id="2" creationId="{DA3281CB-49C3-43ED-A0FD-B7A0ED4F0C01}"/>
          </ac:spMkLst>
        </pc:spChg>
        <pc:spChg chg="del">
          <ac:chgData name="Fabian, Rachel@Wildlife" userId="10f7c331-ccac-4b29-94ad-2af9d0ee5fb8" providerId="ADAL" clId="{B172473B-AC6F-4397-A72C-19067244D945}" dt="2021-11-03T00:17:16.177" v="430" actId="478"/>
          <ac:spMkLst>
            <pc:docMk/>
            <pc:sldMk cId="2789504176" sldId="377"/>
            <ac:spMk id="4" creationId="{EFFFEC65-BE34-490C-8741-5691D3AB60A7}"/>
          </ac:spMkLst>
        </pc:spChg>
        <pc:spChg chg="add del mod">
          <ac:chgData name="Fabian, Rachel@Wildlife" userId="10f7c331-ccac-4b29-94ad-2af9d0ee5fb8" providerId="ADAL" clId="{B172473B-AC6F-4397-A72C-19067244D945}" dt="2021-11-03T00:17:20.170" v="431" actId="478"/>
          <ac:spMkLst>
            <pc:docMk/>
            <pc:sldMk cId="2789504176" sldId="377"/>
            <ac:spMk id="5" creationId="{104CC76D-F1D6-4CD2-8EBA-101ED4A621B8}"/>
          </ac:spMkLst>
        </pc:spChg>
        <pc:spChg chg="del">
          <ac:chgData name="Fabian, Rachel@Wildlife" userId="10f7c331-ccac-4b29-94ad-2af9d0ee5fb8" providerId="ADAL" clId="{B172473B-AC6F-4397-A72C-19067244D945}" dt="2021-11-03T00:17:22.973" v="432" actId="478"/>
          <ac:spMkLst>
            <pc:docMk/>
            <pc:sldMk cId="2789504176" sldId="377"/>
            <ac:spMk id="6" creationId="{65801CD7-CB33-4643-91CE-32E99DA1B603}"/>
          </ac:spMkLst>
        </pc:spChg>
        <pc:picChg chg="add mod">
          <ac:chgData name="Fabian, Rachel@Wildlife" userId="10f7c331-ccac-4b29-94ad-2af9d0ee5fb8" providerId="ADAL" clId="{B172473B-AC6F-4397-A72C-19067244D945}" dt="2021-11-03T00:20:11.017" v="576" actId="1036"/>
          <ac:picMkLst>
            <pc:docMk/>
            <pc:sldMk cId="2789504176" sldId="377"/>
            <ac:picMk id="7" creationId="{4570FB52-0BEF-4BE5-96EF-88255F7CA09C}"/>
          </ac:picMkLst>
        </pc:picChg>
        <pc:picChg chg="add mod">
          <ac:chgData name="Fabian, Rachel@Wildlife" userId="10f7c331-ccac-4b29-94ad-2af9d0ee5fb8" providerId="ADAL" clId="{B172473B-AC6F-4397-A72C-19067244D945}" dt="2021-11-03T00:20:00.242" v="574" actId="1037"/>
          <ac:picMkLst>
            <pc:docMk/>
            <pc:sldMk cId="2789504176" sldId="377"/>
            <ac:picMk id="8" creationId="{9D70BDCC-14BB-498D-B7F0-E59FD1DF2F31}"/>
          </ac:picMkLst>
        </pc:picChg>
      </pc:sldChg>
      <pc:sldChg chg="addSp delSp modSp add del mod">
        <pc:chgData name="Fabian, Rachel@Wildlife" userId="10f7c331-ccac-4b29-94ad-2af9d0ee5fb8" providerId="ADAL" clId="{B172473B-AC6F-4397-A72C-19067244D945}" dt="2021-11-03T00:21:05.281" v="583" actId="2696"/>
        <pc:sldMkLst>
          <pc:docMk/>
          <pc:sldMk cId="2099056606" sldId="378"/>
        </pc:sldMkLst>
        <pc:graphicFrameChg chg="add mod">
          <ac:chgData name="Fabian, Rachel@Wildlife" userId="10f7c331-ccac-4b29-94ad-2af9d0ee5fb8" providerId="ADAL" clId="{B172473B-AC6F-4397-A72C-19067244D945}" dt="2021-11-03T00:20:57.671" v="582" actId="14100"/>
          <ac:graphicFrameMkLst>
            <pc:docMk/>
            <pc:sldMk cId="2099056606" sldId="378"/>
            <ac:graphicFrameMk id="5" creationId="{C6311190-7BBB-4DCF-97C8-978703664561}"/>
          </ac:graphicFrameMkLst>
        </pc:graphicFrameChg>
        <pc:picChg chg="del">
          <ac:chgData name="Fabian, Rachel@Wildlife" userId="10f7c331-ccac-4b29-94ad-2af9d0ee5fb8" providerId="ADAL" clId="{B172473B-AC6F-4397-A72C-19067244D945}" dt="2021-11-03T00:20:42.985" v="579" actId="478"/>
          <ac:picMkLst>
            <pc:docMk/>
            <pc:sldMk cId="2099056606" sldId="378"/>
            <ac:picMk id="7" creationId="{4570FB52-0BEF-4BE5-96EF-88255F7CA09C}"/>
          </ac:picMkLst>
        </pc:picChg>
        <pc:picChg chg="del">
          <ac:chgData name="Fabian, Rachel@Wildlife" userId="10f7c331-ccac-4b29-94ad-2af9d0ee5fb8" providerId="ADAL" clId="{B172473B-AC6F-4397-A72C-19067244D945}" dt="2021-11-03T00:20:41.747" v="578" actId="478"/>
          <ac:picMkLst>
            <pc:docMk/>
            <pc:sldMk cId="2099056606" sldId="378"/>
            <ac:picMk id="8" creationId="{9D70BDCC-14BB-498D-B7F0-E59FD1DF2F3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11.519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12.928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14,'0'-6,"0"-1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25.84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28.391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1,'0'5,"0"3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29.65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0,'0'6,"0"1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2.808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3.612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42 1,'-6'0,"-2"6,-5 2,-1-1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5.242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15,'0'-6,"0"-2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5.57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8.208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39.07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0.994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0,'0'6,"0"2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1.746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2.536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35 1,'0'6,"-6"7,-2 8,1 13,1 5,1 13,3-1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3.226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3.708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94,'0'-6,"6"-8,7-7,8-6,0 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49.972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50.658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0,'0'0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51.069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51.404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1,'6'0,"1"6,7 2,0-1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29:56.76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1,'6'6,"2"8,6 7,0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30:12.11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30:12.564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20:30:20.341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12BC-4C66-454D-A20F-87770E2A034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B088-F0A5-4D38-ACFD-C3D6FF302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9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87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5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72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4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35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06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03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09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63D-2129-4952-8E95-9282B97D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99593-D3D3-4538-A190-F02C0FD43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1222"/>
            <a:ext cx="9144000" cy="171657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1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19E-4D69-4A4D-8638-BACA899A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321"/>
            <a:ext cx="10515600" cy="851116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B53D-977D-4E33-8D99-45A58AD3A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750"/>
            <a:ext cx="10515600" cy="4410939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92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5A82-398D-413F-8CF8-D09FD3FA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066C-6F89-431D-B62A-A26E7B88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2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1CAE-75B9-49EE-A374-908473B6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218750"/>
            <a:ext cx="10515600" cy="8012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0046-7231-4354-A400-1DEDBE94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264" y="2161309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AB676-2078-4C13-B9D1-4D7C21CB7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878" y="2169622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15D34-3435-4615-AD40-E038652C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1847"/>
            <a:ext cx="5157787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2FF8B-7650-4DD1-A35A-09118DD3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493818"/>
            <a:ext cx="5157787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BC6E9-EC8E-4AC4-B33F-04D9ADD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1847"/>
            <a:ext cx="5183188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BD5B-22DD-4720-B6FE-150263D2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93818"/>
            <a:ext cx="5183188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86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2FCF-E813-43F2-9047-F77911A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31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03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4B5E-2BCC-46AA-BBCA-7AA16FD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5098"/>
            <a:ext cx="3932237" cy="1384076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DAA9-85BE-42F9-8BBB-18EB80835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5098"/>
            <a:ext cx="6172200" cy="52126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2C-27EA-430F-B650-8A1EE2B56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79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60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006-78DA-4CF7-868F-6FE9E30B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46662"/>
            <a:ext cx="3932237" cy="119288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AC3DC-74F4-4014-B6A7-E014EFD7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663"/>
            <a:ext cx="6172200" cy="49965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69F0-0D5A-4A2F-9F37-8E7E6C2F1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616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0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3258-BEB1-410C-81AC-446D9E51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>
            <a:normAutofit/>
          </a:bodyPr>
          <a:lstStyle>
            <a:lvl1pPr marL="457200" indent="-4572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1pPr>
            <a:lvl2pPr marL="6858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2pPr>
            <a:lvl3pPr marL="11430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3pPr>
            <a:lvl4pPr marL="16002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4pPr>
            <a:lvl5pPr marL="20574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9D5-5A9D-489B-8E80-8AC6E8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78DD82B9-B8EE-4375-B6FF-88FA6ABB15D9}" type="datetime1">
              <a:rPr lang="en-US" smtClean="0"/>
              <a:pPr/>
              <a:t>11/3/2021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57232-99FC-4F6F-8F42-D5AACD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D4BB-F4C1-4A4D-9401-33E0948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BB1-C6D2-46E7-A2CF-4458BFE9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533" y="1268999"/>
            <a:ext cx="4826933" cy="15398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9C1F17-940E-412E-8CBF-152C1DF5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533" y="3006801"/>
            <a:ext cx="4826933" cy="260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10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6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14" y="1338349"/>
            <a:ext cx="11486147" cy="501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087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217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3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153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932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8" y="2149164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77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8" y="154110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9098" y="2713781"/>
            <a:ext cx="3471753" cy="3670395"/>
          </a:xfrm>
        </p:spPr>
        <p:txBody>
          <a:bodyPr/>
          <a:lstStyle>
            <a:lvl1pPr marL="17145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FE23D1-0235-4A7D-B43B-FAEED4788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3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Picture Placeholder 26">
            <a:extLst>
              <a:ext uri="{FF2B5EF4-FFF2-40B4-BE49-F238E27FC236}">
                <a16:creationId xmlns:a16="http://schemas.microsoft.com/office/drawing/2014/main" id="{8389CA5C-4852-4775-BB11-85C023FB3A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white">
          <a:xfrm>
            <a:off x="-16626" y="-24661"/>
            <a:ext cx="12242576" cy="6882661"/>
          </a:xfrm>
          <a:custGeom>
            <a:avLst/>
            <a:gdLst>
              <a:gd name="connsiteX0" fmla="*/ 0 w 9067800"/>
              <a:gd name="connsiteY0" fmla="*/ 6172200 h 6172200"/>
              <a:gd name="connsiteX1" fmla="*/ 0 w 9067800"/>
              <a:gd name="connsiteY1" fmla="*/ 0 h 6172200"/>
              <a:gd name="connsiteX2" fmla="*/ 9067800 w 9067800"/>
              <a:gd name="connsiteY2" fmla="*/ 6172200 h 6172200"/>
              <a:gd name="connsiteX3" fmla="*/ 0 w 9067800"/>
              <a:gd name="connsiteY3" fmla="*/ 6172200 h 6172200"/>
              <a:gd name="connsiteX0" fmla="*/ 9086850 w 9086850"/>
              <a:gd name="connsiteY0" fmla="*/ 0 h 6276975"/>
              <a:gd name="connsiteX1" fmla="*/ 0 w 9086850"/>
              <a:gd name="connsiteY1" fmla="*/ 104775 h 6276975"/>
              <a:gd name="connsiteX2" fmla="*/ 9067800 w 9086850"/>
              <a:gd name="connsiteY2" fmla="*/ 6276975 h 6276975"/>
              <a:gd name="connsiteX3" fmla="*/ 9086850 w 9086850"/>
              <a:gd name="connsiteY3" fmla="*/ 0 h 6276975"/>
              <a:gd name="connsiteX0" fmla="*/ 9191625 w 9191625"/>
              <a:gd name="connsiteY0" fmla="*/ 0 h 6276975"/>
              <a:gd name="connsiteX1" fmla="*/ 0 w 9191625"/>
              <a:gd name="connsiteY1" fmla="*/ 28575 h 6276975"/>
              <a:gd name="connsiteX2" fmla="*/ 9172575 w 9191625"/>
              <a:gd name="connsiteY2" fmla="*/ 6276975 h 6276975"/>
              <a:gd name="connsiteX3" fmla="*/ 9191625 w 9191625"/>
              <a:gd name="connsiteY3" fmla="*/ 0 h 627697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42171 w 9242171"/>
              <a:gd name="connsiteY0" fmla="*/ 0 h 6905625"/>
              <a:gd name="connsiteX1" fmla="*/ 50546 w 9242171"/>
              <a:gd name="connsiteY1" fmla="*/ 28575 h 6905625"/>
              <a:gd name="connsiteX2" fmla="*/ 5813172 w 9242171"/>
              <a:gd name="connsiteY2" fmla="*/ 6886576 h 6905625"/>
              <a:gd name="connsiteX3" fmla="*/ 9223121 w 9242171"/>
              <a:gd name="connsiteY3" fmla="*/ 6905625 h 6905625"/>
              <a:gd name="connsiteX4" fmla="*/ 9242171 w 9242171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4357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30043 w 9230043"/>
              <a:gd name="connsiteY0" fmla="*/ 198 h 7401870"/>
              <a:gd name="connsiteX1" fmla="*/ 0 w 9230043"/>
              <a:gd name="connsiteY1" fmla="*/ 0 h 7401870"/>
              <a:gd name="connsiteX2" fmla="*/ 5781994 w 9230043"/>
              <a:gd name="connsiteY2" fmla="*/ 6886774 h 7401870"/>
              <a:gd name="connsiteX3" fmla="*/ 9210993 w 9230043"/>
              <a:gd name="connsiteY3" fmla="*/ 6905823 h 7401870"/>
              <a:gd name="connsiteX4" fmla="*/ 9230043 w 9230043"/>
              <a:gd name="connsiteY4" fmla="*/ 198 h 7401870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957"/>
              <a:gd name="connsiteX1" fmla="*/ 0 w 9230043"/>
              <a:gd name="connsiteY1" fmla="*/ 0 h 6905957"/>
              <a:gd name="connsiteX2" fmla="*/ 5762785 w 9230043"/>
              <a:gd name="connsiteY2" fmla="*/ 6905957 h 6905957"/>
              <a:gd name="connsiteX3" fmla="*/ 9210993 w 9230043"/>
              <a:gd name="connsiteY3" fmla="*/ 6905823 h 6905957"/>
              <a:gd name="connsiteX4" fmla="*/ 9230043 w 9230043"/>
              <a:gd name="connsiteY4" fmla="*/ 198 h 6905957"/>
              <a:gd name="connsiteX0" fmla="*/ 9230043 w 9239807"/>
              <a:gd name="connsiteY0" fmla="*/ 198 h 7414994"/>
              <a:gd name="connsiteX1" fmla="*/ 0 w 9239807"/>
              <a:gd name="connsiteY1" fmla="*/ 0 h 7414994"/>
              <a:gd name="connsiteX2" fmla="*/ 5762785 w 9239807"/>
              <a:gd name="connsiteY2" fmla="*/ 6905957 h 7414994"/>
              <a:gd name="connsiteX3" fmla="*/ 9239807 w 9239807"/>
              <a:gd name="connsiteY3" fmla="*/ 6896232 h 7414994"/>
              <a:gd name="connsiteX4" fmla="*/ 9230043 w 9239807"/>
              <a:gd name="connsiteY4" fmla="*/ 198 h 7414994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58857 w 9268621"/>
              <a:gd name="connsiteY0" fmla="*/ 19380 h 7435598"/>
              <a:gd name="connsiteX1" fmla="*/ 0 w 9268621"/>
              <a:gd name="connsiteY1" fmla="*/ 0 h 7435598"/>
              <a:gd name="connsiteX2" fmla="*/ 5791599 w 9268621"/>
              <a:gd name="connsiteY2" fmla="*/ 6925139 h 7435598"/>
              <a:gd name="connsiteX3" fmla="*/ 9268621 w 9268621"/>
              <a:gd name="connsiteY3" fmla="*/ 6915414 h 7435598"/>
              <a:gd name="connsiteX4" fmla="*/ 9258857 w 9268621"/>
              <a:gd name="connsiteY4" fmla="*/ 19380 h 7435598"/>
              <a:gd name="connsiteX0" fmla="*/ 9258857 w 9268621"/>
              <a:gd name="connsiteY0" fmla="*/ 19380 h 7435597"/>
              <a:gd name="connsiteX1" fmla="*/ 0 w 9268621"/>
              <a:gd name="connsiteY1" fmla="*/ 0 h 7435597"/>
              <a:gd name="connsiteX2" fmla="*/ 5791599 w 9268621"/>
              <a:gd name="connsiteY2" fmla="*/ 6925139 h 7435597"/>
              <a:gd name="connsiteX3" fmla="*/ 9268621 w 9268621"/>
              <a:gd name="connsiteY3" fmla="*/ 6915414 h 7435597"/>
              <a:gd name="connsiteX4" fmla="*/ 9258857 w 9268621"/>
              <a:gd name="connsiteY4" fmla="*/ 19380 h 7435597"/>
              <a:gd name="connsiteX0" fmla="*/ 9258857 w 9268621"/>
              <a:gd name="connsiteY0" fmla="*/ 19380 h 6925139"/>
              <a:gd name="connsiteX1" fmla="*/ 0 w 9268621"/>
              <a:gd name="connsiteY1" fmla="*/ 0 h 6925139"/>
              <a:gd name="connsiteX2" fmla="*/ 5791599 w 9268621"/>
              <a:gd name="connsiteY2" fmla="*/ 6925139 h 6925139"/>
              <a:gd name="connsiteX3" fmla="*/ 9268621 w 9268621"/>
              <a:gd name="connsiteY3" fmla="*/ 6915414 h 6925139"/>
              <a:gd name="connsiteX4" fmla="*/ 9258857 w 9268621"/>
              <a:gd name="connsiteY4" fmla="*/ 19380 h 6925139"/>
              <a:gd name="connsiteX0" fmla="*/ 9258857 w 9287830"/>
              <a:gd name="connsiteY0" fmla="*/ 19380 h 7438077"/>
              <a:gd name="connsiteX1" fmla="*/ 0 w 9287830"/>
              <a:gd name="connsiteY1" fmla="*/ 0 h 7438077"/>
              <a:gd name="connsiteX2" fmla="*/ 5791599 w 9287830"/>
              <a:gd name="connsiteY2" fmla="*/ 6925139 h 7438077"/>
              <a:gd name="connsiteX3" fmla="*/ 9287830 w 9287830"/>
              <a:gd name="connsiteY3" fmla="*/ 6925005 h 7438077"/>
              <a:gd name="connsiteX4" fmla="*/ 9258857 w 9287830"/>
              <a:gd name="connsiteY4" fmla="*/ 19380 h 7438077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987195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65447 w 9275211"/>
              <a:gd name="connsiteY0" fmla="*/ 8591 h 6933533"/>
              <a:gd name="connsiteX1" fmla="*/ 0 w 9275211"/>
              <a:gd name="connsiteY1" fmla="*/ 0 h 6933533"/>
              <a:gd name="connsiteX2" fmla="*/ 5974576 w 9275211"/>
              <a:gd name="connsiteY2" fmla="*/ 6933533 h 6933533"/>
              <a:gd name="connsiteX3" fmla="*/ 9275211 w 9275211"/>
              <a:gd name="connsiteY3" fmla="*/ 6933399 h 6933533"/>
              <a:gd name="connsiteX4" fmla="*/ 9265447 w 9275211"/>
              <a:gd name="connsiteY4" fmla="*/ 8591 h 6933533"/>
              <a:gd name="connsiteX0" fmla="*/ 9278066 w 9278764"/>
              <a:gd name="connsiteY0" fmla="*/ 8591 h 6933533"/>
              <a:gd name="connsiteX1" fmla="*/ 0 w 9278764"/>
              <a:gd name="connsiteY1" fmla="*/ 0 h 6933533"/>
              <a:gd name="connsiteX2" fmla="*/ 5974576 w 9278764"/>
              <a:gd name="connsiteY2" fmla="*/ 6933533 h 6933533"/>
              <a:gd name="connsiteX3" fmla="*/ 9275211 w 9278764"/>
              <a:gd name="connsiteY3" fmla="*/ 6933399 h 6933533"/>
              <a:gd name="connsiteX4" fmla="*/ 9278066 w 9278764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7457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8719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65447 w 9265447"/>
              <a:gd name="connsiteY0" fmla="*/ 8591 h 6933533"/>
              <a:gd name="connsiteX1" fmla="*/ 0 w 9265447"/>
              <a:gd name="connsiteY1" fmla="*/ 0 h 6933533"/>
              <a:gd name="connsiteX2" fmla="*/ 5974577 w 9265447"/>
              <a:gd name="connsiteY2" fmla="*/ 6933533 h 6933533"/>
              <a:gd name="connsiteX3" fmla="*/ 9262592 w 9265447"/>
              <a:gd name="connsiteY3" fmla="*/ 6933399 h 6933533"/>
              <a:gd name="connsiteX4" fmla="*/ 9265447 w 9265447"/>
              <a:gd name="connsiteY4" fmla="*/ 8591 h 6933533"/>
              <a:gd name="connsiteX0" fmla="*/ 9265447 w 9265447"/>
              <a:gd name="connsiteY0" fmla="*/ 25379 h 6950321"/>
              <a:gd name="connsiteX1" fmla="*/ 0 w 9265447"/>
              <a:gd name="connsiteY1" fmla="*/ 0 h 6950321"/>
              <a:gd name="connsiteX2" fmla="*/ 5974577 w 9265447"/>
              <a:gd name="connsiteY2" fmla="*/ 6950321 h 6950321"/>
              <a:gd name="connsiteX3" fmla="*/ 9262592 w 9265447"/>
              <a:gd name="connsiteY3" fmla="*/ 6950187 h 6950321"/>
              <a:gd name="connsiteX4" fmla="*/ 9265447 w 9265447"/>
              <a:gd name="connsiteY4" fmla="*/ 25379 h 6950321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50292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37674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52828 w 9252828"/>
              <a:gd name="connsiteY0" fmla="*/ 25379 h 6967109"/>
              <a:gd name="connsiteX1" fmla="*/ 0 w 9252828"/>
              <a:gd name="connsiteY1" fmla="*/ 0 h 6967109"/>
              <a:gd name="connsiteX2" fmla="*/ 6025055 w 9252828"/>
              <a:gd name="connsiteY2" fmla="*/ 6967109 h 6967109"/>
              <a:gd name="connsiteX3" fmla="*/ 9249973 w 9252828"/>
              <a:gd name="connsiteY3" fmla="*/ 6950187 h 6967109"/>
              <a:gd name="connsiteX4" fmla="*/ 9252828 w 9252828"/>
              <a:gd name="connsiteY4" fmla="*/ 25379 h 6967109"/>
              <a:gd name="connsiteX0" fmla="*/ 9246518 w 9246518"/>
              <a:gd name="connsiteY0" fmla="*/ 58956 h 7000686"/>
              <a:gd name="connsiteX1" fmla="*/ 0 w 9246518"/>
              <a:gd name="connsiteY1" fmla="*/ 0 h 7000686"/>
              <a:gd name="connsiteX2" fmla="*/ 6018745 w 9246518"/>
              <a:gd name="connsiteY2" fmla="*/ 7000686 h 7000686"/>
              <a:gd name="connsiteX3" fmla="*/ 9243663 w 9246518"/>
              <a:gd name="connsiteY3" fmla="*/ 6983764 h 7000686"/>
              <a:gd name="connsiteX4" fmla="*/ 9246518 w 9246518"/>
              <a:gd name="connsiteY4" fmla="*/ 58956 h 7000686"/>
              <a:gd name="connsiteX0" fmla="*/ 9240208 w 9240208"/>
              <a:gd name="connsiteY0" fmla="*/ 33774 h 6975504"/>
              <a:gd name="connsiteX1" fmla="*/ 0 w 9240208"/>
              <a:gd name="connsiteY1" fmla="*/ 0 h 6975504"/>
              <a:gd name="connsiteX2" fmla="*/ 6012435 w 9240208"/>
              <a:gd name="connsiteY2" fmla="*/ 6975504 h 6975504"/>
              <a:gd name="connsiteX3" fmla="*/ 9237353 w 9240208"/>
              <a:gd name="connsiteY3" fmla="*/ 6958582 h 6975504"/>
              <a:gd name="connsiteX4" fmla="*/ 9240208 w 9240208"/>
              <a:gd name="connsiteY4" fmla="*/ 33774 h 6975504"/>
              <a:gd name="connsiteX0" fmla="*/ 9252822 w 9252822"/>
              <a:gd name="connsiteY0" fmla="*/ 33774 h 6975504"/>
              <a:gd name="connsiteX1" fmla="*/ 0 w 9252822"/>
              <a:gd name="connsiteY1" fmla="*/ 0 h 6975504"/>
              <a:gd name="connsiteX2" fmla="*/ 6025049 w 9252822"/>
              <a:gd name="connsiteY2" fmla="*/ 6975504 h 6975504"/>
              <a:gd name="connsiteX3" fmla="*/ 9249967 w 9252822"/>
              <a:gd name="connsiteY3" fmla="*/ 6958582 h 6975504"/>
              <a:gd name="connsiteX4" fmla="*/ 9252822 w 9252822"/>
              <a:gd name="connsiteY4" fmla="*/ 33774 h 6975504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50974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05605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0 h 6941730"/>
              <a:gd name="connsiteX1" fmla="*/ 0 w 9278747"/>
              <a:gd name="connsiteY1" fmla="*/ 661 h 6941730"/>
              <a:gd name="connsiteX2" fmla="*/ 6005605 w 9278747"/>
              <a:gd name="connsiteY2" fmla="*/ 6941730 h 6941730"/>
              <a:gd name="connsiteX3" fmla="*/ 9275892 w 9278747"/>
              <a:gd name="connsiteY3" fmla="*/ 6924808 h 6941730"/>
              <a:gd name="connsiteX4" fmla="*/ 9278747 w 9278747"/>
              <a:gd name="connsiteY4" fmla="*/ 0 h 6941730"/>
              <a:gd name="connsiteX0" fmla="*/ 9252822 w 9252822"/>
              <a:gd name="connsiteY0" fmla="*/ 0 h 6941730"/>
              <a:gd name="connsiteX1" fmla="*/ 0 w 9252822"/>
              <a:gd name="connsiteY1" fmla="*/ 35096 h 6941730"/>
              <a:gd name="connsiteX2" fmla="*/ 5979680 w 9252822"/>
              <a:gd name="connsiteY2" fmla="*/ 6941730 h 6941730"/>
              <a:gd name="connsiteX3" fmla="*/ 9249967 w 9252822"/>
              <a:gd name="connsiteY3" fmla="*/ 6924808 h 6941730"/>
              <a:gd name="connsiteX4" fmla="*/ 9252822 w 9252822"/>
              <a:gd name="connsiteY4" fmla="*/ 0 h 6941730"/>
              <a:gd name="connsiteX0" fmla="*/ 9272265 w 9272265"/>
              <a:gd name="connsiteY0" fmla="*/ 0 h 6941730"/>
              <a:gd name="connsiteX1" fmla="*/ 0 w 9272265"/>
              <a:gd name="connsiteY1" fmla="*/ 17878 h 6941730"/>
              <a:gd name="connsiteX2" fmla="*/ 5999123 w 9272265"/>
              <a:gd name="connsiteY2" fmla="*/ 6941730 h 6941730"/>
              <a:gd name="connsiteX3" fmla="*/ 9269410 w 9272265"/>
              <a:gd name="connsiteY3" fmla="*/ 6924808 h 6941730"/>
              <a:gd name="connsiteX4" fmla="*/ 9272265 w 9272265"/>
              <a:gd name="connsiteY4" fmla="*/ 0 h 6941730"/>
              <a:gd name="connsiteX0" fmla="*/ 9272265 w 9272265"/>
              <a:gd name="connsiteY0" fmla="*/ 0 h 6924982"/>
              <a:gd name="connsiteX1" fmla="*/ 0 w 9272265"/>
              <a:gd name="connsiteY1" fmla="*/ 17878 h 6924982"/>
              <a:gd name="connsiteX2" fmla="*/ 5980210 w 9272265"/>
              <a:gd name="connsiteY2" fmla="*/ 6924982 h 6924982"/>
              <a:gd name="connsiteX3" fmla="*/ 9269410 w 9272265"/>
              <a:gd name="connsiteY3" fmla="*/ 6924808 h 6924982"/>
              <a:gd name="connsiteX4" fmla="*/ 9272265 w 9272265"/>
              <a:gd name="connsiteY4" fmla="*/ 0 h 6924982"/>
              <a:gd name="connsiteX0" fmla="*/ 9272265 w 9272265"/>
              <a:gd name="connsiteY0" fmla="*/ 0 h 6933356"/>
              <a:gd name="connsiteX1" fmla="*/ 0 w 9272265"/>
              <a:gd name="connsiteY1" fmla="*/ 17878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4418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52451 w 9252451"/>
              <a:gd name="connsiteY0" fmla="*/ 0 h 6933356"/>
              <a:gd name="connsiteX1" fmla="*/ 0 w 9252451"/>
              <a:gd name="connsiteY1" fmla="*/ 44196 h 6933356"/>
              <a:gd name="connsiteX2" fmla="*/ 5924372 w 9252451"/>
              <a:gd name="connsiteY2" fmla="*/ 6933356 h 6933356"/>
              <a:gd name="connsiteX3" fmla="*/ 9249596 w 9252451"/>
              <a:gd name="connsiteY3" fmla="*/ 6924808 h 6933356"/>
              <a:gd name="connsiteX4" fmla="*/ 9252451 w 9252451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1476 h 6934832"/>
              <a:gd name="connsiteX1" fmla="*/ 3437723 w 9301986"/>
              <a:gd name="connsiteY1" fmla="*/ 0 h 6934832"/>
              <a:gd name="connsiteX2" fmla="*/ 0 w 9301986"/>
              <a:gd name="connsiteY2" fmla="*/ 19354 h 6934832"/>
              <a:gd name="connsiteX3" fmla="*/ 5973907 w 9301986"/>
              <a:gd name="connsiteY3" fmla="*/ 6934832 h 6934832"/>
              <a:gd name="connsiteX4" fmla="*/ 9299131 w 9301986"/>
              <a:gd name="connsiteY4" fmla="*/ 6926284 h 6934832"/>
              <a:gd name="connsiteX5" fmla="*/ 9301986 w 9301986"/>
              <a:gd name="connsiteY5" fmla="*/ 1476 h 6934832"/>
              <a:gd name="connsiteX0" fmla="*/ 9272265 w 9272265"/>
              <a:gd name="connsiteY0" fmla="*/ 1476 h 6934832"/>
              <a:gd name="connsiteX1" fmla="*/ 3408002 w 9272265"/>
              <a:gd name="connsiteY1" fmla="*/ 0 h 6934832"/>
              <a:gd name="connsiteX2" fmla="*/ 0 w 9272265"/>
              <a:gd name="connsiteY2" fmla="*/ 45672 h 6934832"/>
              <a:gd name="connsiteX3" fmla="*/ 5944186 w 9272265"/>
              <a:gd name="connsiteY3" fmla="*/ 6934832 h 6934832"/>
              <a:gd name="connsiteX4" fmla="*/ 9269410 w 9272265"/>
              <a:gd name="connsiteY4" fmla="*/ 6926284 h 6934832"/>
              <a:gd name="connsiteX5" fmla="*/ 9272265 w 9272265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0 h 6933356"/>
              <a:gd name="connsiteX1" fmla="*/ 2998213 w 9284874"/>
              <a:gd name="connsiteY1" fmla="*/ 6898 h 6933356"/>
              <a:gd name="connsiteX2" fmla="*/ 0 w 9284874"/>
              <a:gd name="connsiteY2" fmla="*/ 27448 h 6933356"/>
              <a:gd name="connsiteX3" fmla="*/ 5956795 w 9284874"/>
              <a:gd name="connsiteY3" fmla="*/ 6933356 h 6933356"/>
              <a:gd name="connsiteX4" fmla="*/ 9282019 w 9284874"/>
              <a:gd name="connsiteY4" fmla="*/ 6924808 h 6933356"/>
              <a:gd name="connsiteX5" fmla="*/ 9284874 w 9284874"/>
              <a:gd name="connsiteY5" fmla="*/ 0 h 693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4874" h="6933356">
                <a:moveTo>
                  <a:pt x="9284874" y="0"/>
                </a:moveTo>
                <a:lnTo>
                  <a:pt x="2998213" y="6898"/>
                </a:lnTo>
                <a:lnTo>
                  <a:pt x="0" y="27448"/>
                </a:lnTo>
                <a:lnTo>
                  <a:pt x="5956795" y="6933356"/>
                </a:lnTo>
                <a:lnTo>
                  <a:pt x="9282019" y="6924808"/>
                </a:lnTo>
                <a:cubicBezTo>
                  <a:pt x="9282971" y="4616539"/>
                  <a:pt x="9283922" y="2308269"/>
                  <a:pt x="92848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17145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7E4B7FB-DF0D-40B7-9E50-E8A4164C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241D4-C2AE-4B3E-A802-DB50B06B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313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88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6E95-0968-4F83-991F-AD7B12C6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4FC34-7B52-4D2E-A074-9CDD5D2A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49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0295-5CDA-44F9-A4AB-EDCB8DA1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E3B64-7F7B-4F63-A901-EC4AA911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145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545A-A67B-4CDA-8310-15175647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9905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3042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1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3F4EA-F49E-4EF2-831C-2703183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416843"/>
            <a:ext cx="10515600" cy="111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627E-D580-4672-AE08-01226A38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550387"/>
            <a:ext cx="10515600" cy="413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A73F86-A234-418C-B764-D7C37E9C6DF6}"/>
              </a:ext>
            </a:extLst>
          </p:cNvPr>
          <p:cNvGrpSpPr/>
          <p:nvPr userDrawn="1"/>
        </p:nvGrpSpPr>
        <p:grpSpPr>
          <a:xfrm>
            <a:off x="0" y="0"/>
            <a:ext cx="12192000" cy="1200150"/>
            <a:chOff x="0" y="0"/>
            <a:chExt cx="12192000" cy="1200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EC31C7-9445-4787-8D41-196105EAEC91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B51FCC-0F81-4482-B9CF-FA86227270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6275"/>
              <a:ext cx="12192000" cy="0"/>
            </a:xfrm>
            <a:prstGeom prst="line">
              <a:avLst/>
            </a:prstGeom>
            <a:ln w="5715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0F0D74-F077-4B63-8CDD-A56FF5547A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2600" y="133350"/>
              <a:ext cx="10668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4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725" r:id="rId9"/>
    <p:sldLayoutId id="2147483717" r:id="rId10"/>
    <p:sldLayoutId id="2147483718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1266AD-9CB6-42B7-BF60-6C6951EC3CDA}"/>
              </a:ext>
            </a:extLst>
          </p:cNvPr>
          <p:cNvSpPr/>
          <p:nvPr userDrawn="1"/>
        </p:nvSpPr>
        <p:spPr>
          <a:xfrm>
            <a:off x="0" y="4156"/>
            <a:ext cx="423949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D7B5F-B385-4496-885A-FFA8B7A8BEFE}"/>
              </a:ext>
            </a:extLst>
          </p:cNvPr>
          <p:cNvCxnSpPr/>
          <p:nvPr userDrawn="1"/>
        </p:nvCxnSpPr>
        <p:spPr>
          <a:xfrm>
            <a:off x="4102252" y="4156"/>
            <a:ext cx="0" cy="6858000"/>
          </a:xfrm>
          <a:prstGeom prst="line">
            <a:avLst/>
          </a:prstGeom>
          <a:solidFill>
            <a:srgbClr val="002060"/>
          </a:solidFill>
          <a:ln w="63500">
            <a:solidFill>
              <a:srgbClr val="248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633156" y="500062"/>
            <a:ext cx="7153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640082" y="1825625"/>
            <a:ext cx="71461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98341-691E-4C9B-B787-DE0D9B1E7D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8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4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274320" algn="l" defTabSz="685800" rtl="0" eaLnBrk="1" latinLnBrk="0" hangingPunct="1">
        <a:lnSpc>
          <a:spcPct val="90000"/>
        </a:lnSpc>
        <a:spcBef>
          <a:spcPts val="750"/>
        </a:spcBef>
        <a:buClr>
          <a:srgbClr val="24804E"/>
        </a:buClr>
        <a:buSzPct val="95000"/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D083A3-24A0-4BE1-93C5-F732F5D75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5A8680-6A84-4E52-A813-496B14DD0851}"/>
              </a:ext>
            </a:extLst>
          </p:cNvPr>
          <p:cNvGrpSpPr/>
          <p:nvPr userDrawn="1"/>
        </p:nvGrpSpPr>
        <p:grpSpPr>
          <a:xfrm>
            <a:off x="-604" y="0"/>
            <a:ext cx="7847432" cy="6858000"/>
            <a:chOff x="-604" y="13063"/>
            <a:chExt cx="7847432" cy="6858000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F90C33A5-51F2-4126-8486-DD8F3D7EF462}"/>
                </a:ext>
              </a:extLst>
            </p:cNvPr>
            <p:cNvSpPr/>
            <p:nvPr userDrawn="1"/>
          </p:nvSpPr>
          <p:spPr>
            <a:xfrm>
              <a:off x="0" y="13063"/>
              <a:ext cx="7846828" cy="6858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8EFB0D08-0DFC-48BD-9CA1-6CA08166865C}"/>
                </a:ext>
              </a:extLst>
            </p:cNvPr>
            <p:cNvSpPr/>
            <p:nvPr userDrawn="1"/>
          </p:nvSpPr>
          <p:spPr>
            <a:xfrm>
              <a:off x="9221" y="123238"/>
              <a:ext cx="7704989" cy="673860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119641 w 7846828"/>
                <a:gd name="connsiteY0" fmla="*/ 6806725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119641 w 7846828"/>
                <a:gd name="connsiteY3" fmla="*/ 6806725 h 6858000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7091 w 7727186"/>
                <a:gd name="connsiteY0" fmla="*/ 6704176 h 6729813"/>
                <a:gd name="connsiteX1" fmla="*/ 0 w 7727186"/>
                <a:gd name="connsiteY1" fmla="*/ 0 h 6729813"/>
                <a:gd name="connsiteX2" fmla="*/ 7727186 w 7727186"/>
                <a:gd name="connsiteY2" fmla="*/ 6729813 h 6729813"/>
                <a:gd name="connsiteX3" fmla="*/ 17091 w 7727186"/>
                <a:gd name="connsiteY3" fmla="*/ 6704176 h 6729813"/>
                <a:gd name="connsiteX0" fmla="*/ 17091 w 7701549"/>
                <a:gd name="connsiteY0" fmla="*/ 6704176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17091 w 7701549"/>
                <a:gd name="connsiteY3" fmla="*/ 6704176 h 6721267"/>
                <a:gd name="connsiteX0" fmla="*/ 25404 w 7701549"/>
                <a:gd name="connsiteY0" fmla="*/ 6712489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25404 w 7701549"/>
                <a:gd name="connsiteY3" fmla="*/ 6712489 h 6721267"/>
                <a:gd name="connsiteX0" fmla="*/ 17091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17091 w 7693236"/>
                <a:gd name="connsiteY3" fmla="*/ 6712489 h 6721267"/>
                <a:gd name="connsiteX0" fmla="*/ 8778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8778 w 7693236"/>
                <a:gd name="connsiteY3" fmla="*/ 6712489 h 672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3236" h="6721267">
                  <a:moveTo>
                    <a:pt x="8778" y="6712489"/>
                  </a:moveTo>
                  <a:lnTo>
                    <a:pt x="0" y="0"/>
                  </a:lnTo>
                  <a:lnTo>
                    <a:pt x="7693236" y="6721267"/>
                  </a:lnTo>
                  <a:lnTo>
                    <a:pt x="8778" y="6712489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60CF586-DED0-4539-8F56-9E2C09089357}"/>
                </a:ext>
              </a:extLst>
            </p:cNvPr>
            <p:cNvSpPr/>
            <p:nvPr userDrawn="1"/>
          </p:nvSpPr>
          <p:spPr>
            <a:xfrm>
              <a:off x="-604" y="208940"/>
              <a:ext cx="7622796" cy="666212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0 w 7761370"/>
                <a:gd name="connsiteY0" fmla="*/ 6858000 h 6858000"/>
                <a:gd name="connsiteX1" fmla="*/ 0 w 7761370"/>
                <a:gd name="connsiteY1" fmla="*/ 0 h 6858000"/>
                <a:gd name="connsiteX2" fmla="*/ 7761370 w 7761370"/>
                <a:gd name="connsiteY2" fmla="*/ 6789634 h 6858000"/>
                <a:gd name="connsiteX3" fmla="*/ 0 w 7761370"/>
                <a:gd name="connsiteY3" fmla="*/ 6858000 h 6858000"/>
                <a:gd name="connsiteX0" fmla="*/ 51275 w 7761370"/>
                <a:gd name="connsiteY0" fmla="*/ 6755450 h 6789634"/>
                <a:gd name="connsiteX1" fmla="*/ 0 w 7761370"/>
                <a:gd name="connsiteY1" fmla="*/ 0 h 6789634"/>
                <a:gd name="connsiteX2" fmla="*/ 7761370 w 7761370"/>
                <a:gd name="connsiteY2" fmla="*/ 6789634 h 6789634"/>
                <a:gd name="connsiteX3" fmla="*/ 51275 w 7761370"/>
                <a:gd name="connsiteY3" fmla="*/ 6755450 h 6789634"/>
                <a:gd name="connsiteX0" fmla="*/ 0 w 7710095"/>
                <a:gd name="connsiteY0" fmla="*/ 6618717 h 6652901"/>
                <a:gd name="connsiteX1" fmla="*/ 102549 w 7710095"/>
                <a:gd name="connsiteY1" fmla="*/ 0 h 6652901"/>
                <a:gd name="connsiteX2" fmla="*/ 7710095 w 7710095"/>
                <a:gd name="connsiteY2" fmla="*/ 6652901 h 6652901"/>
                <a:gd name="connsiteX3" fmla="*/ 0 w 7710095"/>
                <a:gd name="connsiteY3" fmla="*/ 6618717 h 6652901"/>
                <a:gd name="connsiteX0" fmla="*/ 8546 w 7607546"/>
                <a:gd name="connsiteY0" fmla="*/ 6635808 h 6652901"/>
                <a:gd name="connsiteX1" fmla="*/ 0 w 7607546"/>
                <a:gd name="connsiteY1" fmla="*/ 0 h 6652901"/>
                <a:gd name="connsiteX2" fmla="*/ 7607546 w 7607546"/>
                <a:gd name="connsiteY2" fmla="*/ 6652901 h 6652901"/>
                <a:gd name="connsiteX3" fmla="*/ 8546 w 7607546"/>
                <a:gd name="connsiteY3" fmla="*/ 6635808 h 6652901"/>
                <a:gd name="connsiteX0" fmla="*/ 852 w 7608149"/>
                <a:gd name="connsiteY0" fmla="*/ 6652412 h 6652901"/>
                <a:gd name="connsiteX1" fmla="*/ 603 w 7608149"/>
                <a:gd name="connsiteY1" fmla="*/ 0 h 6652901"/>
                <a:gd name="connsiteX2" fmla="*/ 7608149 w 7608149"/>
                <a:gd name="connsiteY2" fmla="*/ 6652901 h 6652901"/>
                <a:gd name="connsiteX3" fmla="*/ 852 w 7608149"/>
                <a:gd name="connsiteY3" fmla="*/ 6652412 h 66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149" h="6652901">
                  <a:moveTo>
                    <a:pt x="852" y="6652412"/>
                  </a:moveTo>
                  <a:cubicBezTo>
                    <a:pt x="-1997" y="4440476"/>
                    <a:pt x="3452" y="2211936"/>
                    <a:pt x="603" y="0"/>
                  </a:cubicBezTo>
                  <a:lnTo>
                    <a:pt x="7608149" y="6652901"/>
                  </a:lnTo>
                  <a:lnTo>
                    <a:pt x="852" y="665241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5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0" algn="l" defTabSz="685800" rtl="0" eaLnBrk="1" latinLnBrk="0" hangingPunct="1">
        <a:lnSpc>
          <a:spcPct val="90000"/>
        </a:lnSpc>
        <a:spcBef>
          <a:spcPts val="750"/>
        </a:spcBef>
        <a:buClr>
          <a:srgbClr val="850A01"/>
        </a:buClr>
        <a:buSzPct val="95000"/>
        <a:buFont typeface="Wingdings" panose="05000000000000000000" pitchFamily="2" charset="2"/>
        <a:buNone/>
        <a:defRPr sz="32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36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9085C-2936-461D-8EB1-29D90885A7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12.xml"/><Relationship Id="rId26" Type="http://schemas.openxmlformats.org/officeDocument/2006/relationships/customXml" Target="../ink/ink18.xml"/><Relationship Id="rId3" Type="http://schemas.openxmlformats.org/officeDocument/2006/relationships/image" Target="../media/image1.png"/><Relationship Id="rId21" Type="http://schemas.openxmlformats.org/officeDocument/2006/relationships/image" Target="../media/image12.png"/><Relationship Id="rId34" Type="http://schemas.openxmlformats.org/officeDocument/2006/relationships/customXml" Target="../ink/ink24.xml"/><Relationship Id="rId7" Type="http://schemas.openxmlformats.org/officeDocument/2006/relationships/image" Target="../media/image10.png"/><Relationship Id="rId12" Type="http://schemas.openxmlformats.org/officeDocument/2006/relationships/customXml" Target="../ink/ink7.xml"/><Relationship Id="rId17" Type="http://schemas.openxmlformats.org/officeDocument/2006/relationships/customXml" Target="../ink/ink11.xml"/><Relationship Id="rId25" Type="http://schemas.openxmlformats.org/officeDocument/2006/relationships/customXml" Target="../ink/ink17.xml"/><Relationship Id="rId33" Type="http://schemas.openxmlformats.org/officeDocument/2006/relationships/customXml" Target="../ink/ink23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10.xml"/><Relationship Id="rId20" Type="http://schemas.openxmlformats.org/officeDocument/2006/relationships/customXml" Target="../ink/ink14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24" Type="http://schemas.openxmlformats.org/officeDocument/2006/relationships/image" Target="../media/image13.png"/><Relationship Id="rId32" Type="http://schemas.openxmlformats.org/officeDocument/2006/relationships/customXml" Target="../ink/ink22.xml"/><Relationship Id="rId5" Type="http://schemas.openxmlformats.org/officeDocument/2006/relationships/image" Target="../media/image9.png"/><Relationship Id="rId15" Type="http://schemas.openxmlformats.org/officeDocument/2006/relationships/customXml" Target="../ink/ink9.xml"/><Relationship Id="rId23" Type="http://schemas.openxmlformats.org/officeDocument/2006/relationships/customXml" Target="../ink/ink16.xml"/><Relationship Id="rId28" Type="http://schemas.openxmlformats.org/officeDocument/2006/relationships/customXml" Target="../ink/ink20.xml"/><Relationship Id="rId10" Type="http://schemas.openxmlformats.org/officeDocument/2006/relationships/customXml" Target="../ink/ink5.xml"/><Relationship Id="rId19" Type="http://schemas.openxmlformats.org/officeDocument/2006/relationships/customXml" Target="../ink/ink13.xml"/><Relationship Id="rId31" Type="http://schemas.openxmlformats.org/officeDocument/2006/relationships/image" Target="../media/image15.png"/><Relationship Id="rId4" Type="http://schemas.openxmlformats.org/officeDocument/2006/relationships/customXml" Target="../ink/ink1.xml"/><Relationship Id="rId9" Type="http://schemas.openxmlformats.org/officeDocument/2006/relationships/customXml" Target="../ink/ink4.xml"/><Relationship Id="rId14" Type="http://schemas.openxmlformats.org/officeDocument/2006/relationships/customXml" Target="../ink/ink8.xml"/><Relationship Id="rId22" Type="http://schemas.openxmlformats.org/officeDocument/2006/relationships/customXml" Target="../ink/ink15.xml"/><Relationship Id="rId27" Type="http://schemas.openxmlformats.org/officeDocument/2006/relationships/customXml" Target="../ink/ink19.xml"/><Relationship Id="rId30" Type="http://schemas.openxmlformats.org/officeDocument/2006/relationships/customXml" Target="../ink/ink21.xml"/><Relationship Id="rId8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rock&#10;&#10;Description automatically generated">
            <a:extLst>
              <a:ext uri="{FF2B5EF4-FFF2-40B4-BE49-F238E27FC236}">
                <a16:creationId xmlns:a16="http://schemas.microsoft.com/office/drawing/2014/main" id="{9E50B97C-158A-41A2-9F3B-B8BB0B2AE8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63" y="5431067"/>
            <a:ext cx="1180734" cy="11807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30A3C56-D43B-447C-BA15-F4007C071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of the Public Health Assessment Unit in an Oil Response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838200" y="2991500"/>
            <a:ext cx="46324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from the Pipeline P00547 </a:t>
            </a: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 Oil Spill Incident</a:t>
            </a: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Huntington Beach, California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BBAE14-A1E5-40DB-99A6-E056D7099591}"/>
              </a:ext>
            </a:extLst>
          </p:cNvPr>
          <p:cNvSpPr txBox="1"/>
          <p:nvPr/>
        </p:nvSpPr>
        <p:spPr>
          <a:xfrm>
            <a:off x="1258154" y="5261627"/>
            <a:ext cx="37925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 Castellana, Ph.D. 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Health Assessment Unit Leader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On-Scene Coordinator 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 Environmental Protection Agency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02ED8-730B-4FFA-957D-FAF8EA8061E3}"/>
              </a:ext>
            </a:extLst>
          </p:cNvPr>
          <p:cNvSpPr txBox="1"/>
          <p:nvPr/>
        </p:nvSpPr>
        <p:spPr>
          <a:xfrm>
            <a:off x="6946557" y="5294590"/>
            <a:ext cx="43006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Rachel Fabian, Ph.D. 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Health Assessment Unit Coordinator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Management Team Coordinator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OSPR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California Department of Fish and Wildlife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36A48C-7CBE-450E-AEA0-E5812C180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699" y="5464679"/>
            <a:ext cx="958488" cy="1174307"/>
          </a:xfrm>
          <a:prstGeom prst="rect">
            <a:avLst/>
          </a:prstGeom>
          <a:effectLst>
            <a:glow rad="76200">
              <a:srgbClr val="0070C0"/>
            </a:glow>
          </a:effectLst>
        </p:spPr>
      </p:pic>
    </p:spTree>
    <p:extLst>
      <p:ext uri="{BB962C8B-B14F-4D97-AF65-F5344CB8AC3E}">
        <p14:creationId xmlns:p14="http://schemas.microsoft.com/office/powerpoint/2010/main" val="247497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57C5495C-AB79-407C-A8D1-1049C8C6D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84" y="98854"/>
            <a:ext cx="9972620" cy="6707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556" y="5662454"/>
            <a:ext cx="1049260" cy="1049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0" y="2228671"/>
            <a:ext cx="4574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reported October 2; reported max potential discharge &gt;100,000 gallons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2" y="988540"/>
            <a:ext cx="5364194" cy="851116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Necessity of PHAU </a:t>
            </a:r>
          </a:p>
        </p:txBody>
      </p:sp>
    </p:spTree>
    <p:extLst>
      <p:ext uri="{BB962C8B-B14F-4D97-AF65-F5344CB8AC3E}">
        <p14:creationId xmlns:p14="http://schemas.microsoft.com/office/powerpoint/2010/main" val="141449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dy of water with a beach and building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83ED7452-B8F7-4F6B-94C4-D3520851C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84523" y="5634681"/>
            <a:ext cx="1064676" cy="1064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430427" y="2075935"/>
            <a:ext cx="4574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reported October 2; reported max potential discharge &gt;</a:t>
            </a:r>
            <a:r>
              <a:rPr lang="en-US" sz="2400" b="1" strike="sngStrik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100,000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gallons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coincided with Great Pacific Airshow.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8476"/>
            <a:ext cx="6472881" cy="85111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Necessity of PHAU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0D6C35-B83B-4676-8C3A-28F3ECDC8B41}"/>
              </a:ext>
            </a:extLst>
          </p:cNvPr>
          <p:cNvSpPr txBox="1"/>
          <p:nvPr/>
        </p:nvSpPr>
        <p:spPr>
          <a:xfrm>
            <a:off x="3097344" y="2434281"/>
            <a:ext cx="1662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25,000</a:t>
            </a:r>
          </a:p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^</a:t>
            </a:r>
          </a:p>
        </p:txBody>
      </p:sp>
    </p:spTree>
    <p:extLst>
      <p:ext uri="{BB962C8B-B14F-4D97-AF65-F5344CB8AC3E}">
        <p14:creationId xmlns:p14="http://schemas.microsoft.com/office/powerpoint/2010/main" val="326010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EB67D03-F4E6-4DDE-923C-6510B885C0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 rot="10800000">
            <a:off x="-2" y="0"/>
            <a:ext cx="12192001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587" y="5795318"/>
            <a:ext cx="1062681" cy="10626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343929" y="2112649"/>
            <a:ext cx="457405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reported October 2; reported max potential discharge </a:t>
            </a:r>
            <a:r>
              <a:rPr lang="en-US" sz="2400" b="1" strike="sngStrik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&gt;100,000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 coincided with Great Pacific Airshow.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Orange County Health Officer  issued health advisory for residents exposed to oil on 10/3</a:t>
            </a:r>
          </a:p>
          <a:p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86" y="1099751"/>
            <a:ext cx="6472881" cy="85111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Necessity of PHAU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6EDDD5-EA1F-4768-975D-BBA40CF2BD1F}"/>
              </a:ext>
            </a:extLst>
          </p:cNvPr>
          <p:cNvSpPr txBox="1"/>
          <p:nvPr/>
        </p:nvSpPr>
        <p:spPr>
          <a:xfrm>
            <a:off x="3097344" y="2434281"/>
            <a:ext cx="1662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25,000</a:t>
            </a:r>
          </a:p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^</a:t>
            </a:r>
          </a:p>
        </p:txBody>
      </p:sp>
    </p:spTree>
    <p:extLst>
      <p:ext uri="{BB962C8B-B14F-4D97-AF65-F5344CB8AC3E}">
        <p14:creationId xmlns:p14="http://schemas.microsoft.com/office/powerpoint/2010/main" val="36778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ground, sign, outdoor&#10;&#10;Description automatically generated">
            <a:extLst>
              <a:ext uri="{FF2B5EF4-FFF2-40B4-BE49-F238E27FC236}">
                <a16:creationId xmlns:a16="http://schemas.microsoft.com/office/drawing/2014/main" id="{4DF5D500-0981-468F-B5A5-31669D4BC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8" y="0"/>
            <a:ext cx="12167564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513" y="5769244"/>
            <a:ext cx="1088755" cy="10887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105731" y="4170406"/>
            <a:ext cx="45740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Municipalities, park districts began closing beaches and harbors on 10/3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CDFW issued a fishery closure on 10/3, expanded on 10/5 and 10/7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6881" y="145297"/>
            <a:ext cx="6472881" cy="85111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Necessity of PHAU </a:t>
            </a:r>
          </a:p>
        </p:txBody>
      </p:sp>
    </p:spTree>
    <p:extLst>
      <p:ext uri="{BB962C8B-B14F-4D97-AF65-F5344CB8AC3E}">
        <p14:creationId xmlns:p14="http://schemas.microsoft.com/office/powerpoint/2010/main" val="195895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ark jumping out of the water&#10;&#10;Description automatically generated with low confidence">
            <a:extLst>
              <a:ext uri="{FF2B5EF4-FFF2-40B4-BE49-F238E27FC236}">
                <a16:creationId xmlns:a16="http://schemas.microsoft.com/office/drawing/2014/main" id="{7AF1B376-18E8-4BA2-A1B4-3B7407F99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 rot="10800000">
            <a:off x="-4" y="0"/>
            <a:ext cx="12192001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226" y="5647037"/>
            <a:ext cx="1054411" cy="10544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343930" y="2843059"/>
            <a:ext cx="47841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Intense public and stakeholder interest: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was being done to assess potential impacts?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were the response and agencies gathering data to inform health-protective decisions around re-opening?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1268"/>
            <a:ext cx="5570838" cy="85111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Necessity of PHAU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009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island in the water&#10;&#10;Description automatically generated with medium confidence">
            <a:extLst>
              <a:ext uri="{FF2B5EF4-FFF2-40B4-BE49-F238E27FC236}">
                <a16:creationId xmlns:a16="http://schemas.microsoft.com/office/drawing/2014/main" id="{E919F557-FB15-42B0-9E9A-C8045E8E45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8378"/>
          <a:stretch/>
        </p:blipFill>
        <p:spPr>
          <a:xfrm rot="10800000">
            <a:off x="0" y="-1"/>
            <a:ext cx="12192000" cy="68580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5092" y="5723903"/>
            <a:ext cx="977546" cy="9775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393357" y="2002800"/>
            <a:ext cx="47841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the safety of public and response personnel.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Effectively keep elected officials, stakeholders, and public abreast of health and safety info and progress of response efforts.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support to stakeholder engagement.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PHAU proposed to UC on 10/5 to support these objectives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1268"/>
            <a:ext cx="5570838" cy="851116"/>
          </a:xfrm>
        </p:spPr>
        <p:txBody>
          <a:bodyPr>
            <a:normAutofit fontScale="90000"/>
          </a:bodyPr>
          <a:lstStyle/>
          <a:p>
            <a:r>
              <a:rPr lang="en-US" dirty="0"/>
              <a:t>Support for Unified Command Objectives</a:t>
            </a:r>
          </a:p>
        </p:txBody>
      </p:sp>
    </p:spTree>
    <p:extLst>
      <p:ext uri="{BB962C8B-B14F-4D97-AF65-F5344CB8AC3E}">
        <p14:creationId xmlns:p14="http://schemas.microsoft.com/office/powerpoint/2010/main" val="407779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11F1-D673-4045-BC89-6115CDF7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6" y="1403284"/>
            <a:ext cx="3948154" cy="1325563"/>
          </a:xfrm>
        </p:spPr>
        <p:txBody>
          <a:bodyPr>
            <a:noAutofit/>
          </a:bodyPr>
          <a:lstStyle/>
          <a:p>
            <a:r>
              <a:rPr lang="en-US" sz="3600" b="1" dirty="0"/>
              <a:t>Pipeline P00547 PHAU Organizational Chart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317D17-368E-433C-BCB6-73333BE5B60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6049801" y="1280459"/>
            <a:ext cx="46201" cy="867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AFE5AA-69F8-4EB6-94F6-B39C81873D55}"/>
              </a:ext>
            </a:extLst>
          </p:cNvPr>
          <p:cNvCxnSpPr>
            <a:cxnSpLocks/>
            <a:stCxn id="6" idx="2"/>
            <a:endCxn id="4" idx="0"/>
          </p:cNvCxnSpPr>
          <p:nvPr/>
        </p:nvCxnSpPr>
        <p:spPr>
          <a:xfrm>
            <a:off x="6049800" y="2884128"/>
            <a:ext cx="1" cy="18398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B545D2-91F8-4648-B97E-C8238CE2235F}"/>
              </a:ext>
            </a:extLst>
          </p:cNvPr>
          <p:cNvCxnSpPr/>
          <p:nvPr/>
        </p:nvCxnSpPr>
        <p:spPr>
          <a:xfrm>
            <a:off x="2667000" y="460465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C641BC-D733-420E-B03E-237081447920}"/>
              </a:ext>
            </a:extLst>
          </p:cNvPr>
          <p:cNvGrpSpPr/>
          <p:nvPr/>
        </p:nvGrpSpPr>
        <p:grpSpPr>
          <a:xfrm>
            <a:off x="1" y="518984"/>
            <a:ext cx="12191999" cy="6133096"/>
            <a:chOff x="394153" y="1068602"/>
            <a:chExt cx="11490780" cy="5574737"/>
          </a:xfrm>
        </p:grpSpPr>
        <p:sp>
          <p:nvSpPr>
            <p:cNvPr id="3" name="Text Box 2">
              <a:extLst>
                <a:ext uri="{FF2B5EF4-FFF2-40B4-BE49-F238E27FC236}">
                  <a16:creationId xmlns:a16="http://schemas.microsoft.com/office/drawing/2014/main" id="{EFE78F14-FCF1-45CE-81DB-1DBED2AB0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738" y="4887691"/>
              <a:ext cx="2926080" cy="17556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AIR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Community Air Monitoring Coordinator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South Coast AQMD</a:t>
              </a:r>
            </a:p>
          </p:txBody>
        </p:sp>
        <p:sp>
          <p:nvSpPr>
            <p:cNvPr id="4" name="Text Box 2">
              <a:extLst>
                <a:ext uri="{FF2B5EF4-FFF2-40B4-BE49-F238E27FC236}">
                  <a16:creationId xmlns:a16="http://schemas.microsoft.com/office/drawing/2014/main" id="{E249CC38-2815-4D44-BF79-744E57DAA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3913" y="4890739"/>
              <a:ext cx="2924175" cy="1752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WATER/SEDIMENT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Beach and Harbor Re-Opening Coordinator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 Env. Health Division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2">
              <a:extLst>
                <a:ext uri="{FF2B5EF4-FFF2-40B4-BE49-F238E27FC236}">
                  <a16:creationId xmlns:a16="http://schemas.microsoft.com/office/drawing/2014/main" id="{56380F74-7369-40B2-9608-E2EB46DDFA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311" y="4887691"/>
              <a:ext cx="2926080" cy="17556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SEAFOOD SAFETY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3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Seafood Safety Coordinator 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OSPR, OEHHA</a:t>
              </a:r>
            </a:p>
          </p:txBody>
        </p:sp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C24BBB2C-E07F-4B60-8894-35CC3821D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150" y="2138923"/>
              <a:ext cx="3949700" cy="1079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PHAU Leader 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US</a:t>
              </a:r>
              <a:r>
                <a:rPr lang="en-US" sz="2800" b="1" dirty="0">
                  <a:solidFill>
                    <a:srgbClr val="FFFF00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prstClr val="white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EPA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A7B19777-C2E1-4BD2-9C09-BC8556242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9775" y="1068602"/>
              <a:ext cx="3092450" cy="692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Planning 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Section Chief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8CAD4A06-0A8B-45DE-A520-0DE9B183C6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153" y="3377550"/>
              <a:ext cx="3594100" cy="108293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Local Agencies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3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 EHD, SD DEHQ, SC AQMD, SD APCD</a:t>
              </a:r>
              <a:endPara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60E03E03-A587-4AF4-A6CE-CE4770E0F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90833" y="3341049"/>
              <a:ext cx="3594100" cy="114173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State/Federal Public Health THSPs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OEHHA, CDPH, RWQCB, OSPR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83609B9-742A-4C5D-B622-34CA81510514}"/>
                </a:ext>
              </a:extLst>
            </p:cNvPr>
            <p:cNvCxnSpPr>
              <a:cxnSpLocks/>
              <a:stCxn id="8" idx="3"/>
              <a:endCxn id="9" idx="1"/>
            </p:cNvCxnSpPr>
            <p:nvPr/>
          </p:nvCxnSpPr>
          <p:spPr>
            <a:xfrm flipV="1">
              <a:off x="3988253" y="3911918"/>
              <a:ext cx="4302580" cy="709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FCC278-A1CB-49E3-B3D8-3F46A404CC68}"/>
                </a:ext>
              </a:extLst>
            </p:cNvPr>
            <p:cNvCxnSpPr>
              <a:cxnSpLocks/>
            </p:cNvCxnSpPr>
            <p:nvPr/>
          </p:nvCxnSpPr>
          <p:spPr>
            <a:xfrm>
              <a:off x="2769778" y="4669971"/>
              <a:ext cx="68035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02370B-8614-4C44-8DEC-F498BBBFE56A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2520598" y="4481062"/>
            <a:ext cx="0" cy="2395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C82C544-D16F-4748-BFA3-EF8B4EC05367}"/>
              </a:ext>
            </a:extLst>
          </p:cNvPr>
          <p:cNvCxnSpPr>
            <a:stCxn id="5" idx="0"/>
            <a:endCxn id="5" idx="0"/>
          </p:cNvCxnSpPr>
          <p:nvPr/>
        </p:nvCxnSpPr>
        <p:spPr>
          <a:xfrm>
            <a:off x="9739356" y="47205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29498AC-9D25-4F36-BC75-EA1BD7C65BE6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9739356" y="4481062"/>
            <a:ext cx="0" cy="2395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DA54E9F-5908-44D0-BDC4-79BEB10F7E50}"/>
              </a:ext>
            </a:extLst>
          </p:cNvPr>
          <p:cNvSpPr/>
          <p:nvPr/>
        </p:nvSpPr>
        <p:spPr>
          <a:xfrm>
            <a:off x="5239265" y="0"/>
            <a:ext cx="1482811" cy="51750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AECDB52-8513-4069-AA3F-8527C60B8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1904" y="5520715"/>
            <a:ext cx="1180734" cy="11807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D76591-5240-4860-B483-B6513CFCBE87}"/>
              </a:ext>
            </a:extLst>
          </p:cNvPr>
          <p:cNvSpPr txBox="1"/>
          <p:nvPr/>
        </p:nvSpPr>
        <p:spPr>
          <a:xfrm>
            <a:off x="130473" y="1965466"/>
            <a:ext cx="5760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 EPA unit leader provided technical expertise; drafted plans, approved contractor-created plans;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OEHHA and CDPH provided consultation for water/sediment, air results; OEHHA issued statements to inform UC, assist PHAU determinations re: beach exposure risks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OSPR provided unit coordination; served as Seafood Safety subunit coordinator with OEHHA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agencies worked directly with contractor (in Safety) for air and water/sediment plans to ensure they would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usable PH data; filled key coordinator roles in Air and Water/Sediment subunits; interpreted data; contributed to reports;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RWQCBs provided input into sampling locations and methods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3616CE-E77C-437F-A1DA-10BD2C68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" y="861460"/>
            <a:ext cx="5570838" cy="851116"/>
          </a:xfrm>
        </p:spPr>
        <p:txBody>
          <a:bodyPr>
            <a:normAutofit/>
          </a:bodyPr>
          <a:lstStyle/>
          <a:p>
            <a:r>
              <a:rPr lang="en-US" dirty="0"/>
              <a:t>PHAU Function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41DD727-D3F8-4798-B206-AD63BAED8B51}"/>
              </a:ext>
            </a:extLst>
          </p:cNvPr>
          <p:cNvGrpSpPr/>
          <p:nvPr/>
        </p:nvGrpSpPr>
        <p:grpSpPr>
          <a:xfrm>
            <a:off x="6096000" y="0"/>
            <a:ext cx="6095999" cy="6690739"/>
            <a:chOff x="394153" y="1068602"/>
            <a:chExt cx="11490780" cy="5586381"/>
          </a:xfrm>
        </p:grpSpPr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8B74A1FD-E60B-4B75-A64C-4E136FEC5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738" y="4887691"/>
              <a:ext cx="2926080" cy="17556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AIR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Community Air Monitoring Coordinator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South Coast AQMD</a:t>
              </a: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5B364E1D-565B-4F38-A116-310960DFD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3913" y="4890739"/>
              <a:ext cx="2924175" cy="1752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WATER SEDIMENT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Beach and Harbor Re-Opening Coordinator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 Env. Health Division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id="{1BAB0577-C45B-42A6-B659-E3DD54602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955" y="4899335"/>
              <a:ext cx="2926080" cy="17556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SEAFOOD SAFETY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3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Seafood Safety Coordinator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OSPR, OEHHA</a:t>
              </a:r>
            </a:p>
          </p:txBody>
        </p:sp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AEC48B45-1F71-4B82-8EE5-4A6F7001F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150" y="2138923"/>
              <a:ext cx="3949700" cy="10795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PHAU Leader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US</a:t>
              </a:r>
              <a:r>
                <a:rPr lang="en-US" sz="1600" b="1" dirty="0">
                  <a:solidFill>
                    <a:srgbClr val="FFFF00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600" b="1" dirty="0">
                  <a:solidFill>
                    <a:prstClr val="white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EPA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4F280AB1-A63F-4A1E-BD07-08E102FAFA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9775" y="1068602"/>
              <a:ext cx="3092450" cy="692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Planning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Section Chief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2">
              <a:extLst>
                <a:ext uri="{FF2B5EF4-FFF2-40B4-BE49-F238E27FC236}">
                  <a16:creationId xmlns:a16="http://schemas.microsoft.com/office/drawing/2014/main" id="{658F5B50-5BA8-4D7C-8074-8CBB762A2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153" y="3377550"/>
              <a:ext cx="3594100" cy="108293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Local Agencies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 EHD, SD DEHQ, SC AQMD, SD APCD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D7FE83F0-B743-491F-8ADC-ECC8CCFAE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90833" y="3341049"/>
              <a:ext cx="3594100" cy="114173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State/Federal Public Health stakeholders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OEHHA, CDPH, RWQCB, OSPR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EBD1A9-031D-433A-AD8E-3CFE74DB2AEB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 flipV="1">
              <a:off x="3988253" y="3911918"/>
              <a:ext cx="4302580" cy="709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C0604A8-AE0F-42BF-B91E-12519954449C}"/>
                </a:ext>
              </a:extLst>
            </p:cNvPr>
            <p:cNvCxnSpPr>
              <a:cxnSpLocks/>
            </p:cNvCxnSpPr>
            <p:nvPr/>
          </p:nvCxnSpPr>
          <p:spPr>
            <a:xfrm>
              <a:off x="2769778" y="4669971"/>
              <a:ext cx="68035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45B37E4-0A39-42D6-9D11-D44A1F92E6BE}"/>
                  </a:ext>
                </a:extLst>
              </p14:cNvPr>
              <p14:cNvContentPartPr/>
              <p14:nvPr/>
            </p14:nvContentPartPr>
            <p14:xfrm>
              <a:off x="9205258" y="8521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45B37E4-0A39-42D6-9D11-D44A1F92E6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00938" y="84745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477D009-46E1-4ADA-9AB7-33875CBA0D9E}"/>
                  </a:ext>
                </a:extLst>
              </p14:cNvPr>
              <p14:cNvContentPartPr/>
              <p14:nvPr/>
            </p14:nvContentPartPr>
            <p14:xfrm>
              <a:off x="9205258" y="1292050"/>
              <a:ext cx="360" cy="5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477D009-46E1-4ADA-9AB7-33875CBA0D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0938" y="1287730"/>
                <a:ext cx="9000" cy="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E0A7F01-0172-47FC-B024-3CDFA771D2E9}"/>
                  </a:ext>
                </a:extLst>
              </p14:cNvPr>
              <p14:cNvContentPartPr/>
              <p14:nvPr/>
            </p14:nvContentPartPr>
            <p14:xfrm>
              <a:off x="-827942" y="202609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E0A7F01-0172-47FC-B024-3CDFA771D2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32262" y="202177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0A83A56-FEAB-47C4-B10D-6F742F838886}"/>
                  </a:ext>
                </a:extLst>
              </p14:cNvPr>
              <p14:cNvContentPartPr/>
              <p14:nvPr/>
            </p14:nvContentPartPr>
            <p14:xfrm>
              <a:off x="9428098" y="3385090"/>
              <a:ext cx="360" cy="5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0A83A56-FEAB-47C4-B10D-6F742F8388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23778" y="3380770"/>
                <a:ext cx="900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3D75B96-5203-4B60-8E3C-48D28F90C111}"/>
                  </a:ext>
                </a:extLst>
              </p14:cNvPr>
              <p14:cNvContentPartPr/>
              <p14:nvPr/>
            </p14:nvContentPartPr>
            <p14:xfrm>
              <a:off x="13716058" y="4868290"/>
              <a:ext cx="360" cy="50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3D75B96-5203-4B60-8E3C-48D28F90C1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11738" y="4863970"/>
                <a:ext cx="9000" cy="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D99998D-315F-4F0C-A84F-2E303415FF41}"/>
                  </a:ext>
                </a:extLst>
              </p14:cNvPr>
              <p14:cNvContentPartPr/>
              <p14:nvPr/>
            </p14:nvContentPartPr>
            <p14:xfrm>
              <a:off x="2075818" y="92629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D99998D-315F-4F0C-A84F-2E303415FF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1498" y="92197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713BFFE-ECE3-4FC2-8D7A-D97B42AB3E98}"/>
                  </a:ext>
                </a:extLst>
              </p14:cNvPr>
              <p14:cNvContentPartPr/>
              <p14:nvPr/>
            </p14:nvContentPartPr>
            <p14:xfrm>
              <a:off x="1331698" y="814690"/>
              <a:ext cx="15120" cy="79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713BFFE-ECE3-4FC2-8D7A-D97B42AB3E9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27378" y="810370"/>
                <a:ext cx="23760" cy="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7C7F4C2-C67B-4139-BBE0-BF43780410B6}"/>
                  </a:ext>
                </a:extLst>
              </p14:cNvPr>
              <p14:cNvContentPartPr/>
              <p14:nvPr/>
            </p14:nvContentPartPr>
            <p14:xfrm>
              <a:off x="-1594382" y="1328770"/>
              <a:ext cx="360" cy="54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7C7F4C2-C67B-4139-BBE0-BF43780410B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598702" y="1324450"/>
                <a:ext cx="900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30E5AE6-9373-4BF2-9CD5-6BB3CE3E0ECA}"/>
                  </a:ext>
                </a:extLst>
              </p14:cNvPr>
              <p14:cNvContentPartPr/>
              <p14:nvPr/>
            </p14:nvContentPartPr>
            <p14:xfrm>
              <a:off x="-1594382" y="130933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30E5AE6-9373-4BF2-9CD5-6BB3CE3E0E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98702" y="130501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D6A5352-632D-4C32-A5DC-2665ECE4CC7A}"/>
                  </a:ext>
                </a:extLst>
              </p14:cNvPr>
              <p14:cNvContentPartPr/>
              <p14:nvPr/>
            </p14:nvContentPartPr>
            <p14:xfrm>
              <a:off x="-704822" y="3039130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D6A5352-632D-4C32-A5DC-2665ECE4CC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09142" y="303481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0DDC30B-9CC6-4DEF-A701-822FAF534B77}"/>
                  </a:ext>
                </a:extLst>
              </p14:cNvPr>
              <p14:cNvContentPartPr/>
              <p14:nvPr/>
            </p14:nvContentPartPr>
            <p14:xfrm>
              <a:off x="1111738" y="864730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0DDC30B-9CC6-4DEF-A701-822FAF534B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7418" y="86041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6DA4089-FAE4-4AB8-8B88-B742D09F7CD3}"/>
                  </a:ext>
                </a:extLst>
              </p14:cNvPr>
              <p14:cNvContentPartPr/>
              <p14:nvPr/>
            </p14:nvContentPartPr>
            <p14:xfrm>
              <a:off x="1420618" y="876610"/>
              <a:ext cx="360" cy="54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6DA4089-FAE4-4AB8-8B88-B742D09F7C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16298" y="872290"/>
                <a:ext cx="900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2353311-641B-4189-BEB0-423C1DD4A83D}"/>
                  </a:ext>
                </a:extLst>
              </p14:cNvPr>
              <p14:cNvContentPartPr/>
              <p14:nvPr/>
            </p14:nvContentPartPr>
            <p14:xfrm>
              <a:off x="2545258" y="753130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2353311-641B-4189-BEB0-423C1DD4A8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0938" y="74881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56ECD8B-017C-47CD-A8EE-0D4188B2EEB6}"/>
                  </a:ext>
                </a:extLst>
              </p14:cNvPr>
              <p14:cNvContentPartPr/>
              <p14:nvPr/>
            </p14:nvContentPartPr>
            <p14:xfrm>
              <a:off x="2532658" y="468730"/>
              <a:ext cx="12960" cy="78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56ECD8B-017C-47CD-A8EE-0D4188B2EEB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8338" y="464410"/>
                <a:ext cx="216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C6CA6A2-49C0-4FA9-8EEC-8ECC89D0B20A}"/>
                  </a:ext>
                </a:extLst>
              </p14:cNvPr>
              <p14:cNvContentPartPr/>
              <p14:nvPr/>
            </p14:nvContentPartPr>
            <p14:xfrm>
              <a:off x="2779978" y="3731050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C6CA6A2-49C0-4FA9-8EEC-8ECC89D0B20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5658" y="372673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743D54D-F70D-4CF9-A926-5E805BFDE72A}"/>
                  </a:ext>
                </a:extLst>
              </p14:cNvPr>
              <p14:cNvContentPartPr/>
              <p14:nvPr/>
            </p14:nvContentPartPr>
            <p14:xfrm>
              <a:off x="2680978" y="5242330"/>
              <a:ext cx="22680" cy="338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743D54D-F70D-4CF9-A926-5E805BFDE72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676658" y="5238010"/>
                <a:ext cx="313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D52EDF0-8818-4E3D-B846-36C713B2CE41}"/>
                  </a:ext>
                </a:extLst>
              </p14:cNvPr>
              <p14:cNvContentPartPr/>
              <p14:nvPr/>
            </p14:nvContentPartPr>
            <p14:xfrm>
              <a:off x="8710978" y="728290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D52EDF0-8818-4E3D-B846-36C713B2CE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06658" y="72397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96D4C92-1020-4A93-8959-A301872A9EFA}"/>
                  </a:ext>
                </a:extLst>
              </p14:cNvPr>
              <p14:cNvContentPartPr/>
              <p14:nvPr/>
            </p14:nvContentPartPr>
            <p14:xfrm>
              <a:off x="9440338" y="1618210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96D4C92-1020-4A93-8959-A301872A9E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36018" y="1613890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CA516031-D444-4B4A-95FD-372988ED8C65}"/>
              </a:ext>
            </a:extLst>
          </p:cNvPr>
          <p:cNvGrpSpPr/>
          <p:nvPr/>
        </p:nvGrpSpPr>
        <p:grpSpPr>
          <a:xfrm>
            <a:off x="9193018" y="1753930"/>
            <a:ext cx="15120" cy="7920"/>
            <a:chOff x="9193018" y="1753930"/>
            <a:chExt cx="15120" cy="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6C87023-C9C9-4280-ABB6-5794D01B07DC}"/>
                    </a:ext>
                  </a:extLst>
                </p14:cNvPr>
                <p14:cNvContentPartPr/>
                <p14:nvPr/>
              </p14:nvContentPartPr>
              <p14:xfrm>
                <a:off x="9193018" y="1753930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6C87023-C9C9-4280-ABB6-5794D01B07D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88698" y="174961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F9917C0-3F9F-4B5E-93BC-B52C212B9C6A}"/>
                    </a:ext>
                  </a:extLst>
                </p14:cNvPr>
                <p14:cNvContentPartPr/>
                <p14:nvPr/>
              </p14:nvContentPartPr>
              <p14:xfrm>
                <a:off x="9193018" y="1753930"/>
                <a:ext cx="15120" cy="7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F9917C0-3F9F-4B5E-93BC-B52C212B9C6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188698" y="1749610"/>
                  <a:ext cx="237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BFA58F3-5F9B-4F47-8BB6-BB199F646B52}"/>
                  </a:ext>
                </a:extLst>
              </p14:cNvPr>
              <p14:cNvContentPartPr/>
              <p14:nvPr/>
            </p14:nvContentPartPr>
            <p14:xfrm>
              <a:off x="9118858" y="5670983"/>
              <a:ext cx="15120" cy="22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BFA58F3-5F9B-4F47-8BB6-BB199F646B5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14538" y="5666663"/>
                <a:ext cx="237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529CC02-4D2D-40CD-BC25-7D3EFB0F170D}"/>
                  </a:ext>
                </a:extLst>
              </p14:cNvPr>
              <p14:cNvContentPartPr/>
              <p14:nvPr/>
            </p14:nvContentPartPr>
            <p14:xfrm>
              <a:off x="2273098" y="2260703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529CC02-4D2D-40CD-BC25-7D3EFB0F17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8778" y="225638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C4F14E4-D85E-48D1-B4A7-D6C5B0386E75}"/>
                  </a:ext>
                </a:extLst>
              </p14:cNvPr>
              <p14:cNvContentPartPr/>
              <p14:nvPr/>
            </p14:nvContentPartPr>
            <p14:xfrm>
              <a:off x="2211178" y="2260703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C4F14E4-D85E-48D1-B4A7-D6C5B0386E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6858" y="225638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87B8BB95-802E-4F17-855E-4F6D8BC3D061}"/>
                  </a:ext>
                </a:extLst>
              </p14:cNvPr>
              <p14:cNvContentPartPr/>
              <p14:nvPr/>
            </p14:nvContentPartPr>
            <p14:xfrm>
              <a:off x="-2323382" y="1531703"/>
              <a:ext cx="360" cy="3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87B8BB95-802E-4F17-855E-4F6D8BC3D0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327702" y="1527383"/>
                <a:ext cx="9000" cy="9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D19875-3161-4186-AFCC-E9D52A2F6A12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9120899" y="828979"/>
            <a:ext cx="23100" cy="429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BCD9A3-D1AE-4F5E-9489-B032318D49AB}"/>
              </a:ext>
            </a:extLst>
          </p:cNvPr>
          <p:cNvCxnSpPr>
            <a:cxnSpLocks/>
          </p:cNvCxnSpPr>
          <p:nvPr/>
        </p:nvCxnSpPr>
        <p:spPr>
          <a:xfrm>
            <a:off x="9246256" y="2644346"/>
            <a:ext cx="0" cy="1893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652A2D0-BD93-4E2A-A2BE-85B5803DEFF2}"/>
              </a:ext>
            </a:extLst>
          </p:cNvPr>
          <p:cNvCxnSpPr>
            <a:cxnSpLocks/>
          </p:cNvCxnSpPr>
          <p:nvPr/>
        </p:nvCxnSpPr>
        <p:spPr>
          <a:xfrm>
            <a:off x="10965676" y="4340605"/>
            <a:ext cx="0" cy="3765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DEC9271-1DFC-4F40-BD76-309D3A4CF21D}"/>
              </a:ext>
            </a:extLst>
          </p:cNvPr>
          <p:cNvCxnSpPr>
            <a:cxnSpLocks/>
          </p:cNvCxnSpPr>
          <p:nvPr/>
        </p:nvCxnSpPr>
        <p:spPr>
          <a:xfrm>
            <a:off x="7356297" y="4313315"/>
            <a:ext cx="0" cy="3765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63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1CB-49C3-43ED-A0FD-B7A0ED4F0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76" y="772568"/>
            <a:ext cx="4726578" cy="1325563"/>
          </a:xfrm>
        </p:spPr>
        <p:txBody>
          <a:bodyPr/>
          <a:lstStyle/>
          <a:p>
            <a:r>
              <a:rPr lang="en-US" dirty="0"/>
              <a:t>Air Subunit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FFFEC65-BE34-490C-8741-5691D3AB60A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524692" y="2174014"/>
            <a:ext cx="4386943" cy="3704272"/>
          </a:xfrm>
          <a:prstGeom prst="rect">
            <a:avLst/>
          </a:prstGeom>
          <a:solidFill>
            <a:srgbClr val="1482A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Air Monitoring Coordinator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Coast AQMD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Diego APCD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01CD7-CB33-4643-91CE-32E99DA1B603}"/>
              </a:ext>
            </a:extLst>
          </p:cNvPr>
          <p:cNvSpPr txBox="1"/>
          <p:nvPr/>
        </p:nvSpPr>
        <p:spPr>
          <a:xfrm>
            <a:off x="5408023" y="1512226"/>
            <a:ext cx="610253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SC AQMD served as subunit lead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SC AQMD and SD APCD provided review and input to contractor-led Air Sampling and Analysis Plan for their AORs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Interpreted data, crafted messaging around air monitoring and sampling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Subunit leader represented PHAU on Liaison agency and elected officials calls</a:t>
            </a:r>
          </a:p>
        </p:txBody>
      </p:sp>
    </p:spTree>
    <p:extLst>
      <p:ext uri="{BB962C8B-B14F-4D97-AF65-F5344CB8AC3E}">
        <p14:creationId xmlns:p14="http://schemas.microsoft.com/office/powerpoint/2010/main" val="182841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E99ECFA-4621-444D-BEC1-0279FF544FA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994" y="1309816"/>
            <a:ext cx="8093676" cy="54298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EFBE1B-9C1F-4933-A247-F5AA82E59EA0}"/>
              </a:ext>
            </a:extLst>
          </p:cNvPr>
          <p:cNvSpPr txBox="1"/>
          <p:nvPr/>
        </p:nvSpPr>
        <p:spPr>
          <a:xfrm>
            <a:off x="8266670" y="2256110"/>
            <a:ext cx="37523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&gt; 80 air samples from 12 locations in Orange County analyzed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5 air samples from 4 locations in San Diego County analyzed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Roaming air measurement surveys along coast in both counties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24B4D77-7404-443D-ABB7-394100647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899" y="930547"/>
            <a:ext cx="4726578" cy="1325563"/>
          </a:xfrm>
        </p:spPr>
        <p:txBody>
          <a:bodyPr/>
          <a:lstStyle/>
          <a:p>
            <a:r>
              <a:rPr lang="en-US" dirty="0"/>
              <a:t>Air Subunit</a:t>
            </a:r>
          </a:p>
        </p:txBody>
      </p:sp>
    </p:spTree>
    <p:extLst>
      <p:ext uri="{BB962C8B-B14F-4D97-AF65-F5344CB8AC3E}">
        <p14:creationId xmlns:p14="http://schemas.microsoft.com/office/powerpoint/2010/main" val="55713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23B8AC-660F-4045-ABE9-650BB2126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857" y="1502229"/>
            <a:ext cx="7636914" cy="4724400"/>
          </a:xfrm>
          <a:prstGeom prst="rect">
            <a:avLst/>
          </a:prstGeom>
        </p:spPr>
      </p:pic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EABDDCC0-6AB6-43C6-A9A7-7A65A1320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30" y="1422401"/>
            <a:ext cx="837083" cy="50945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6AAC6A-E1E2-457F-94E4-A2E8129FA0D0}"/>
              </a:ext>
            </a:extLst>
          </p:cNvPr>
          <p:cNvSpPr/>
          <p:nvPr/>
        </p:nvSpPr>
        <p:spPr>
          <a:xfrm>
            <a:off x="0" y="0"/>
            <a:ext cx="4736513" cy="15022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E62D0-CB6B-4B27-BC75-4612A745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05" y="96838"/>
            <a:ext cx="4596714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South Coast AQMD Mobile Monitoring (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FluxSense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45990-5469-4275-9598-19054CF06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3" y="1839703"/>
            <a:ext cx="3728887" cy="4350356"/>
          </a:xfrm>
        </p:spPr>
        <p:txBody>
          <a:bodyPr>
            <a:normAutofit fontScale="55000" lnSpcReduction="20000"/>
          </a:bodyPr>
          <a:lstStyle/>
          <a:p>
            <a:r>
              <a:rPr lang="en-US" sz="4000" dirty="0"/>
              <a:t>Measurements done along the shoreline from Long Beach to Dana Point</a:t>
            </a:r>
          </a:p>
          <a:p>
            <a:pPr lvl="1"/>
            <a:r>
              <a:rPr lang="en-US" sz="3300" dirty="0"/>
              <a:t>Mobile platform with multiple monitors showing a snapshot of air pollutant levels</a:t>
            </a:r>
          </a:p>
          <a:p>
            <a:pPr lvl="1"/>
            <a:r>
              <a:rPr lang="en-US" sz="3300" dirty="0"/>
              <a:t>Survey for VOCs and specific gaseous air toxics (BTEX)</a:t>
            </a:r>
          </a:p>
          <a:p>
            <a:pPr lvl="1"/>
            <a:endParaRPr lang="en-US" dirty="0"/>
          </a:p>
          <a:p>
            <a:r>
              <a:rPr lang="en-US" sz="4000" dirty="0"/>
              <a:t>Mostly typical levels of air pollutants observed</a:t>
            </a:r>
          </a:p>
          <a:p>
            <a:pPr lvl="1"/>
            <a:r>
              <a:rPr lang="en-US" sz="3300" dirty="0"/>
              <a:t>Some elevated levels of pollutants, including benzene, were observed near the Alamitos Bay Marina, but likely not related to the oil spill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85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1CB-49C3-43ED-A0FD-B7A0ED4F0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10" y="873560"/>
            <a:ext cx="6973390" cy="1325563"/>
          </a:xfrm>
        </p:spPr>
        <p:txBody>
          <a:bodyPr/>
          <a:lstStyle/>
          <a:p>
            <a:r>
              <a:rPr lang="en-US" dirty="0"/>
              <a:t>Water/Sediment Subunit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FFFEC65-BE34-490C-8741-5691D3AB60A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629195" y="2048888"/>
            <a:ext cx="4386943" cy="4174535"/>
          </a:xfrm>
          <a:prstGeom prst="rect">
            <a:avLst/>
          </a:prstGeom>
          <a:solidFill>
            <a:srgbClr val="1482A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WATER/SEDIMENT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Beach &amp; Harbor Re-opening Coordinator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 Env. Health Division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 Dept. of Env. Health &amp; Quality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RWQCB (Santa Ana, SD)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OEHHA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01CD7-CB33-4643-91CE-32E99DA1B603}"/>
              </a:ext>
            </a:extLst>
          </p:cNvPr>
          <p:cNvSpPr txBox="1"/>
          <p:nvPr/>
        </p:nvSpPr>
        <p:spPr>
          <a:xfrm>
            <a:off x="5424178" y="2175290"/>
            <a:ext cx="64269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OC EHD served as subunit lead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OC EHD, SD DEHQ, RWQCBs provided review and input to contractor-led Environmental Sampling and Analysis Plan for their AORs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OEHHA toxicologists reviewed proposed SLs &amp; data, provided statements for UC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Subunit leader represented PHAU on Liaison agency and elected officials calls</a:t>
            </a:r>
          </a:p>
        </p:txBody>
      </p:sp>
    </p:spTree>
    <p:extLst>
      <p:ext uri="{BB962C8B-B14F-4D97-AF65-F5344CB8AC3E}">
        <p14:creationId xmlns:p14="http://schemas.microsoft.com/office/powerpoint/2010/main" val="4092966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1CB-49C3-43ED-A0FD-B7A0ED4F0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094" y="1013132"/>
            <a:ext cx="697339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Water/Sediment Subunit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01CD7-CB33-4643-91CE-32E99DA1B603}"/>
              </a:ext>
            </a:extLst>
          </p:cNvPr>
          <p:cNvSpPr txBox="1"/>
          <p:nvPr/>
        </p:nvSpPr>
        <p:spPr>
          <a:xfrm>
            <a:off x="5237152" y="2118276"/>
            <a:ext cx="669313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Water and sediment sampled at 54 sites in Orange County from 10/8 to 10/10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44 sites in San Diego County from 10/10 to 10/12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D86794-4888-456F-8CC5-44706B37A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2" y="1258424"/>
            <a:ext cx="4207042" cy="5195112"/>
          </a:xfrm>
          <a:prstGeom prst="rect">
            <a:avLst/>
          </a:prstGeom>
          <a:ln w="19050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7CF574-63CE-480A-BD62-9DD606ABA4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789" y="4012334"/>
            <a:ext cx="3712718" cy="24532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2EC2B8-8546-4504-98DE-F320FA5B6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764" y="4012334"/>
            <a:ext cx="2929362" cy="2498228"/>
          </a:xfrm>
          <a:prstGeom prst="rect">
            <a:avLst/>
          </a:prstGeom>
          <a:ln w="19050"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F78A12-A4AF-4835-8DC0-0C7CEAA358A0}"/>
              </a:ext>
            </a:extLst>
          </p:cNvPr>
          <p:cNvSpPr txBox="1"/>
          <p:nvPr/>
        </p:nvSpPr>
        <p:spPr>
          <a:xfrm>
            <a:off x="8669438" y="6545287"/>
            <a:ext cx="3345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Photos courtesy of CTEH, LLC</a:t>
            </a:r>
          </a:p>
        </p:txBody>
      </p:sp>
    </p:spTree>
    <p:extLst>
      <p:ext uri="{BB962C8B-B14F-4D97-AF65-F5344CB8AC3E}">
        <p14:creationId xmlns:p14="http://schemas.microsoft.com/office/powerpoint/2010/main" val="3049680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1CB-49C3-43ED-A0FD-B7A0ED4F0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0557"/>
            <a:ext cx="6610865" cy="1325563"/>
          </a:xfrm>
        </p:spPr>
        <p:txBody>
          <a:bodyPr/>
          <a:lstStyle/>
          <a:p>
            <a:r>
              <a:rPr lang="en-US" dirty="0"/>
              <a:t>Seafood Safety Subunit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FFFEC65-BE34-490C-8741-5691D3AB60A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590009" y="2260184"/>
            <a:ext cx="4426128" cy="3541159"/>
          </a:xfrm>
          <a:prstGeom prst="rect">
            <a:avLst/>
          </a:prstGeom>
          <a:solidFill>
            <a:srgbClr val="1482A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SEAFOOD SAFETY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Seafood Sampling Coordinator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OSPR</a:t>
            </a:r>
            <a:endParaRPr lang="en-US" sz="2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OEHHA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01CD7-CB33-4643-91CE-32E99DA1B603}"/>
              </a:ext>
            </a:extLst>
          </p:cNvPr>
          <p:cNvSpPr txBox="1"/>
          <p:nvPr/>
        </p:nvSpPr>
        <p:spPr>
          <a:xfrm>
            <a:off x="5355771" y="1966588"/>
            <a:ext cx="62462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OSPR was subunit lead in coordination with OEHHA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Drafted Seafood Safety Sampling and Analysis plans for nearshore and offshore species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Established protocols were developed by OEHHA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Seafood Safety typically coordinated through EU, subunit moved to EU after PHAU demobilized</a:t>
            </a:r>
          </a:p>
        </p:txBody>
      </p:sp>
    </p:spTree>
    <p:extLst>
      <p:ext uri="{BB962C8B-B14F-4D97-AF65-F5344CB8AC3E}">
        <p14:creationId xmlns:p14="http://schemas.microsoft.com/office/powerpoint/2010/main" val="442703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1CB-49C3-43ED-A0FD-B7A0ED4F0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84" y="898525"/>
            <a:ext cx="6610865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Seafood Safety Subunit</a:t>
            </a:r>
          </a:p>
        </p:txBody>
      </p:sp>
      <p:pic>
        <p:nvPicPr>
          <p:cNvPr id="7" name="Picture 6" descr="Diagram&#10;&#10;Description automatically generated with low confidence">
            <a:extLst>
              <a:ext uri="{FF2B5EF4-FFF2-40B4-BE49-F238E27FC236}">
                <a16:creationId xmlns:a16="http://schemas.microsoft.com/office/drawing/2014/main" id="{4570FB52-0BEF-4BE5-96EF-88255F7CA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805" y="986585"/>
            <a:ext cx="4444029" cy="5751095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9D70BDCC-14BB-498D-B7F0-E59FD1DF2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2" y="1884279"/>
            <a:ext cx="6215642" cy="48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0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E0224-AABD-42C4-9E4E-0636DB614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205" y="1773382"/>
            <a:ext cx="10883590" cy="4901735"/>
          </a:xfrm>
        </p:spPr>
        <p:txBody>
          <a:bodyPr/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Produced plans: Emergency Water and Sediment Sampling and Analysis Plan, Source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Sampling Plan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Onshore Seafood Safety Sampling and Analysis Plan, PHAU Data Use Plan, PHAU Virtual Transition and Demobilization Plan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Approved contractor-led plans for air monitoring and sampling; environmental sampling and analysis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summaries and reports internal to response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PHAU final reports on sampling distributed through Liaison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3E49F7-69EF-401A-AB0A-5A7AFCE1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95" y="670240"/>
            <a:ext cx="6104238" cy="1325563"/>
          </a:xfrm>
        </p:spPr>
        <p:txBody>
          <a:bodyPr/>
          <a:lstStyle/>
          <a:p>
            <a:r>
              <a:rPr lang="en-US" dirty="0"/>
              <a:t>PHAU Deliverables</a:t>
            </a:r>
          </a:p>
        </p:txBody>
      </p:sp>
    </p:spTree>
    <p:extLst>
      <p:ext uri="{BB962C8B-B14F-4D97-AF65-F5344CB8AC3E}">
        <p14:creationId xmlns:p14="http://schemas.microsoft.com/office/powerpoint/2010/main" val="812208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E0224-AABD-42C4-9E4E-0636DB614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18" y="1798096"/>
            <a:ext cx="7153909" cy="490173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Integrated local agencies into the response; input to sampling plans so data were meaningful to public health decisions and advisories</a:t>
            </a:r>
          </a:p>
          <a:p>
            <a:r>
              <a:rPr lang="en-US" dirty="0"/>
              <a:t>Coordination of plans, data interpretation, and messaging supported UC objectives; provided basis for Orange County Health Officer to issue advice that beaches were safe for recreational use</a:t>
            </a:r>
          </a:p>
          <a:p>
            <a:r>
              <a:rPr lang="en-US" dirty="0"/>
              <a:t>Participation of health agencies in Liaison calls with agencies, elected officials, and NGOs provided transparency and assurance that appropriate agencies were overseeing sampling efforts to inform public health questions</a:t>
            </a:r>
          </a:p>
          <a:p>
            <a:r>
              <a:rPr lang="en-US" dirty="0"/>
              <a:t>Effectiveness of PHAU maximized if implemented earlier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3E49F7-69EF-401A-AB0A-5A7AFCE1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89" y="627727"/>
            <a:ext cx="4373588" cy="1325563"/>
          </a:xfrm>
        </p:spPr>
        <p:txBody>
          <a:bodyPr/>
          <a:lstStyle/>
          <a:p>
            <a:r>
              <a:rPr lang="en-US" dirty="0"/>
              <a:t>Key Takeaways</a:t>
            </a: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927D36E-0303-4CD7-AD23-9D436D199A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4" r="27841"/>
          <a:stretch/>
        </p:blipFill>
        <p:spPr>
          <a:xfrm>
            <a:off x="7556429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46704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8D06D-C6D9-4BA9-B3C1-6DDE66DB36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6" b="9865"/>
          <a:stretch/>
        </p:blipFill>
        <p:spPr>
          <a:xfrm rot="10800000">
            <a:off x="-2" y="0"/>
            <a:ext cx="12192001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23E49F7-69EF-401A-AB0A-5A7AFCE1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80" y="164097"/>
            <a:ext cx="4039013" cy="128616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E0224-AABD-42C4-9E4E-0636DB614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80" y="2265404"/>
            <a:ext cx="6586489" cy="3785419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Formalize unit in ACPs, RCP, NCP   </a:t>
            </a:r>
          </a:p>
          <a:p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in exercises</a:t>
            </a:r>
          </a:p>
          <a:p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to come…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765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9f62856-1543-49d4-a736-4569d363f533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1CA896ECA9ED41ABE4C6583ABDCC46" ma:contentTypeVersion="35" ma:contentTypeDescription="Create a new document." ma:contentTypeScope="" ma:versionID="4abe04de1b618bc5e0afd78050a066b1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ef2eaf5e-4343-48f0-8934-ac05943f0355" xmlns:ns7="16601c07-f15e-4a4a-b88e-2aae40b790bc" targetNamespace="http://schemas.microsoft.com/office/2006/metadata/properties" ma:root="true" ma:fieldsID="cf274452faa9f91da621566d0850dfc8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ef2eaf5e-4343-48f0-8934-ac05943f0355"/>
    <xsd:import namespace="16601c07-f15e-4a4a-b88e-2aae40b790bc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72238b1-6a48-476e-9b86-4c091b366dca}" ma:internalName="TaxCatchAllLabel" ma:readOnly="true" ma:showField="CatchAllDataLabel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72238b1-6a48-476e-9b86-4c091b366dca}" ma:internalName="TaxCatchAll" ma:showField="CatchAllData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eaf5e-4343-48f0-8934-ac05943f0355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01c07-f15e-4a4a-b88e-2aae40b790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Records_x0020_Date xmlns="ef2eaf5e-4343-48f0-8934-ac05943f0355" xsi:nil="true"/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2020-07-26T05:20:08+00:00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Status xmlns="ef2eaf5e-4343-48f0-8934-ac05943f0355">Pending</Records_x0020_Statu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6BEA07-811B-4F84-AFCC-FCE13F69264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F7D1AC8-7D0B-41E1-8504-B666331BC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ef2eaf5e-4343-48f0-8934-ac05943f0355"/>
    <ds:schemaRef ds:uri="16601c07-f15e-4a4a-b88e-2aae40b79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B1B2FE-E13A-49AA-8C41-2BC430CEE70D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6601c07-f15e-4a4a-b88e-2aae40b790bc"/>
    <ds:schemaRef ds:uri="ef2eaf5e-4343-48f0-8934-ac05943f0355"/>
    <ds:schemaRef ds:uri="http://purl.org/dc/elements/1.1/"/>
    <ds:schemaRef ds:uri="http://schemas.microsoft.com/office/2006/metadata/properties"/>
    <ds:schemaRef ds:uri="http://schemas.microsoft.com/sharepoint/v3/fields"/>
    <ds:schemaRef ds:uri="http://schemas.microsoft.com/sharepoint.v3"/>
    <ds:schemaRef ds:uri="4ffa91fb-a0ff-4ac5-b2db-65c790d184a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8F7ED69F-AA7D-48E6-8123-FDA528BFB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3634</TotalTime>
  <Words>1026</Words>
  <Application>Microsoft Office PowerPoint</Application>
  <PresentationFormat>Widescreen</PresentationFormat>
  <Paragraphs>155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Corbel</vt:lpstr>
      <vt:lpstr>Helvetica</vt:lpstr>
      <vt:lpstr>Wingdings</vt:lpstr>
      <vt:lpstr>Office Theme</vt:lpstr>
      <vt:lpstr>Custom Design</vt:lpstr>
      <vt:lpstr>6_Office Theme</vt:lpstr>
      <vt:lpstr>7_Office Theme</vt:lpstr>
      <vt:lpstr>11_Custom Design</vt:lpstr>
      <vt:lpstr>2_Custom Design</vt:lpstr>
      <vt:lpstr>3_Custom Design</vt:lpstr>
      <vt:lpstr>Implementation of the Public Health Assessment Unit in an Oil Response</vt:lpstr>
      <vt:lpstr>Necessity of PHAU </vt:lpstr>
      <vt:lpstr>Necessity of PHAU </vt:lpstr>
      <vt:lpstr>Necessity of PHAU </vt:lpstr>
      <vt:lpstr>Necessity of PHAU </vt:lpstr>
      <vt:lpstr>Necessity of PHAU </vt:lpstr>
      <vt:lpstr>Support for Unified Command Objectives</vt:lpstr>
      <vt:lpstr>Pipeline P00547 PHAU Organizational Chart</vt:lpstr>
      <vt:lpstr>PHAU Function</vt:lpstr>
      <vt:lpstr>Air Subunit</vt:lpstr>
      <vt:lpstr>Air Subunit</vt:lpstr>
      <vt:lpstr>South Coast AQMD Mobile Monitoring (FluxSense)</vt:lpstr>
      <vt:lpstr>Water/Sediment Subunit</vt:lpstr>
      <vt:lpstr>Water/Sediment Subunit</vt:lpstr>
      <vt:lpstr>Seafood Safety Subunit</vt:lpstr>
      <vt:lpstr>Seafood Safety Subunit</vt:lpstr>
      <vt:lpstr>PHAU Deliverables</vt:lpstr>
      <vt:lpstr>Key Takeaways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Amanda</dc:creator>
  <cp:lastModifiedBy>Castellana, Ben</cp:lastModifiedBy>
  <cp:revision>97</cp:revision>
  <dcterms:created xsi:type="dcterms:W3CDTF">2020-05-15T22:01:31Z</dcterms:created>
  <dcterms:modified xsi:type="dcterms:W3CDTF">2021-11-03T23:45:24Z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0x010100651CA896ECA9ED41ABE4C6583ABDCC46</vt:lpwstr>
  </property>
  <property fmtid="{D5CDD505-2E9C-101B-9397-08002B2CF9AE}" pid="3" name="MSIP_Label_6e685f86-ed8d-482b-be3a-2b7af73f9b7f_Enabled">
    <vt:lpwstr>True</vt:lpwstr>
  </property>
  <property fmtid="{D5CDD505-2E9C-101B-9397-08002B2CF9AE}" pid="4" name="MSIP_Label_6e685f86-ed8d-482b-be3a-2b7af73f9b7f_SiteId">
    <vt:lpwstr>4b633c25-efbf-4006-9f15-07442ba7aa0b</vt:lpwstr>
  </property>
  <property fmtid="{D5CDD505-2E9C-101B-9397-08002B2CF9AE}" pid="5" name="MSIP_Label_6e685f86-ed8d-482b-be3a-2b7af73f9b7f_Owner">
    <vt:lpwstr>Rachel.Fabian@wildlife.ca.gov</vt:lpwstr>
  </property>
  <property fmtid="{D5CDD505-2E9C-101B-9397-08002B2CF9AE}" pid="6" name="MSIP_Label_6e685f86-ed8d-482b-be3a-2b7af73f9b7f_SetDate">
    <vt:lpwstr>2021-11-03T00:03:32.5693725Z</vt:lpwstr>
  </property>
  <property fmtid="{D5CDD505-2E9C-101B-9397-08002B2CF9AE}" pid="7" name="MSIP_Label_6e685f86-ed8d-482b-be3a-2b7af73f9b7f_Name">
    <vt:lpwstr>General</vt:lpwstr>
  </property>
  <property fmtid="{D5CDD505-2E9C-101B-9397-08002B2CF9AE}" pid="8" name="MSIP_Label_6e685f86-ed8d-482b-be3a-2b7af73f9b7f_Application">
    <vt:lpwstr>Microsoft Azure Information Protection</vt:lpwstr>
  </property>
  <property fmtid="{D5CDD505-2E9C-101B-9397-08002B2CF9AE}" pid="9" name="MSIP_Label_6e685f86-ed8d-482b-be3a-2b7af73f9b7f_ActionId">
    <vt:lpwstr>21449d7b-09be-4cdb-bf95-a6d197360c2c</vt:lpwstr>
  </property>
  <property fmtid="{D5CDD505-2E9C-101B-9397-08002B2CF9AE}" pid="10" name="MSIP_Label_6e685f86-ed8d-482b-be3a-2b7af73f9b7f_Extended_MSFT_Method">
    <vt:lpwstr>Automatic</vt:lpwstr>
  </property>
  <property fmtid="{D5CDD505-2E9C-101B-9397-08002B2CF9AE}" pid="11" name="Sensitivity">
    <vt:lpwstr>General</vt:lpwstr>
  </property>
</Properties>
</file>