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es, Bill" userId="855c3474-881a-46e6-b13f-1e0a3e872602" providerId="ADAL" clId="{D9D6B3D4-A589-403F-80DC-06E0998C6DC0}"/>
    <pc:docChg chg="modSld">
      <pc:chgData name="Jones, Bill" userId="855c3474-881a-46e6-b13f-1e0a3e872602" providerId="ADAL" clId="{D9D6B3D4-A589-403F-80DC-06E0998C6DC0}" dt="2021-05-05T20:37:21.473" v="3" actId="20577"/>
      <pc:docMkLst>
        <pc:docMk/>
      </pc:docMkLst>
      <pc:sldChg chg="modSp mod">
        <pc:chgData name="Jones, Bill" userId="855c3474-881a-46e6-b13f-1e0a3e872602" providerId="ADAL" clId="{D9D6B3D4-A589-403F-80DC-06E0998C6DC0}" dt="2021-05-05T20:37:21.473" v="3" actId="20577"/>
        <pc:sldMkLst>
          <pc:docMk/>
          <pc:sldMk cId="1873111130" sldId="508"/>
        </pc:sldMkLst>
        <pc:spChg chg="mod">
          <ac:chgData name="Jones, Bill" userId="855c3474-881a-46e6-b13f-1e0a3e872602" providerId="ADAL" clId="{D9D6B3D4-A589-403F-80DC-06E0998C6DC0}" dt="2021-05-05T20:37:21.473" v="3" actId="20577"/>
          <ac:spMkLst>
            <pc:docMk/>
            <pc:sldMk cId="1873111130" sldId="508"/>
            <ac:spMk id="6" creationId="{BD173CAF-A34A-4741-9085-67312CD12BA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3A9D-630A-467F-8565-F874939DC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53285-28EF-4352-857B-C9DE4173C8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FCADF-8476-471E-8FD0-34EED09E4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12163-4C8B-4A8E-8D5E-62529BFA1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49CF0-2D47-4A45-A1B3-A9CE6F03A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2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B0D33-7292-4149-9E2B-C994E0194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B2CC9-D198-42A9-9A21-5C1C70982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33C4D-4FCC-4596-8BCF-E07CC2BA4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DC33A-515E-444B-B607-D929B6275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1B634-85F2-4C77-AEF2-1D18477DD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1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1E421-E631-46F0-85C8-F50A730C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C420C-201B-4FB5-BE55-0E6A41730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88E07-CFE1-4D5B-8B19-A56B9D5FB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AE71C-999F-4033-AF48-6C92023D1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570F9-31E8-4219-8814-6430E1C0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4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4AC51-EED5-4E75-8BE7-8163E822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D8749-6CD0-463C-A971-8BDD1CD8F2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7F767-6AE2-4357-9D3E-AD12E88FB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F4705-4263-4564-9A16-D12B827E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11899-FE71-4E77-B207-0338F612E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DEAC0-F45E-4687-80E2-15223283B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8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5EA76-88EC-45BA-B244-E1C903371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BA1AE-5188-4ABC-9D70-1CDF08F40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CD893-ECAA-4422-9217-4786B84DB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1FDFB8-3565-4623-9BC7-DD102AC2BD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0CCF54-097E-4E7E-A5E3-7F73DB8C1B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45E2B4-3D32-4A2E-AA1E-078A635AF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BCDFC8-4AC2-420A-83A4-42217C6D6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6B5392-B322-4B68-BF02-8DF98F257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9A42D-BDE8-4FBB-88DD-504001B8A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EF8D1A-C27E-491B-B063-43BBE036E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84EC7-E46A-48B0-B4EA-B3929173B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9D0BE9-2884-47CF-9F6F-F5DCDBE01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E44934-0524-49C5-8576-E7B035BFB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774180-EBCD-4A6A-9568-81AABAC8C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DE32C-4B95-4787-B1AA-621171391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56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16685-E060-4894-A604-8F5217573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EB746-8F11-47DB-94E1-846508D45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FF14E-F6C6-440B-975D-F3430968F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20E1BC-E368-48DF-B61C-25E13E149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09C6A-3FBE-460D-9D4E-EF11EFACD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B72E2-6083-49BA-A484-B615999C1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88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CAC50-9387-48E8-B632-098C1D225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FFC9E5-47CB-4045-BA22-631D0FC7E9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A8876-6FF5-44AE-9233-8F9F53A10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E491C-69C1-488C-8A0D-B816F999B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EB22C-DCC8-4AF2-929E-84A56704B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EC9BE-ED8D-47FD-8F80-5FDDC57EF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5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854-EE95-453E-9DB6-E5BD90BDF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3B9128-DA0B-4B9D-AC51-1F86F9439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C2412-8229-408A-AA11-AF1A682F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1CC57-5A8A-4333-B2A4-ADA66B723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041D7-69A5-45F4-B7F5-FF40C79D5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08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8E822-71B9-4CD5-81DA-431745B057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F67ADE-C25A-4DBE-8D33-2486DFC43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C77FB-67B4-4F38-97E5-D29B254D8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17AA5-FEED-4EBD-918B-40DA2FCD8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FB6FC-6A92-4C89-9A30-53A992557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4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9E2F89-E03B-4A1B-8917-6A8E9A827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9E552-F33C-4B17-AA7D-E021CED3F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0DCA5-5594-4F82-A96B-210C0808D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D69F1-ABFA-4A07-B25A-633E62DC2018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621F2-BC9B-40BB-9CFF-691EEB901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588EE-289D-46E8-AECD-B0DDA24FB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CC6B0-886A-4F65-A37D-4B04A12C7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2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1C4F-C77D-4D03-84FE-605F9D53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1275"/>
            <a:ext cx="10744200" cy="1649413"/>
          </a:xfrm>
        </p:spPr>
        <p:txBody>
          <a:bodyPr>
            <a:normAutofit/>
          </a:bodyPr>
          <a:lstStyle/>
          <a:p>
            <a:pPr algn="ctr"/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031BB-0F53-40EC-9728-E855A63B5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" y="1565454"/>
            <a:ext cx="8242754" cy="5149671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Welcome &amp; opening comments: ORRT Co-chairs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S/V Midway Island Case Study: MSTC David Jones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Agency Updates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USCG and USEPA Updates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Wrap up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Summary of key points and decisions, next steps and actions to be taken. 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Alibis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5500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1354D2C-3196-44E4-B17C-0FBF4735035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957" y="2014538"/>
            <a:ext cx="4427043" cy="351948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173CAF-A34A-4741-9085-67312CD12BA4}"/>
              </a:ext>
            </a:extLst>
          </p:cNvPr>
          <p:cNvSpPr/>
          <p:nvPr/>
        </p:nvSpPr>
        <p:spPr>
          <a:xfrm>
            <a:off x="609600" y="41275"/>
            <a:ext cx="10744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ORRT SPRING MEETING</a:t>
            </a:r>
            <a:endParaRPr lang="en-U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May 5, 2021, 1400 – 1630 PDT</a:t>
            </a:r>
            <a:endParaRPr lang="en-U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111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55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Symbol</vt:lpstr>
      <vt:lpstr>Office Theme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Jones, Bill</dc:creator>
  <cp:lastModifiedBy>Jones, Bill</cp:lastModifiedBy>
  <cp:revision>6</cp:revision>
  <dcterms:created xsi:type="dcterms:W3CDTF">2021-05-04T18:42:31Z</dcterms:created>
  <dcterms:modified xsi:type="dcterms:W3CDTF">2021-05-05T20:37:42Z</dcterms:modified>
</cp:coreProperties>
</file>