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63D8A-3BF9-4689-85AA-FAF1AB1D4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41BE9-A329-4EBC-A82B-CDAAEDE2A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3B056-AC1D-417A-9CAB-2A4C5BD5C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4C44F-D3C8-455F-B42E-C98E062CA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91CC7-E0FD-4873-AEBA-64907D8AD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99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7D0D5-15CB-4D01-96AA-F60923A3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7F9D-34FE-45ED-B3C4-66D7B8DF3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DD456-8115-4FB4-AA6D-5DA92828A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155AC-4A4D-4846-8AED-3BB7BDC54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E79F9-FC06-4639-8E07-5FA19F0F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3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D347B-7837-4757-8B70-568386540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EFE5D-A3AF-478D-B68D-AA9EF0E91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18197-9D7A-4933-A2BB-020E5D181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8D594-3845-42D6-9EBD-832EB83B4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39FC8-C000-419E-912E-E704D497F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7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C54B0-35B6-4EDF-89F2-17D7AFD33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7304D-7D4B-450C-A231-EC5460197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C425E-8D17-4747-A6A3-0C7403129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AD0F7-31ED-4F5A-AE5C-DADB4EBB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AFF88-BC2E-47E4-9B37-6941EB6B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3CCBF-44EC-4565-B45C-2C0C087D6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98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FC3C-3B70-47A4-AB2F-655CDA6C5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F6763-103C-4AD5-8E80-C25C0CC0B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49F890-BE64-4FCE-B4D6-2731D8EF9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04BE5-210E-4C9E-B636-5568FAED6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ECD5FF-FF8A-443C-BEC3-B4D7993233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729001-778C-4BDF-938A-D52F60EC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D4B95F-B467-489A-8614-E4E0579BA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569985-0681-490B-8D5B-0158DE61A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77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4125D-3729-4699-9DCE-0C85423ED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4D3923-561D-4F9F-A3F1-DAEE3B71D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AE6839-6AEA-49F4-BC9C-5B7F34480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1860DD-BA2D-4DCF-A0FA-787D7E20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9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979588-2AD1-4DD0-8969-070670907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C2E55-581D-4FF2-91F1-E5B8115FB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4DE06-9E53-404D-AEF4-8F49F5E9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7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22CC-57AE-4603-A2B1-E758C20D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08061-7A00-41D6-8DDA-03840AFEC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A06B2-67D0-45D8-9EAD-30863F33E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BC7F7-307A-47CD-89FC-DCCDE4339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9F381-0AA4-4983-9D5F-7743E20BD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B765D-F7B2-424A-AABF-F4BFB3D8E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86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C89AD-12EB-4598-A155-48345C63C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91C7F-48FB-4686-944C-8938A9491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A50CF-45A4-4B25-A046-95037B413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714D0-1C45-430D-BFAB-81F9D98E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88ABD-3580-4980-A538-E82024D30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DD0AD-7D6A-4868-ACB6-A62F77E5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56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3CE2E-F66D-480A-97AD-C3C0AAF8A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7EE585-4858-4596-83D9-FD35C9E4B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D43E6-E3F1-40A9-9F38-603F5FC76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5ABED-BDF2-4B22-8975-4CB4206B6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1329B-8F07-47ED-970D-5F37F9774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5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CC23AE-8B01-4D56-AB38-44EEE97AC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DCF6B4-E65C-4688-869C-D34705046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6E58D-0C83-4D3E-BA5F-BC26D672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8BBB6-99B4-4652-BA1C-361A97613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FDC2B-5B31-4E7B-B65B-5CDDEC592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6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1C85CA-C8F0-41CC-884F-EE0746BEE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C4678-1284-496F-BD8E-7610930D7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9BE10-F5E0-4F48-B1C9-BCD829353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1D0C6-BFD3-432F-9910-9613E1D0B1D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44B57-B85C-4EF7-BEA0-6038FFB7D3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B2098-B627-467E-88A7-5A55BEAE7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5788A-7233-49AD-9EBB-65BF2F2D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6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BE6552-85B3-4BA1-99AC-901628785FB1}"/>
              </a:ext>
            </a:extLst>
          </p:cNvPr>
          <p:cNvSpPr/>
          <p:nvPr/>
        </p:nvSpPr>
        <p:spPr>
          <a:xfrm>
            <a:off x="212033" y="0"/>
            <a:ext cx="11834191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ORRT VIRTUAL MEETING AGENDA and CONNECTION INFORMATION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JANUARY 13, 2021, 1400-1630 Pacific Time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Welcome, roll call and introductions, opening comments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USCG and USEPA Updates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Featured Topic: COVID19 Protocols and Testing – USEPA CA Wildfires Response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Federal, State and Territory Agency Updates - </a:t>
            </a:r>
            <a:r>
              <a:rPr lang="en-US" sz="3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Please keep comments to 5 to 10 minutes if possible.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NRT Status Update &amp; ORRT Responsibilities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Wrap up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 of key points and decisions, next steps and actions to be taken.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Alibis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028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9AFACC97DED745B1B2AC37C9BFADE3" ma:contentTypeVersion="35" ma:contentTypeDescription="Create a new document." ma:contentTypeScope="" ma:versionID="ee957dce00bd4e3d3fb3bf49cc83dd86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933e0b8b-6739-4417-a5dc-a436632a7ae3" xmlns:ns7="17e402cb-5fb4-4d23-b193-d4225de9164a" targetNamespace="http://schemas.microsoft.com/office/2006/metadata/properties" ma:root="true" ma:fieldsID="48ad3f4d7f095f41458dd6bf8d2b38ee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933e0b8b-6739-4417-a5dc-a436632a7ae3"/>
    <xsd:import namespace="17e402cb-5fb4-4d23-b193-d4225de9164a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6:Records_x0020_Status" minOccurs="0"/>
                <xsd:element ref="ns6:Records_x0020_Date" minOccurs="0"/>
                <xsd:element ref="ns7:MediaServiceDateTaken" minOccurs="0"/>
                <xsd:element ref="ns7:MediaServiceAutoTags" minOccurs="0"/>
                <xsd:element ref="ns7:MediaServiceGenerationTime" minOccurs="0"/>
                <xsd:element ref="ns7:MediaServiceEventHashCode" minOccurs="0"/>
                <xsd:element ref="ns7:MediaServiceOCR" minOccurs="0"/>
                <xsd:element ref="ns7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b1bc438d-61fd-4c9b-9f41-4acb707a4c6e}" ma:internalName="TaxCatchAllLabel" ma:readOnly="true" ma:showField="CatchAllDataLabel" ma:web="933e0b8b-6739-4417-a5dc-a436632a7a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b1bc438d-61fd-4c9b-9f41-4acb707a4c6e}" ma:internalName="TaxCatchAll" ma:showField="CatchAllData" ma:web="933e0b8b-6739-4417-a5dc-a436632a7a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3e0b8b-6739-4417-a5dc-a436632a7ae3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hidden="true" ma:internalName="SharingHintHash" ma:readOnly="true">
      <xsd:simpleType>
        <xsd:restriction base="dms:Text"/>
      </xsd:simpleType>
    </xsd:element>
    <xsd:element name="Records_x0020_Status" ma:index="33" nillable="true" ma:displayName="Records Status" ma:default="Pending" ma:internalName="Records_x0020_Status">
      <xsd:simpleType>
        <xsd:restriction base="dms:Text"/>
      </xsd:simpleType>
    </xsd:element>
    <xsd:element name="Records_x0020_Date" ma:index="34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402cb-5fb4-4d23-b193-d4225de916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Records_x0020_Status xmlns="933e0b8b-6739-4417-a5dc-a436632a7ae3">Pending</Records_x0020_Status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Records_x0020_Date xmlns="933e0b8b-6739-4417-a5dc-a436632a7ae3" xsi:nil="true"/>
    <Document_x0020_Creation_x0020_Date xmlns="4ffa91fb-a0ff-4ac5-b2db-65c790d184a4">2021-01-13T17:19:29+00:00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</documentManagement>
</p:properties>
</file>

<file path=customXml/itemProps1.xml><?xml version="1.0" encoding="utf-8"?>
<ds:datastoreItem xmlns:ds="http://schemas.openxmlformats.org/officeDocument/2006/customXml" ds:itemID="{8E24790B-396C-4591-98D8-BBBCBAC40D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933e0b8b-6739-4417-a5dc-a436632a7ae3"/>
    <ds:schemaRef ds:uri="17e402cb-5fb4-4d23-b193-d4225de916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C94179-D84E-4858-846A-1F72F6B92DDE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0B7DF867-CEAA-4B11-A3C6-E11E096B56C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CF64867-C38B-4A4E-A7A7-03DEB103357E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4ffa91fb-a0ff-4ac5-b2db-65c790d184a4"/>
    <ds:schemaRef ds:uri="http://schemas.microsoft.com/sharepoint.v3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7e402cb-5fb4-4d23-b193-d4225de9164a"/>
    <ds:schemaRef ds:uri="http://schemas.microsoft.com/sharepoint/v3"/>
    <ds:schemaRef ds:uri="933e0b8b-6739-4417-a5dc-a436632a7ae3"/>
    <ds:schemaRef ds:uri="http://schemas.microsoft.com/sharepoint/v3/field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Symbol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Jones, Bill</dc:creator>
  <cp:lastModifiedBy>Jones, Bill</cp:lastModifiedBy>
  <cp:revision>1</cp:revision>
  <dcterms:created xsi:type="dcterms:W3CDTF">2021-01-13T17:16:11Z</dcterms:created>
  <dcterms:modified xsi:type="dcterms:W3CDTF">2021-01-13T17:19:29Z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0x010100BA9AFACC97DED745B1B2AC37C9BFADE3</vt:lpwstr>
  </property>
</Properties>
</file>