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9"/>
  </p:notesMasterIdLst>
  <p:sldIdLst>
    <p:sldId id="256" r:id="rId5"/>
    <p:sldId id="257" r:id="rId6"/>
    <p:sldId id="258" r:id="rId7"/>
    <p:sldId id="267" r:id="rId8"/>
    <p:sldId id="268" r:id="rId9"/>
    <p:sldId id="269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22E006-80EB-7B23-3B84-CCDFED96C63C}" v="796" dt="2023-09-27T17:42:00.588"/>
    <p1510:client id="{B918D38D-BA87-8963-F1BE-ECC81C313267}" v="1" dt="2023-11-13T13:21:50.961"/>
    <p1510:client id="{D7296C60-B169-1E6A-6072-08A07EB9A066}" v="999" dt="2023-10-27T17:57:15.4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s, Matthew D CDR USCG COMDT (USA)" userId="S::matt.richards@uscg.mil::14a3c60d-9231-4373-9bde-584860f66dae" providerId="AD" clId="Web-{D7296C60-B169-1E6A-6072-08A07EB9A066}"/>
    <pc:docChg chg="addSld modSld">
      <pc:chgData name="Richards, Matthew D CDR USCG COMDT (USA)" userId="S::matt.richards@uscg.mil::14a3c60d-9231-4373-9bde-584860f66dae" providerId="AD" clId="Web-{D7296C60-B169-1E6A-6072-08A07EB9A066}" dt="2023-10-27T16:05:48.334" v="1281"/>
      <pc:docMkLst>
        <pc:docMk/>
      </pc:docMkLst>
      <pc:sldChg chg="modSp">
        <pc:chgData name="Richards, Matthew D CDR USCG COMDT (USA)" userId="S::matt.richards@uscg.mil::14a3c60d-9231-4373-9bde-584860f66dae" providerId="AD" clId="Web-{D7296C60-B169-1E6A-6072-08A07EB9A066}" dt="2023-10-27T12:57:20.626" v="20" actId="20577"/>
        <pc:sldMkLst>
          <pc:docMk/>
          <pc:sldMk cId="2424885065" sldId="258"/>
        </pc:sldMkLst>
        <pc:graphicFrameChg chg="modGraphic">
          <ac:chgData name="Richards, Matthew D CDR USCG COMDT (USA)" userId="S::matt.richards@uscg.mil::14a3c60d-9231-4373-9bde-584860f66dae" providerId="AD" clId="Web-{D7296C60-B169-1E6A-6072-08A07EB9A066}" dt="2023-10-27T12:57:20.626" v="20" actId="20577"/>
          <ac:graphicFrameMkLst>
            <pc:docMk/>
            <pc:sldMk cId="2424885065" sldId="258"/>
            <ac:graphicFrameMk id="14" creationId="{26F97E06-58AA-FA5D-C866-4DC2C9CC085E}"/>
          </ac:graphicFrameMkLst>
        </pc:graphicFrameChg>
      </pc:sldChg>
      <pc:sldChg chg="addSp delSp modSp new modNotes">
        <pc:chgData name="Richards, Matthew D CDR USCG COMDT (USA)" userId="S::matt.richards@uscg.mil::14a3c60d-9231-4373-9bde-584860f66dae" providerId="AD" clId="Web-{D7296C60-B169-1E6A-6072-08A07EB9A066}" dt="2023-10-27T16:05:48.334" v="1281"/>
        <pc:sldMkLst>
          <pc:docMk/>
          <pc:sldMk cId="2856000850" sldId="267"/>
        </pc:sldMkLst>
        <pc:spChg chg="mod">
          <ac:chgData name="Richards, Matthew D CDR USCG COMDT (USA)" userId="S::matt.richards@uscg.mil::14a3c60d-9231-4373-9bde-584860f66dae" providerId="AD" clId="Web-{D7296C60-B169-1E6A-6072-08A07EB9A066}" dt="2023-10-27T12:58:29.815" v="30" actId="20577"/>
          <ac:spMkLst>
            <pc:docMk/>
            <pc:sldMk cId="2856000850" sldId="267"/>
            <ac:spMk id="2" creationId="{54455BCD-19F8-346A-1B4B-6AD6A40BF19C}"/>
          </ac:spMkLst>
        </pc:spChg>
        <pc:spChg chg="del">
          <ac:chgData name="Richards, Matthew D CDR USCG COMDT (USA)" userId="S::matt.richards@uscg.mil::14a3c60d-9231-4373-9bde-584860f66dae" providerId="AD" clId="Web-{D7296C60-B169-1E6A-6072-08A07EB9A066}" dt="2023-10-27T12:58:45.690" v="31"/>
          <ac:spMkLst>
            <pc:docMk/>
            <pc:sldMk cId="2856000850" sldId="267"/>
            <ac:spMk id="3" creationId="{67A01F03-7169-2645-DA05-A63FABC7E65B}"/>
          </ac:spMkLst>
        </pc:spChg>
        <pc:graphicFrameChg chg="add mod ord modGraphic">
          <ac:chgData name="Richards, Matthew D CDR USCG COMDT (USA)" userId="S::matt.richards@uscg.mil::14a3c60d-9231-4373-9bde-584860f66dae" providerId="AD" clId="Web-{D7296C60-B169-1E6A-6072-08A07EB9A066}" dt="2023-10-27T13:01:36.256" v="294"/>
          <ac:graphicFrameMkLst>
            <pc:docMk/>
            <pc:sldMk cId="2856000850" sldId="267"/>
            <ac:graphicFrameMk id="4" creationId="{B3A8B0B8-7416-106F-1BD8-47170A72D0E3}"/>
          </ac:graphicFrameMkLst>
        </pc:graphicFrameChg>
      </pc:sldChg>
      <pc:sldChg chg="addSp delSp modSp new">
        <pc:chgData name="Richards, Matthew D CDR USCG COMDT (USA)" userId="S::matt.richards@uscg.mil::14a3c60d-9231-4373-9bde-584860f66dae" providerId="AD" clId="Web-{D7296C60-B169-1E6A-6072-08A07EB9A066}" dt="2023-10-27T13:05:47.275" v="762"/>
        <pc:sldMkLst>
          <pc:docMk/>
          <pc:sldMk cId="376683307" sldId="268"/>
        </pc:sldMkLst>
        <pc:spChg chg="mod">
          <ac:chgData name="Richards, Matthew D CDR USCG COMDT (USA)" userId="S::matt.richards@uscg.mil::14a3c60d-9231-4373-9bde-584860f66dae" providerId="AD" clId="Web-{D7296C60-B169-1E6A-6072-08A07EB9A066}" dt="2023-10-27T13:02:27.241" v="299" actId="20577"/>
          <ac:spMkLst>
            <pc:docMk/>
            <pc:sldMk cId="376683307" sldId="268"/>
            <ac:spMk id="2" creationId="{0911EE15-0B53-7CF3-D553-8E7C9A45BD4C}"/>
          </ac:spMkLst>
        </pc:spChg>
        <pc:spChg chg="del">
          <ac:chgData name="Richards, Matthew D CDR USCG COMDT (USA)" userId="S::matt.richards@uscg.mil::14a3c60d-9231-4373-9bde-584860f66dae" providerId="AD" clId="Web-{D7296C60-B169-1E6A-6072-08A07EB9A066}" dt="2023-10-27T13:02:27.335" v="300"/>
          <ac:spMkLst>
            <pc:docMk/>
            <pc:sldMk cId="376683307" sldId="268"/>
            <ac:spMk id="3" creationId="{B472DEEF-F3AC-2907-C3ED-A5AE28A3FCD8}"/>
          </ac:spMkLst>
        </pc:spChg>
        <pc:graphicFrameChg chg="add mod ord modGraphic">
          <ac:chgData name="Richards, Matthew D CDR USCG COMDT (USA)" userId="S::matt.richards@uscg.mil::14a3c60d-9231-4373-9bde-584860f66dae" providerId="AD" clId="Web-{D7296C60-B169-1E6A-6072-08A07EB9A066}" dt="2023-10-27T13:05:47.275" v="762"/>
          <ac:graphicFrameMkLst>
            <pc:docMk/>
            <pc:sldMk cId="376683307" sldId="268"/>
            <ac:graphicFrameMk id="4" creationId="{4ED70DB7-7458-A75A-D14B-98410F4A8E73}"/>
          </ac:graphicFrameMkLst>
        </pc:graphicFrameChg>
      </pc:sldChg>
      <pc:sldChg chg="modSp add replId">
        <pc:chgData name="Richards, Matthew D CDR USCG COMDT (USA)" userId="S::matt.richards@uscg.mil::14a3c60d-9231-4373-9bde-584860f66dae" providerId="AD" clId="Web-{D7296C60-B169-1E6A-6072-08A07EB9A066}" dt="2023-10-27T13:08:10.809" v="956"/>
        <pc:sldMkLst>
          <pc:docMk/>
          <pc:sldMk cId="3865381112" sldId="269"/>
        </pc:sldMkLst>
        <pc:spChg chg="mod">
          <ac:chgData name="Richards, Matthew D CDR USCG COMDT (USA)" userId="S::matt.richards@uscg.mil::14a3c60d-9231-4373-9bde-584860f66dae" providerId="AD" clId="Web-{D7296C60-B169-1E6A-6072-08A07EB9A066}" dt="2023-10-27T13:05:57.963" v="766" actId="20577"/>
          <ac:spMkLst>
            <pc:docMk/>
            <pc:sldMk cId="3865381112" sldId="269"/>
            <ac:spMk id="2" creationId="{0911EE15-0B53-7CF3-D553-8E7C9A45BD4C}"/>
          </ac:spMkLst>
        </pc:spChg>
        <pc:graphicFrameChg chg="mod modGraphic">
          <ac:chgData name="Richards, Matthew D CDR USCG COMDT (USA)" userId="S::matt.richards@uscg.mil::14a3c60d-9231-4373-9bde-584860f66dae" providerId="AD" clId="Web-{D7296C60-B169-1E6A-6072-08A07EB9A066}" dt="2023-10-27T13:08:10.809" v="956"/>
          <ac:graphicFrameMkLst>
            <pc:docMk/>
            <pc:sldMk cId="3865381112" sldId="269"/>
            <ac:graphicFrameMk id="4" creationId="{4ED70DB7-7458-A75A-D14B-98410F4A8E73}"/>
          </ac:graphicFrameMkLst>
        </pc:graphicFrameChg>
      </pc:sldChg>
    </pc:docChg>
  </pc:docChgLst>
  <pc:docChgLst>
    <pc:chgData name="Richards, Matthew D CDR USCG COMDT (USA)" userId="S::matt.richards@uscg.mil::14a3c60d-9231-4373-9bde-584860f66dae" providerId="AD" clId="Web-{0B22E006-80EB-7B23-3B84-CCDFED96C63C}"/>
    <pc:docChg chg="addSld delSld modSld addMainMaster delMainMaster">
      <pc:chgData name="Richards, Matthew D CDR USCG COMDT (USA)" userId="S::matt.richards@uscg.mil::14a3c60d-9231-4373-9bde-584860f66dae" providerId="AD" clId="Web-{0B22E006-80EB-7B23-3B84-CCDFED96C63C}" dt="2023-09-27T17:42:00.588" v="981" actId="20577"/>
      <pc:docMkLst>
        <pc:docMk/>
      </pc:docMkLst>
      <pc:sldChg chg="modSp mod modClrScheme chgLayout">
        <pc:chgData name="Richards, Matthew D CDR USCG COMDT (USA)" userId="S::matt.richards@uscg.mil::14a3c60d-9231-4373-9bde-584860f66dae" providerId="AD" clId="Web-{0B22E006-80EB-7B23-3B84-CCDFED96C63C}" dt="2023-09-27T15:59:19.866" v="80" actId="20577"/>
        <pc:sldMkLst>
          <pc:docMk/>
          <pc:sldMk cId="109857222" sldId="256"/>
        </pc:sldMkLst>
        <pc:spChg chg="mod ord">
          <ac:chgData name="Richards, Matthew D CDR USCG COMDT (USA)" userId="S::matt.richards@uscg.mil::14a3c60d-9231-4373-9bde-584860f66dae" providerId="AD" clId="Web-{0B22E006-80EB-7B23-3B84-CCDFED96C63C}" dt="2023-09-27T15:58:45.006" v="31" actId="20577"/>
          <ac:spMkLst>
            <pc:docMk/>
            <pc:sldMk cId="109857222" sldId="256"/>
            <ac:spMk id="2" creationId="{00000000-0000-0000-0000-000000000000}"/>
          </ac:spMkLst>
        </pc:spChg>
        <pc:spChg chg="mod ord">
          <ac:chgData name="Richards, Matthew D CDR USCG COMDT (USA)" userId="S::matt.richards@uscg.mil::14a3c60d-9231-4373-9bde-584860f66dae" providerId="AD" clId="Web-{0B22E006-80EB-7B23-3B84-CCDFED96C63C}" dt="2023-09-27T15:59:19.866" v="80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addSp delSp modSp new mod setBg">
        <pc:chgData name="Richards, Matthew D CDR USCG COMDT (USA)" userId="S::matt.richards@uscg.mil::14a3c60d-9231-4373-9bde-584860f66dae" providerId="AD" clId="Web-{0B22E006-80EB-7B23-3B84-CCDFED96C63C}" dt="2023-09-27T16:01:50.430" v="131"/>
        <pc:sldMkLst>
          <pc:docMk/>
          <pc:sldMk cId="800509521" sldId="257"/>
        </pc:sldMkLst>
        <pc:spChg chg="mod">
          <ac:chgData name="Richards, Matthew D CDR USCG COMDT (USA)" userId="S::matt.richards@uscg.mil::14a3c60d-9231-4373-9bde-584860f66dae" providerId="AD" clId="Web-{0B22E006-80EB-7B23-3B84-CCDFED96C63C}" dt="2023-09-27T16:01:50.430" v="131"/>
          <ac:spMkLst>
            <pc:docMk/>
            <pc:sldMk cId="800509521" sldId="257"/>
            <ac:spMk id="2" creationId="{AB0E621E-C663-981F-DE93-DF8A7E4AA0F2}"/>
          </ac:spMkLst>
        </pc:spChg>
        <pc:spChg chg="del mod">
          <ac:chgData name="Richards, Matthew D CDR USCG COMDT (USA)" userId="S::matt.richards@uscg.mil::14a3c60d-9231-4373-9bde-584860f66dae" providerId="AD" clId="Web-{0B22E006-80EB-7B23-3B84-CCDFED96C63C}" dt="2023-09-27T16:01:50.430" v="131"/>
          <ac:spMkLst>
            <pc:docMk/>
            <pc:sldMk cId="800509521" sldId="257"/>
            <ac:spMk id="3" creationId="{8F14D244-5725-5329-11DE-10B95E91581D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1:50.430" v="131"/>
          <ac:spMkLst>
            <pc:docMk/>
            <pc:sldMk cId="800509521" sldId="257"/>
            <ac:spMk id="8" creationId="{C758EC8D-68D1-4138-B719-BE00C78AD146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1:50.430" v="131"/>
          <ac:spMkLst>
            <pc:docMk/>
            <pc:sldMk cId="800509521" sldId="257"/>
            <ac:spMk id="10" creationId="{514579E4-5B5F-42C9-B08F-A904C81B14E8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1:50.430" v="131"/>
          <ac:spMkLst>
            <pc:docMk/>
            <pc:sldMk cId="800509521" sldId="257"/>
            <ac:spMk id="12" creationId="{B41BF6CF-E1B8-4EE2-9AE1-86A58DAFD753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6:01:50.430" v="131"/>
          <ac:spMkLst>
            <pc:docMk/>
            <pc:sldMk cId="800509521" sldId="257"/>
            <ac:spMk id="18" creationId="{876248C8-0720-48AB-91BA-5F530BB41E5E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6:01:50.430" v="131"/>
          <ac:spMkLst>
            <pc:docMk/>
            <pc:sldMk cId="800509521" sldId="257"/>
            <ac:spMk id="20" creationId="{523BEDA7-D0B8-4802-8168-92452653BC9F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6:01:50.430" v="131"/>
          <ac:spMkLst>
            <pc:docMk/>
            <pc:sldMk cId="800509521" sldId="257"/>
            <ac:spMk id="22" creationId="{D2EFF34B-7B1A-4F9D-8CEE-A40962BC7C21}"/>
          </ac:spMkLst>
        </pc:spChg>
        <pc:graphicFrameChg chg="add">
          <ac:chgData name="Richards, Matthew D CDR USCG COMDT (USA)" userId="S::matt.richards@uscg.mil::14a3c60d-9231-4373-9bde-584860f66dae" providerId="AD" clId="Web-{0B22E006-80EB-7B23-3B84-CCDFED96C63C}" dt="2023-09-27T16:01:50.430" v="131"/>
          <ac:graphicFrameMkLst>
            <pc:docMk/>
            <pc:sldMk cId="800509521" sldId="257"/>
            <ac:graphicFrameMk id="14" creationId="{5282C430-A100-4101-8EF2-4D83052E2B0E}"/>
          </ac:graphicFrameMkLst>
        </pc:graphicFrameChg>
      </pc:sldChg>
      <pc:sldChg chg="addSp delSp modSp new mod setBg">
        <pc:chgData name="Richards, Matthew D CDR USCG COMDT (USA)" userId="S::matt.richards@uscg.mil::14a3c60d-9231-4373-9bde-584860f66dae" providerId="AD" clId="Web-{0B22E006-80EB-7B23-3B84-CCDFED96C63C}" dt="2023-09-27T16:03:57.495" v="165"/>
        <pc:sldMkLst>
          <pc:docMk/>
          <pc:sldMk cId="2424885065" sldId="258"/>
        </pc:sldMkLst>
        <pc:spChg chg="mod">
          <ac:chgData name="Richards, Matthew D CDR USCG COMDT (USA)" userId="S::matt.richards@uscg.mil::14a3c60d-9231-4373-9bde-584860f66dae" providerId="AD" clId="Web-{0B22E006-80EB-7B23-3B84-CCDFED96C63C}" dt="2023-09-27T16:03:57.495" v="165"/>
          <ac:spMkLst>
            <pc:docMk/>
            <pc:sldMk cId="2424885065" sldId="258"/>
            <ac:spMk id="2" creationId="{6C7AB61F-876D-E67A-0ABE-1B47AD8AF97E}"/>
          </ac:spMkLst>
        </pc:spChg>
        <pc:spChg chg="del mod">
          <ac:chgData name="Richards, Matthew D CDR USCG COMDT (USA)" userId="S::matt.richards@uscg.mil::14a3c60d-9231-4373-9bde-584860f66dae" providerId="AD" clId="Web-{0B22E006-80EB-7B23-3B84-CCDFED96C63C}" dt="2023-09-27T16:03:57.495" v="165"/>
          <ac:spMkLst>
            <pc:docMk/>
            <pc:sldMk cId="2424885065" sldId="258"/>
            <ac:spMk id="3" creationId="{3ADF2E96-BFEF-DA38-1B2C-763D7DCA11DA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3:57.495" v="165"/>
          <ac:spMkLst>
            <pc:docMk/>
            <pc:sldMk cId="2424885065" sldId="258"/>
            <ac:spMk id="8" creationId="{C758EC8D-68D1-4138-B719-BE00C78AD146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3:57.495" v="165"/>
          <ac:spMkLst>
            <pc:docMk/>
            <pc:sldMk cId="2424885065" sldId="258"/>
            <ac:spMk id="10" creationId="{514579E4-5B5F-42C9-B08F-A904C81B14E8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3:57.495" v="165"/>
          <ac:spMkLst>
            <pc:docMk/>
            <pc:sldMk cId="2424885065" sldId="258"/>
            <ac:spMk id="12" creationId="{B41BF6CF-E1B8-4EE2-9AE1-86A58DAFD753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6:03:57.495" v="165"/>
          <ac:spMkLst>
            <pc:docMk/>
            <pc:sldMk cId="2424885065" sldId="258"/>
            <ac:spMk id="18" creationId="{30B3D270-B19D-4DB8-BD3C-3E707485B515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6:03:57.495" v="165"/>
          <ac:spMkLst>
            <pc:docMk/>
            <pc:sldMk cId="2424885065" sldId="258"/>
            <ac:spMk id="20" creationId="{49BDAF94-B52E-4307-B54C-EF413086FC77}"/>
          </ac:spMkLst>
        </pc:spChg>
        <pc:graphicFrameChg chg="add">
          <ac:chgData name="Richards, Matthew D CDR USCG COMDT (USA)" userId="S::matt.richards@uscg.mil::14a3c60d-9231-4373-9bde-584860f66dae" providerId="AD" clId="Web-{0B22E006-80EB-7B23-3B84-CCDFED96C63C}" dt="2023-09-27T16:03:57.495" v="165"/>
          <ac:graphicFrameMkLst>
            <pc:docMk/>
            <pc:sldMk cId="2424885065" sldId="258"/>
            <ac:graphicFrameMk id="14" creationId="{26F97E06-58AA-FA5D-C866-4DC2C9CC085E}"/>
          </ac:graphicFrameMkLst>
        </pc:graphicFrameChg>
      </pc:sldChg>
      <pc:sldChg chg="addSp delSp modSp new mod setBg modNotes">
        <pc:chgData name="Richards, Matthew D CDR USCG COMDT (USA)" userId="S::matt.richards@uscg.mil::14a3c60d-9231-4373-9bde-584860f66dae" providerId="AD" clId="Web-{0B22E006-80EB-7B23-3B84-CCDFED96C63C}" dt="2023-09-27T16:10:37.515" v="321" actId="20577"/>
        <pc:sldMkLst>
          <pc:docMk/>
          <pc:sldMk cId="2341439657" sldId="259"/>
        </pc:sldMkLst>
        <pc:spChg chg="mod">
          <ac:chgData name="Richards, Matthew D CDR USCG COMDT (USA)" userId="S::matt.richards@uscg.mil::14a3c60d-9231-4373-9bde-584860f66dae" providerId="AD" clId="Web-{0B22E006-80EB-7B23-3B84-CCDFED96C63C}" dt="2023-09-27T16:06:22.856" v="201"/>
          <ac:spMkLst>
            <pc:docMk/>
            <pc:sldMk cId="2341439657" sldId="259"/>
            <ac:spMk id="2" creationId="{8050A3B8-E9A0-C076-5993-C409533DFB87}"/>
          </ac:spMkLst>
        </pc:spChg>
        <pc:spChg chg="add del mod">
          <ac:chgData name="Richards, Matthew D CDR USCG COMDT (USA)" userId="S::matt.richards@uscg.mil::14a3c60d-9231-4373-9bde-584860f66dae" providerId="AD" clId="Web-{0B22E006-80EB-7B23-3B84-CCDFED96C63C}" dt="2023-09-27T16:06:22.856" v="201"/>
          <ac:spMkLst>
            <pc:docMk/>
            <pc:sldMk cId="2341439657" sldId="259"/>
            <ac:spMk id="3" creationId="{C1125F60-8B0D-D72A-1333-BA7CEBB7447C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6:22.856" v="201"/>
          <ac:spMkLst>
            <pc:docMk/>
            <pc:sldMk cId="2341439657" sldId="259"/>
            <ac:spMk id="8" creationId="{33801627-6861-4EA9-BE98-E0CE33A894D9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6:22.856" v="201"/>
          <ac:spMkLst>
            <pc:docMk/>
            <pc:sldMk cId="2341439657" sldId="259"/>
            <ac:spMk id="10" creationId="{93C1483F-490E-4C8A-8765-1F8AF0C67D5F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6:22.856" v="201"/>
          <ac:spMkLst>
            <pc:docMk/>
            <pc:sldMk cId="2341439657" sldId="259"/>
            <ac:spMk id="12" creationId="{0249BF42-D05C-4553-9417-7B8695759291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6:11.340" v="196"/>
          <ac:spMkLst>
            <pc:docMk/>
            <pc:sldMk cId="2341439657" sldId="259"/>
            <ac:spMk id="18" creationId="{876248C8-0720-48AB-91BA-5F530BB41E5E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6:11.340" v="196"/>
          <ac:spMkLst>
            <pc:docMk/>
            <pc:sldMk cId="2341439657" sldId="259"/>
            <ac:spMk id="20" creationId="{523BEDA7-D0B8-4802-8168-92452653BC9F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6:11.340" v="196"/>
          <ac:spMkLst>
            <pc:docMk/>
            <pc:sldMk cId="2341439657" sldId="259"/>
            <ac:spMk id="22" creationId="{D2EFF34B-7B1A-4F9D-8CEE-A40962BC7C21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6:19.200" v="198"/>
          <ac:spMkLst>
            <pc:docMk/>
            <pc:sldMk cId="2341439657" sldId="259"/>
            <ac:spMk id="24" creationId="{876248C8-0720-48AB-91BA-5F530BB41E5E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6:19.200" v="198"/>
          <ac:spMkLst>
            <pc:docMk/>
            <pc:sldMk cId="2341439657" sldId="259"/>
            <ac:spMk id="25" creationId="{523BEDA7-D0B8-4802-8168-92452653BC9F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6:19.200" v="198"/>
          <ac:spMkLst>
            <pc:docMk/>
            <pc:sldMk cId="2341439657" sldId="259"/>
            <ac:spMk id="26" creationId="{D2EFF34B-7B1A-4F9D-8CEE-A40962BC7C21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6:22.825" v="200"/>
          <ac:spMkLst>
            <pc:docMk/>
            <pc:sldMk cId="2341439657" sldId="259"/>
            <ac:spMk id="29" creationId="{876248C8-0720-48AB-91BA-5F530BB41E5E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6:22.825" v="200"/>
          <ac:spMkLst>
            <pc:docMk/>
            <pc:sldMk cId="2341439657" sldId="259"/>
            <ac:spMk id="30" creationId="{523BEDA7-D0B8-4802-8168-92452653BC9F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6:22.825" v="200"/>
          <ac:spMkLst>
            <pc:docMk/>
            <pc:sldMk cId="2341439657" sldId="259"/>
            <ac:spMk id="31" creationId="{D2EFF34B-7B1A-4F9D-8CEE-A40962BC7C21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7:39.576" v="211"/>
          <ac:spMkLst>
            <pc:docMk/>
            <pc:sldMk cId="2341439657" sldId="259"/>
            <ac:spMk id="34" creationId="{876248C8-0720-48AB-91BA-5F530BB41E5E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7:39.576" v="211"/>
          <ac:spMkLst>
            <pc:docMk/>
            <pc:sldMk cId="2341439657" sldId="259"/>
            <ac:spMk id="35" creationId="{523BEDA7-D0B8-4802-8168-92452653BC9F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07:39.576" v="211"/>
          <ac:spMkLst>
            <pc:docMk/>
            <pc:sldMk cId="2341439657" sldId="259"/>
            <ac:spMk id="36" creationId="{D2EFF34B-7B1A-4F9D-8CEE-A40962BC7C21}"/>
          </ac:spMkLst>
        </pc:spChg>
        <pc:graphicFrameChg chg="add del">
          <ac:chgData name="Richards, Matthew D CDR USCG COMDT (USA)" userId="S::matt.richards@uscg.mil::14a3c60d-9231-4373-9bde-584860f66dae" providerId="AD" clId="Web-{0B22E006-80EB-7B23-3B84-CCDFED96C63C}" dt="2023-09-27T16:06:11.340" v="196"/>
          <ac:graphicFrameMkLst>
            <pc:docMk/>
            <pc:sldMk cId="2341439657" sldId="259"/>
            <ac:graphicFrameMk id="14" creationId="{C462F7F8-D0D2-0F53-7C2F-8334D94FD2AF}"/>
          </ac:graphicFrameMkLst>
        </pc:graphicFrameChg>
        <pc:graphicFrameChg chg="add del">
          <ac:chgData name="Richards, Matthew D CDR USCG COMDT (USA)" userId="S::matt.richards@uscg.mil::14a3c60d-9231-4373-9bde-584860f66dae" providerId="AD" clId="Web-{0B22E006-80EB-7B23-3B84-CCDFED96C63C}" dt="2023-09-27T16:06:19.200" v="198"/>
          <ac:graphicFrameMkLst>
            <pc:docMk/>
            <pc:sldMk cId="2341439657" sldId="259"/>
            <ac:graphicFrameMk id="27" creationId="{EF69E3CF-B58A-F459-9FAA-45C86E93938A}"/>
          </ac:graphicFrameMkLst>
        </pc:graphicFrameChg>
        <pc:graphicFrameChg chg="add del">
          <ac:chgData name="Richards, Matthew D CDR USCG COMDT (USA)" userId="S::matt.richards@uscg.mil::14a3c60d-9231-4373-9bde-584860f66dae" providerId="AD" clId="Web-{0B22E006-80EB-7B23-3B84-CCDFED96C63C}" dt="2023-09-27T16:06:22.825" v="200"/>
          <ac:graphicFrameMkLst>
            <pc:docMk/>
            <pc:sldMk cId="2341439657" sldId="259"/>
            <ac:graphicFrameMk id="32" creationId="{C462F7F8-D0D2-0F53-7C2F-8334D94FD2AF}"/>
          </ac:graphicFrameMkLst>
        </pc:graphicFrameChg>
        <pc:graphicFrameChg chg="add mod modGraphic">
          <ac:chgData name="Richards, Matthew D CDR USCG COMDT (USA)" userId="S::matt.richards@uscg.mil::14a3c60d-9231-4373-9bde-584860f66dae" providerId="AD" clId="Web-{0B22E006-80EB-7B23-3B84-CCDFED96C63C}" dt="2023-09-27T16:10:37.515" v="321" actId="20577"/>
          <ac:graphicFrameMkLst>
            <pc:docMk/>
            <pc:sldMk cId="2341439657" sldId="259"/>
            <ac:graphicFrameMk id="37" creationId="{EF69E3CF-B58A-F459-9FAA-45C86E93938A}"/>
          </ac:graphicFrameMkLst>
        </pc:graphicFrameChg>
      </pc:sldChg>
      <pc:sldChg chg="addSp delSp modSp new mod setBg setClrOvrMap modNotes">
        <pc:chgData name="Richards, Matthew D CDR USCG COMDT (USA)" userId="S::matt.richards@uscg.mil::14a3c60d-9231-4373-9bde-584860f66dae" providerId="AD" clId="Web-{0B22E006-80EB-7B23-3B84-CCDFED96C63C}" dt="2023-09-27T16:15:25.597" v="411"/>
        <pc:sldMkLst>
          <pc:docMk/>
          <pc:sldMk cId="1395482362" sldId="260"/>
        </pc:sldMkLst>
        <pc:spChg chg="mod">
          <ac:chgData name="Richards, Matthew D CDR USCG COMDT (USA)" userId="S::matt.richards@uscg.mil::14a3c60d-9231-4373-9bde-584860f66dae" providerId="AD" clId="Web-{0B22E006-80EB-7B23-3B84-CCDFED96C63C}" dt="2023-09-27T16:15:25.597" v="411"/>
          <ac:spMkLst>
            <pc:docMk/>
            <pc:sldMk cId="1395482362" sldId="260"/>
            <ac:spMk id="2" creationId="{F927B1B9-275A-BD02-3825-D09399C658A9}"/>
          </ac:spMkLst>
        </pc:spChg>
        <pc:spChg chg="add del mod">
          <ac:chgData name="Richards, Matthew D CDR USCG COMDT (USA)" userId="S::matt.richards@uscg.mil::14a3c60d-9231-4373-9bde-584860f66dae" providerId="AD" clId="Web-{0B22E006-80EB-7B23-3B84-CCDFED96C63C}" dt="2023-09-27T16:15:25.597" v="411"/>
          <ac:spMkLst>
            <pc:docMk/>
            <pc:sldMk cId="1395482362" sldId="260"/>
            <ac:spMk id="3" creationId="{9238367F-CC3D-EAEC-285C-BFFAB504C135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5:25.597" v="411"/>
          <ac:spMkLst>
            <pc:docMk/>
            <pc:sldMk cId="1395482362" sldId="260"/>
            <ac:spMk id="8" creationId="{33801627-6861-4EA9-BE98-E0CE33A894D9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5:25.597" v="411"/>
          <ac:spMkLst>
            <pc:docMk/>
            <pc:sldMk cId="1395482362" sldId="260"/>
            <ac:spMk id="10" creationId="{93C1483F-490E-4C8A-8765-1F8AF0C67D5F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5:25.597" v="411"/>
          <ac:spMkLst>
            <pc:docMk/>
            <pc:sldMk cId="1395482362" sldId="260"/>
            <ac:spMk id="12" creationId="{0249BF42-D05C-4553-9417-7B8695759291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5:17.300" v="406"/>
          <ac:spMkLst>
            <pc:docMk/>
            <pc:sldMk cId="1395482362" sldId="260"/>
            <ac:spMk id="17" creationId="{5DB0431E-0B04-44A1-9C51-531E28D18A60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5:14.425" v="404"/>
          <ac:spMkLst>
            <pc:docMk/>
            <pc:sldMk cId="1395482362" sldId="260"/>
            <ac:spMk id="18" creationId="{876248C8-0720-48AB-91BA-5F530BB41E5E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5:17.300" v="406"/>
          <ac:spMkLst>
            <pc:docMk/>
            <pc:sldMk cId="1395482362" sldId="260"/>
            <ac:spMk id="19" creationId="{6B424749-EEE0-49C9-9ABF-97B171A3EA00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5:14.425" v="404"/>
          <ac:spMkLst>
            <pc:docMk/>
            <pc:sldMk cId="1395482362" sldId="260"/>
            <ac:spMk id="20" creationId="{523BEDA7-D0B8-4802-8168-92452653BC9F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5:14.425" v="404"/>
          <ac:spMkLst>
            <pc:docMk/>
            <pc:sldMk cId="1395482362" sldId="260"/>
            <ac:spMk id="22" creationId="{D2EFF34B-7B1A-4F9D-8CEE-A40962BC7C21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5:17.300" v="406"/>
          <ac:spMkLst>
            <pc:docMk/>
            <pc:sldMk cId="1395482362" sldId="260"/>
            <ac:spMk id="24" creationId="{9238367F-CC3D-EAEC-285C-BFFAB504C135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5:22.550" v="408"/>
          <ac:spMkLst>
            <pc:docMk/>
            <pc:sldMk cId="1395482362" sldId="260"/>
            <ac:spMk id="26" creationId="{876248C8-0720-48AB-91BA-5F530BB41E5E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5:22.550" v="408"/>
          <ac:spMkLst>
            <pc:docMk/>
            <pc:sldMk cId="1395482362" sldId="260"/>
            <ac:spMk id="27" creationId="{523BEDA7-D0B8-4802-8168-92452653BC9F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5:22.550" v="408"/>
          <ac:spMkLst>
            <pc:docMk/>
            <pc:sldMk cId="1395482362" sldId="260"/>
            <ac:spMk id="28" creationId="{D2EFF34B-7B1A-4F9D-8CEE-A40962BC7C21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5:25.566" v="410"/>
          <ac:spMkLst>
            <pc:docMk/>
            <pc:sldMk cId="1395482362" sldId="260"/>
            <ac:spMk id="31" creationId="{30B3D270-B19D-4DB8-BD3C-3E707485B515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5:25.566" v="410"/>
          <ac:spMkLst>
            <pc:docMk/>
            <pc:sldMk cId="1395482362" sldId="260"/>
            <ac:spMk id="32" creationId="{49BDAF94-B52E-4307-B54C-EF413086FC77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6:15:25.597" v="411"/>
          <ac:spMkLst>
            <pc:docMk/>
            <pc:sldMk cId="1395482362" sldId="260"/>
            <ac:spMk id="35" creationId="{876248C8-0720-48AB-91BA-5F530BB41E5E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6:15:25.597" v="411"/>
          <ac:spMkLst>
            <pc:docMk/>
            <pc:sldMk cId="1395482362" sldId="260"/>
            <ac:spMk id="36" creationId="{523BEDA7-D0B8-4802-8168-92452653BC9F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6:15:25.597" v="411"/>
          <ac:spMkLst>
            <pc:docMk/>
            <pc:sldMk cId="1395482362" sldId="260"/>
            <ac:spMk id="37" creationId="{D2EFF34B-7B1A-4F9D-8CEE-A40962BC7C21}"/>
          </ac:spMkLst>
        </pc:spChg>
        <pc:graphicFrameChg chg="add del">
          <ac:chgData name="Richards, Matthew D CDR USCG COMDT (USA)" userId="S::matt.richards@uscg.mil::14a3c60d-9231-4373-9bde-584860f66dae" providerId="AD" clId="Web-{0B22E006-80EB-7B23-3B84-CCDFED96C63C}" dt="2023-09-27T16:15:14.425" v="404"/>
          <ac:graphicFrameMkLst>
            <pc:docMk/>
            <pc:sldMk cId="1395482362" sldId="260"/>
            <ac:graphicFrameMk id="14" creationId="{D87F2CB6-F750-189A-A0D3-25516D5EEE06}"/>
          </ac:graphicFrameMkLst>
        </pc:graphicFrameChg>
        <pc:graphicFrameChg chg="add del">
          <ac:chgData name="Richards, Matthew D CDR USCG COMDT (USA)" userId="S::matt.richards@uscg.mil::14a3c60d-9231-4373-9bde-584860f66dae" providerId="AD" clId="Web-{0B22E006-80EB-7B23-3B84-CCDFED96C63C}" dt="2023-09-27T16:15:22.550" v="408"/>
          <ac:graphicFrameMkLst>
            <pc:docMk/>
            <pc:sldMk cId="1395482362" sldId="260"/>
            <ac:graphicFrameMk id="29" creationId="{D87F2CB6-F750-189A-A0D3-25516D5EEE06}"/>
          </ac:graphicFrameMkLst>
        </pc:graphicFrameChg>
        <pc:graphicFrameChg chg="add del">
          <ac:chgData name="Richards, Matthew D CDR USCG COMDT (USA)" userId="S::matt.richards@uscg.mil::14a3c60d-9231-4373-9bde-584860f66dae" providerId="AD" clId="Web-{0B22E006-80EB-7B23-3B84-CCDFED96C63C}" dt="2023-09-27T16:15:25.566" v="410"/>
          <ac:graphicFrameMkLst>
            <pc:docMk/>
            <pc:sldMk cId="1395482362" sldId="260"/>
            <ac:graphicFrameMk id="33" creationId="{0235BE43-305C-C513-9E75-244B708C19E3}"/>
          </ac:graphicFrameMkLst>
        </pc:graphicFrameChg>
        <pc:graphicFrameChg chg="add">
          <ac:chgData name="Richards, Matthew D CDR USCG COMDT (USA)" userId="S::matt.richards@uscg.mil::14a3c60d-9231-4373-9bde-584860f66dae" providerId="AD" clId="Web-{0B22E006-80EB-7B23-3B84-CCDFED96C63C}" dt="2023-09-27T16:15:25.597" v="411"/>
          <ac:graphicFrameMkLst>
            <pc:docMk/>
            <pc:sldMk cId="1395482362" sldId="260"/>
            <ac:graphicFrameMk id="38" creationId="{188061EE-C5ED-E8D5-078F-000B011007FE}"/>
          </ac:graphicFrameMkLst>
        </pc:graphicFrameChg>
      </pc:sldChg>
      <pc:sldChg chg="addSp delSp modSp new mod setBg setClrOvrMap">
        <pc:chgData name="Richards, Matthew D CDR USCG COMDT (USA)" userId="S::matt.richards@uscg.mil::14a3c60d-9231-4373-9bde-584860f66dae" providerId="AD" clId="Web-{0B22E006-80EB-7B23-3B84-CCDFED96C63C}" dt="2023-09-27T16:17:50.646" v="456"/>
        <pc:sldMkLst>
          <pc:docMk/>
          <pc:sldMk cId="2948572300" sldId="261"/>
        </pc:sldMkLst>
        <pc:spChg chg="mod">
          <ac:chgData name="Richards, Matthew D CDR USCG COMDT (USA)" userId="S::matt.richards@uscg.mil::14a3c60d-9231-4373-9bde-584860f66dae" providerId="AD" clId="Web-{0B22E006-80EB-7B23-3B84-CCDFED96C63C}" dt="2023-09-27T16:17:50.646" v="456"/>
          <ac:spMkLst>
            <pc:docMk/>
            <pc:sldMk cId="2948572300" sldId="261"/>
            <ac:spMk id="2" creationId="{05BE1F6C-96C8-8066-EE84-75DC6AF94AB0}"/>
          </ac:spMkLst>
        </pc:spChg>
        <pc:spChg chg="mod">
          <ac:chgData name="Richards, Matthew D CDR USCG COMDT (USA)" userId="S::matt.richards@uscg.mil::14a3c60d-9231-4373-9bde-584860f66dae" providerId="AD" clId="Web-{0B22E006-80EB-7B23-3B84-CCDFED96C63C}" dt="2023-09-27T16:17:50.646" v="456"/>
          <ac:spMkLst>
            <pc:docMk/>
            <pc:sldMk cId="2948572300" sldId="261"/>
            <ac:spMk id="3" creationId="{3F10C14A-D57F-5733-D1E0-8737B8FD6A39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7:34.130" v="449"/>
          <ac:spMkLst>
            <pc:docMk/>
            <pc:sldMk cId="2948572300" sldId="261"/>
            <ac:spMk id="8" creationId="{33801627-6861-4EA9-BE98-E0CE33A894D9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7:34.130" v="449"/>
          <ac:spMkLst>
            <pc:docMk/>
            <pc:sldMk cId="2948572300" sldId="261"/>
            <ac:spMk id="10" creationId="{93C1483F-490E-4C8A-8765-1F8AF0C67D5F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7:34.130" v="449"/>
          <ac:spMkLst>
            <pc:docMk/>
            <pc:sldMk cId="2948572300" sldId="261"/>
            <ac:spMk id="12" creationId="{0249BF42-D05C-4553-9417-7B8695759291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7:42.005" v="451"/>
          <ac:spMkLst>
            <pc:docMk/>
            <pc:sldMk cId="2948572300" sldId="261"/>
            <ac:spMk id="14" creationId="{C758EC8D-68D1-4138-B719-BE00C78AD146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7:42.005" v="451"/>
          <ac:spMkLst>
            <pc:docMk/>
            <pc:sldMk cId="2948572300" sldId="261"/>
            <ac:spMk id="15" creationId="{514579E4-5B5F-42C9-B08F-A904C81B14E8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7:42.005" v="451"/>
          <ac:spMkLst>
            <pc:docMk/>
            <pc:sldMk cId="2948572300" sldId="261"/>
            <ac:spMk id="16" creationId="{B41BF6CF-E1B8-4EE2-9AE1-86A58DAFD753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7:45.771" v="453"/>
          <ac:spMkLst>
            <pc:docMk/>
            <pc:sldMk cId="2948572300" sldId="261"/>
            <ac:spMk id="18" creationId="{98FE4190-99F9-4742-A0E8-6DCDC4924EFA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7:45.771" v="453"/>
          <ac:spMkLst>
            <pc:docMk/>
            <pc:sldMk cId="2948572300" sldId="261"/>
            <ac:spMk id="19" creationId="{BDC9F4B3-E048-4DF2-8375-37385E2245F7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7:45.771" v="453"/>
          <ac:spMkLst>
            <pc:docMk/>
            <pc:sldMk cId="2948572300" sldId="261"/>
            <ac:spMk id="20" creationId="{2A7B0992-8632-4B33-A492-ACB46559762E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7:50.646" v="455"/>
          <ac:spMkLst>
            <pc:docMk/>
            <pc:sldMk cId="2948572300" sldId="261"/>
            <ac:spMk id="22" creationId="{C758EC8D-68D1-4138-B719-BE00C78AD146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7:50.646" v="455"/>
          <ac:spMkLst>
            <pc:docMk/>
            <pc:sldMk cId="2948572300" sldId="261"/>
            <ac:spMk id="23" creationId="{514579E4-5B5F-42C9-B08F-A904C81B14E8}"/>
          </ac:spMkLst>
        </pc:spChg>
        <pc:spChg chg="add del">
          <ac:chgData name="Richards, Matthew D CDR USCG COMDT (USA)" userId="S::matt.richards@uscg.mil::14a3c60d-9231-4373-9bde-584860f66dae" providerId="AD" clId="Web-{0B22E006-80EB-7B23-3B84-CCDFED96C63C}" dt="2023-09-27T16:17:50.646" v="455"/>
          <ac:spMkLst>
            <pc:docMk/>
            <pc:sldMk cId="2948572300" sldId="261"/>
            <ac:spMk id="24" creationId="{B41BF6CF-E1B8-4EE2-9AE1-86A58DAFD753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6:17:50.646" v="456"/>
          <ac:spMkLst>
            <pc:docMk/>
            <pc:sldMk cId="2948572300" sldId="261"/>
            <ac:spMk id="26" creationId="{106378C3-EA41-4A0B-8144-97AF179E9AB7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6:17:50.646" v="456"/>
          <ac:spMkLst>
            <pc:docMk/>
            <pc:sldMk cId="2948572300" sldId="261"/>
            <ac:spMk id="27" creationId="{2ABC575D-863A-449B-AA18-A22D2A84C832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6:17:50.646" v="456"/>
          <ac:spMkLst>
            <pc:docMk/>
            <pc:sldMk cId="2948572300" sldId="261"/>
            <ac:spMk id="28" creationId="{732A87A1-E008-492C-8D91-EA0B5488DA8C}"/>
          </ac:spMkLst>
        </pc:spChg>
      </pc:sldChg>
      <pc:sldChg chg="addSp modSp new mod setBg">
        <pc:chgData name="Richards, Matthew D CDR USCG COMDT (USA)" userId="S::matt.richards@uscg.mil::14a3c60d-9231-4373-9bde-584860f66dae" providerId="AD" clId="Web-{0B22E006-80EB-7B23-3B84-CCDFED96C63C}" dt="2023-09-27T17:42:00.588" v="981" actId="20577"/>
        <pc:sldMkLst>
          <pc:docMk/>
          <pc:sldMk cId="1210911101" sldId="262"/>
        </pc:sldMkLst>
        <pc:spChg chg="mod">
          <ac:chgData name="Richards, Matthew D CDR USCG COMDT (USA)" userId="S::matt.richards@uscg.mil::14a3c60d-9231-4373-9bde-584860f66dae" providerId="AD" clId="Web-{0B22E006-80EB-7B23-3B84-CCDFED96C63C}" dt="2023-09-27T16:19:35.319" v="488"/>
          <ac:spMkLst>
            <pc:docMk/>
            <pc:sldMk cId="1210911101" sldId="262"/>
            <ac:spMk id="2" creationId="{B3DE722A-C649-B524-AA34-1CDE6C3EB0E3}"/>
          </ac:spMkLst>
        </pc:spChg>
        <pc:spChg chg="mod">
          <ac:chgData name="Richards, Matthew D CDR USCG COMDT (USA)" userId="S::matt.richards@uscg.mil::14a3c60d-9231-4373-9bde-584860f66dae" providerId="AD" clId="Web-{0B22E006-80EB-7B23-3B84-CCDFED96C63C}" dt="2023-09-27T17:42:00.588" v="981" actId="20577"/>
          <ac:spMkLst>
            <pc:docMk/>
            <pc:sldMk cId="1210911101" sldId="262"/>
            <ac:spMk id="3" creationId="{379992E7-521A-0208-0819-838712750A48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6:19:35.319" v="488"/>
          <ac:spMkLst>
            <pc:docMk/>
            <pc:sldMk cId="1210911101" sldId="262"/>
            <ac:spMk id="8" creationId="{C2F614DA-B02F-4FFD-96B0-85F2695C56D3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6:19:35.319" v="488"/>
          <ac:spMkLst>
            <pc:docMk/>
            <pc:sldMk cId="1210911101" sldId="262"/>
            <ac:spMk id="10" creationId="{5476B3A5-493A-486E-9673-07E096C0A1FB}"/>
          </ac:spMkLst>
        </pc:spChg>
      </pc:sldChg>
      <pc:sldChg chg="addSp modSp new mod setBg setClrOvrMap">
        <pc:chgData name="Richards, Matthew D CDR USCG COMDT (USA)" userId="S::matt.richards@uscg.mil::14a3c60d-9231-4373-9bde-584860f66dae" providerId="AD" clId="Web-{0B22E006-80EB-7B23-3B84-CCDFED96C63C}" dt="2023-09-27T16:28:23.311" v="647"/>
        <pc:sldMkLst>
          <pc:docMk/>
          <pc:sldMk cId="1740919894" sldId="263"/>
        </pc:sldMkLst>
        <pc:spChg chg="mod">
          <ac:chgData name="Richards, Matthew D CDR USCG COMDT (USA)" userId="S::matt.richards@uscg.mil::14a3c60d-9231-4373-9bde-584860f66dae" providerId="AD" clId="Web-{0B22E006-80EB-7B23-3B84-CCDFED96C63C}" dt="2023-09-27T16:28:23.311" v="647"/>
          <ac:spMkLst>
            <pc:docMk/>
            <pc:sldMk cId="1740919894" sldId="263"/>
            <ac:spMk id="2" creationId="{72135A73-7982-C75A-342F-818F46E81914}"/>
          </ac:spMkLst>
        </pc:spChg>
        <pc:spChg chg="mod">
          <ac:chgData name="Richards, Matthew D CDR USCG COMDT (USA)" userId="S::matt.richards@uscg.mil::14a3c60d-9231-4373-9bde-584860f66dae" providerId="AD" clId="Web-{0B22E006-80EB-7B23-3B84-CCDFED96C63C}" dt="2023-09-27T16:28:23.311" v="647"/>
          <ac:spMkLst>
            <pc:docMk/>
            <pc:sldMk cId="1740919894" sldId="263"/>
            <ac:spMk id="3" creationId="{A5460624-FEE5-A4F3-5795-32E1115DF5A4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6:28:23.311" v="647"/>
          <ac:spMkLst>
            <pc:docMk/>
            <pc:sldMk cId="1740919894" sldId="263"/>
            <ac:spMk id="8" creationId="{5DB0431E-0B04-44A1-9C51-531E28D18A60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6:28:23.311" v="647"/>
          <ac:spMkLst>
            <pc:docMk/>
            <pc:sldMk cId="1740919894" sldId="263"/>
            <ac:spMk id="10" creationId="{6B424749-EEE0-49C9-9ABF-97B171A3EA00}"/>
          </ac:spMkLst>
        </pc:spChg>
      </pc:sldChg>
      <pc:sldChg chg="addSp delSp modSp new mod setBg">
        <pc:chgData name="Richards, Matthew D CDR USCG COMDT (USA)" userId="S::matt.richards@uscg.mil::14a3c60d-9231-4373-9bde-584860f66dae" providerId="AD" clId="Web-{0B22E006-80EB-7B23-3B84-CCDFED96C63C}" dt="2023-09-27T17:20:45.892" v="844"/>
        <pc:sldMkLst>
          <pc:docMk/>
          <pc:sldMk cId="2749655770" sldId="264"/>
        </pc:sldMkLst>
        <pc:spChg chg="mod">
          <ac:chgData name="Richards, Matthew D CDR USCG COMDT (USA)" userId="S::matt.richards@uscg.mil::14a3c60d-9231-4373-9bde-584860f66dae" providerId="AD" clId="Web-{0B22E006-80EB-7B23-3B84-CCDFED96C63C}" dt="2023-09-27T17:20:45.892" v="844"/>
          <ac:spMkLst>
            <pc:docMk/>
            <pc:sldMk cId="2749655770" sldId="264"/>
            <ac:spMk id="2" creationId="{3F3BCE62-2CE9-757C-EF8C-0E919EF717A8}"/>
          </ac:spMkLst>
        </pc:spChg>
        <pc:spChg chg="del mod">
          <ac:chgData name="Richards, Matthew D CDR USCG COMDT (USA)" userId="S::matt.richards@uscg.mil::14a3c60d-9231-4373-9bde-584860f66dae" providerId="AD" clId="Web-{0B22E006-80EB-7B23-3B84-CCDFED96C63C}" dt="2023-09-27T17:20:45.892" v="844"/>
          <ac:spMkLst>
            <pc:docMk/>
            <pc:sldMk cId="2749655770" sldId="264"/>
            <ac:spMk id="3" creationId="{FA62E5EB-87C8-44F4-7807-3CB9C86ACD54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7:20:45.892" v="844"/>
          <ac:spMkLst>
            <pc:docMk/>
            <pc:sldMk cId="2749655770" sldId="264"/>
            <ac:spMk id="9" creationId="{876248C8-0720-48AB-91BA-5F530BB41E5E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7:20:45.892" v="844"/>
          <ac:spMkLst>
            <pc:docMk/>
            <pc:sldMk cId="2749655770" sldId="264"/>
            <ac:spMk id="11" creationId="{523BEDA7-D0B8-4802-8168-92452653BC9F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7:20:45.892" v="844"/>
          <ac:spMkLst>
            <pc:docMk/>
            <pc:sldMk cId="2749655770" sldId="264"/>
            <ac:spMk id="13" creationId="{D2EFF34B-7B1A-4F9D-8CEE-A40962BC7C21}"/>
          </ac:spMkLst>
        </pc:spChg>
        <pc:graphicFrameChg chg="add">
          <ac:chgData name="Richards, Matthew D CDR USCG COMDT (USA)" userId="S::matt.richards@uscg.mil::14a3c60d-9231-4373-9bde-584860f66dae" providerId="AD" clId="Web-{0B22E006-80EB-7B23-3B84-CCDFED96C63C}" dt="2023-09-27T17:20:45.892" v="844"/>
          <ac:graphicFrameMkLst>
            <pc:docMk/>
            <pc:sldMk cId="2749655770" sldId="264"/>
            <ac:graphicFrameMk id="5" creationId="{63CE0D77-43B9-E61B-F1E4-7726550460AA}"/>
          </ac:graphicFrameMkLst>
        </pc:graphicFrameChg>
      </pc:sldChg>
      <pc:sldChg chg="addSp delSp modSp new mod setBg modNotes">
        <pc:chgData name="Richards, Matthew D CDR USCG COMDT (USA)" userId="S::matt.richards@uscg.mil::14a3c60d-9231-4373-9bde-584860f66dae" providerId="AD" clId="Web-{0B22E006-80EB-7B23-3B84-CCDFED96C63C}" dt="2023-09-27T17:25:31.210" v="909"/>
        <pc:sldMkLst>
          <pc:docMk/>
          <pc:sldMk cId="1729802940" sldId="265"/>
        </pc:sldMkLst>
        <pc:spChg chg="mod">
          <ac:chgData name="Richards, Matthew D CDR USCG COMDT (USA)" userId="S::matt.richards@uscg.mil::14a3c60d-9231-4373-9bde-584860f66dae" providerId="AD" clId="Web-{0B22E006-80EB-7B23-3B84-CCDFED96C63C}" dt="2023-09-27T17:24:13.615" v="907"/>
          <ac:spMkLst>
            <pc:docMk/>
            <pc:sldMk cId="1729802940" sldId="265"/>
            <ac:spMk id="2" creationId="{BBA2E074-075E-A09F-3DB0-856C5E2591AF}"/>
          </ac:spMkLst>
        </pc:spChg>
        <pc:spChg chg="del mod">
          <ac:chgData name="Richards, Matthew D CDR USCG COMDT (USA)" userId="S::matt.richards@uscg.mil::14a3c60d-9231-4373-9bde-584860f66dae" providerId="AD" clId="Web-{0B22E006-80EB-7B23-3B84-CCDFED96C63C}" dt="2023-09-27T17:24:13.615" v="907"/>
          <ac:spMkLst>
            <pc:docMk/>
            <pc:sldMk cId="1729802940" sldId="265"/>
            <ac:spMk id="3" creationId="{3D3C707E-1842-032D-0C95-9CC1691962A6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7:24:13.615" v="907"/>
          <ac:spMkLst>
            <pc:docMk/>
            <pc:sldMk cId="1729802940" sldId="265"/>
            <ac:spMk id="9" creationId="{876248C8-0720-48AB-91BA-5F530BB41E5E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7:24:13.615" v="907"/>
          <ac:spMkLst>
            <pc:docMk/>
            <pc:sldMk cId="1729802940" sldId="265"/>
            <ac:spMk id="11" creationId="{523BEDA7-D0B8-4802-8168-92452653BC9F}"/>
          </ac:spMkLst>
        </pc:spChg>
        <pc:spChg chg="add">
          <ac:chgData name="Richards, Matthew D CDR USCG COMDT (USA)" userId="S::matt.richards@uscg.mil::14a3c60d-9231-4373-9bde-584860f66dae" providerId="AD" clId="Web-{0B22E006-80EB-7B23-3B84-CCDFED96C63C}" dt="2023-09-27T17:24:13.615" v="907"/>
          <ac:spMkLst>
            <pc:docMk/>
            <pc:sldMk cId="1729802940" sldId="265"/>
            <ac:spMk id="13" creationId="{D2EFF34B-7B1A-4F9D-8CEE-A40962BC7C21}"/>
          </ac:spMkLst>
        </pc:spChg>
        <pc:graphicFrameChg chg="add">
          <ac:chgData name="Richards, Matthew D CDR USCG COMDT (USA)" userId="S::matt.richards@uscg.mil::14a3c60d-9231-4373-9bde-584860f66dae" providerId="AD" clId="Web-{0B22E006-80EB-7B23-3B84-CCDFED96C63C}" dt="2023-09-27T17:24:13.615" v="907"/>
          <ac:graphicFrameMkLst>
            <pc:docMk/>
            <pc:sldMk cId="1729802940" sldId="265"/>
            <ac:graphicFrameMk id="5" creationId="{889D9474-AC51-A69F-0AAA-86466B6BD635}"/>
          </ac:graphicFrameMkLst>
        </pc:graphicFrameChg>
      </pc:sldChg>
      <pc:sldChg chg="addSp delSp modSp new">
        <pc:chgData name="Richards, Matthew D CDR USCG COMDT (USA)" userId="S::matt.richards@uscg.mil::14a3c60d-9231-4373-9bde-584860f66dae" providerId="AD" clId="Web-{0B22E006-80EB-7B23-3B84-CCDFED96C63C}" dt="2023-09-27T17:39:45.554" v="979" actId="20577"/>
        <pc:sldMkLst>
          <pc:docMk/>
          <pc:sldMk cId="1879628227" sldId="266"/>
        </pc:sldMkLst>
        <pc:spChg chg="mod">
          <ac:chgData name="Richards, Matthew D CDR USCG COMDT (USA)" userId="S::matt.richards@uscg.mil::14a3c60d-9231-4373-9bde-584860f66dae" providerId="AD" clId="Web-{0B22E006-80EB-7B23-3B84-CCDFED96C63C}" dt="2023-09-27T17:27:29.134" v="934" actId="20577"/>
          <ac:spMkLst>
            <pc:docMk/>
            <pc:sldMk cId="1879628227" sldId="266"/>
            <ac:spMk id="2" creationId="{C8754166-2D6E-4BEA-ACB5-C7D911101229}"/>
          </ac:spMkLst>
        </pc:spChg>
        <pc:spChg chg="mod">
          <ac:chgData name="Richards, Matthew D CDR USCG COMDT (USA)" userId="S::matt.richards@uscg.mil::14a3c60d-9231-4373-9bde-584860f66dae" providerId="AD" clId="Web-{0B22E006-80EB-7B23-3B84-CCDFED96C63C}" dt="2023-09-27T17:39:45.554" v="979" actId="20577"/>
          <ac:spMkLst>
            <pc:docMk/>
            <pc:sldMk cId="1879628227" sldId="266"/>
            <ac:spMk id="3" creationId="{8332807B-BFAA-B1CC-1E9A-D674292E2C95}"/>
          </ac:spMkLst>
        </pc:spChg>
        <pc:spChg chg="add del mod">
          <ac:chgData name="Richards, Matthew D CDR USCG COMDT (USA)" userId="S::matt.richards@uscg.mil::14a3c60d-9231-4373-9bde-584860f66dae" providerId="AD" clId="Web-{0B22E006-80EB-7B23-3B84-CCDFED96C63C}" dt="2023-09-27T17:37:37.146" v="960"/>
          <ac:spMkLst>
            <pc:docMk/>
            <pc:sldMk cId="1879628227" sldId="266"/>
            <ac:spMk id="4" creationId="{2AFF1EF9-C8ED-BF59-4085-DEC5685FF1C7}"/>
          </ac:spMkLst>
        </pc:spChg>
        <pc:picChg chg="add mod">
          <ac:chgData name="Richards, Matthew D CDR USCG COMDT (USA)" userId="S::matt.richards@uscg.mil::14a3c60d-9231-4373-9bde-584860f66dae" providerId="AD" clId="Web-{0B22E006-80EB-7B23-3B84-CCDFED96C63C}" dt="2023-09-27T17:38:47.694" v="964" actId="14100"/>
          <ac:picMkLst>
            <pc:docMk/>
            <pc:sldMk cId="1879628227" sldId="266"/>
            <ac:picMk id="5" creationId="{05885296-CB51-9E1C-1FC9-B4796A064E7B}"/>
          </ac:picMkLst>
        </pc:picChg>
      </pc:sldChg>
      <pc:sldChg chg="modSp new del">
        <pc:chgData name="Richards, Matthew D CDR USCG COMDT (USA)" userId="S::matt.richards@uscg.mil::14a3c60d-9231-4373-9bde-584860f66dae" providerId="AD" clId="Web-{0B22E006-80EB-7B23-3B84-CCDFED96C63C}" dt="2023-09-27T17:26:52.602" v="927"/>
        <pc:sldMkLst>
          <pc:docMk/>
          <pc:sldMk cId="3216809743" sldId="266"/>
        </pc:sldMkLst>
        <pc:spChg chg="mod">
          <ac:chgData name="Richards, Matthew D CDR USCG COMDT (USA)" userId="S::matt.richards@uscg.mil::14a3c60d-9231-4373-9bde-584860f66dae" providerId="AD" clId="Web-{0B22E006-80EB-7B23-3B84-CCDFED96C63C}" dt="2023-09-27T17:26:09.805" v="926" actId="20577"/>
          <ac:spMkLst>
            <pc:docMk/>
            <pc:sldMk cId="3216809743" sldId="266"/>
            <ac:spMk id="2" creationId="{43BD829E-B364-6B10-F46F-1D50401CC858}"/>
          </ac:spMkLst>
        </pc:spChg>
        <pc:spChg chg="mod">
          <ac:chgData name="Richards, Matthew D CDR USCG COMDT (USA)" userId="S::matt.richards@uscg.mil::14a3c60d-9231-4373-9bde-584860f66dae" providerId="AD" clId="Web-{0B22E006-80EB-7B23-3B84-CCDFED96C63C}" dt="2023-09-27T17:26:00.554" v="920" actId="20577"/>
          <ac:spMkLst>
            <pc:docMk/>
            <pc:sldMk cId="3216809743" sldId="266"/>
            <ac:spMk id="3" creationId="{D0BEDE23-1448-74D6-C9A5-A822273D9E86}"/>
          </ac:spMkLst>
        </pc:spChg>
      </pc:sldChg>
      <pc:sldMasterChg chg="del delSldLayout">
        <pc:chgData name="Richards, Matthew D CDR USCG COMDT (USA)" userId="S::matt.richards@uscg.mil::14a3c60d-9231-4373-9bde-584860f66dae" providerId="AD" clId="Web-{0B22E006-80EB-7B23-3B84-CCDFED96C63C}" dt="2023-09-27T15:58:18.381" v="0"/>
        <pc:sldMasterMkLst>
          <pc:docMk/>
          <pc:sldMasterMk cId="2460954070" sldId="2147483660"/>
        </pc:sldMasterMkLst>
        <pc:sldLayoutChg chg="del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addSldLayout modSldLayout">
        <pc:chgData name="Richards, Matthew D CDR USCG COMDT (USA)" userId="S::matt.richards@uscg.mil::14a3c60d-9231-4373-9bde-584860f66dae" providerId="AD" clId="Web-{0B22E006-80EB-7B23-3B84-CCDFED96C63C}" dt="2023-09-27T15:58:18.381" v="0"/>
        <pc:sldMasterMkLst>
          <pc:docMk/>
          <pc:sldMasterMk cId="45480965" sldId="2147483672"/>
        </pc:sldMasterMkLst>
        <pc:sldLayoutChg chg="add mod replId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45480965" sldId="2147483672"/>
            <pc:sldLayoutMk cId="2702093008" sldId="2147483673"/>
          </pc:sldLayoutMkLst>
        </pc:sldLayoutChg>
        <pc:sldLayoutChg chg="add mod replId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45480965" sldId="2147483672"/>
            <pc:sldLayoutMk cId="2681159590" sldId="2147483674"/>
          </pc:sldLayoutMkLst>
        </pc:sldLayoutChg>
        <pc:sldLayoutChg chg="add mod replId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45480965" sldId="2147483672"/>
            <pc:sldLayoutMk cId="4151471245" sldId="2147483675"/>
          </pc:sldLayoutMkLst>
        </pc:sldLayoutChg>
        <pc:sldLayoutChg chg="add mod replId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45480965" sldId="2147483672"/>
            <pc:sldLayoutMk cId="599885290" sldId="2147483676"/>
          </pc:sldLayoutMkLst>
        </pc:sldLayoutChg>
        <pc:sldLayoutChg chg="add mod replId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45480965" sldId="2147483672"/>
            <pc:sldLayoutMk cId="3247607327" sldId="2147483677"/>
          </pc:sldLayoutMkLst>
        </pc:sldLayoutChg>
        <pc:sldLayoutChg chg="add mod replId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45480965" sldId="2147483672"/>
            <pc:sldLayoutMk cId="2175349318" sldId="2147483678"/>
          </pc:sldLayoutMkLst>
        </pc:sldLayoutChg>
        <pc:sldLayoutChg chg="add mod replId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45480965" sldId="2147483672"/>
            <pc:sldLayoutMk cId="1212778989" sldId="2147483679"/>
          </pc:sldLayoutMkLst>
        </pc:sldLayoutChg>
        <pc:sldLayoutChg chg="add mod replId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45480965" sldId="2147483672"/>
            <pc:sldLayoutMk cId="3185903074" sldId="2147483680"/>
          </pc:sldLayoutMkLst>
        </pc:sldLayoutChg>
        <pc:sldLayoutChg chg="add mod replId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45480965" sldId="2147483672"/>
            <pc:sldLayoutMk cId="224128416" sldId="2147483681"/>
          </pc:sldLayoutMkLst>
        </pc:sldLayoutChg>
        <pc:sldLayoutChg chg="add mod replId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45480965" sldId="2147483672"/>
            <pc:sldLayoutMk cId="831710117" sldId="2147483682"/>
          </pc:sldLayoutMkLst>
        </pc:sldLayoutChg>
        <pc:sldLayoutChg chg="add mod replId">
          <pc:chgData name="Richards, Matthew D CDR USCG COMDT (USA)" userId="S::matt.richards@uscg.mil::14a3c60d-9231-4373-9bde-584860f66dae" providerId="AD" clId="Web-{0B22E006-80EB-7B23-3B84-CCDFED96C63C}" dt="2023-09-27T15:58:18.381" v="0"/>
          <pc:sldLayoutMkLst>
            <pc:docMk/>
            <pc:sldMasterMk cId="45480965" sldId="2147483672"/>
            <pc:sldLayoutMk cId="1829751811" sldId="2147483683"/>
          </pc:sldLayoutMkLst>
        </pc:sldLayoutChg>
      </pc:sldMasterChg>
    </pc:docChg>
  </pc:docChgLst>
  <pc:docChgLst>
    <pc:chgData name="Richards, Matthew D CDR USCG COMDT (USA)" userId="S::matt.richards@uscg.mil::14a3c60d-9231-4373-9bde-584860f66dae" providerId="AD" clId="Web-{B918D38D-BA87-8963-F1BE-ECC81C313267}"/>
    <pc:docChg chg="modSld">
      <pc:chgData name="Richards, Matthew D CDR USCG COMDT (USA)" userId="S::matt.richards@uscg.mil::14a3c60d-9231-4373-9bde-584860f66dae" providerId="AD" clId="Web-{B918D38D-BA87-8963-F1BE-ECC81C313267}" dt="2023-11-13T13:21:50.961" v="0" actId="20577"/>
      <pc:docMkLst>
        <pc:docMk/>
      </pc:docMkLst>
      <pc:sldChg chg="modSp">
        <pc:chgData name="Richards, Matthew D CDR USCG COMDT (USA)" userId="S::matt.richards@uscg.mil::14a3c60d-9231-4373-9bde-584860f66dae" providerId="AD" clId="Web-{B918D38D-BA87-8963-F1BE-ECC81C313267}" dt="2023-11-13T13:21:50.961" v="0" actId="20577"/>
        <pc:sldMkLst>
          <pc:docMk/>
          <pc:sldMk cId="2341439657" sldId="259"/>
        </pc:sldMkLst>
        <pc:spChg chg="mod">
          <ac:chgData name="Richards, Matthew D CDR USCG COMDT (USA)" userId="S::matt.richards@uscg.mil::14a3c60d-9231-4373-9bde-584860f66dae" providerId="AD" clId="Web-{B918D38D-BA87-8963-F1BE-ECC81C313267}" dt="2023-11-13T13:21:50.961" v="0" actId="20577"/>
          <ac:spMkLst>
            <pc:docMk/>
            <pc:sldMk cId="2341439657" sldId="259"/>
            <ac:spMk id="2" creationId="{8050A3B8-E9A0-C076-5993-C409533DFB87}"/>
          </ac:spMkLst>
        </pc:sp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3D5DB8-95D7-4DA2-85D4-C24F45028364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F62D6C0-EFFE-44E5-87D9-32BF691D1A88}">
      <dgm:prSet/>
      <dgm:spPr/>
      <dgm:t>
        <a:bodyPr/>
        <a:lstStyle/>
        <a:p>
          <a:r>
            <a:rPr lang="en-US" baseline="0"/>
            <a:t>New ACP architecture roll-out; timeline &amp; importance.</a:t>
          </a:r>
          <a:endParaRPr lang="en-US"/>
        </a:p>
      </dgm:t>
    </dgm:pt>
    <dgm:pt modelId="{1603712B-B170-4B50-B12C-B24432BC3B41}" type="parTrans" cxnId="{672491AB-79F6-49CF-836D-71216C0F6FAE}">
      <dgm:prSet/>
      <dgm:spPr/>
      <dgm:t>
        <a:bodyPr/>
        <a:lstStyle/>
        <a:p>
          <a:endParaRPr lang="en-US"/>
        </a:p>
      </dgm:t>
    </dgm:pt>
    <dgm:pt modelId="{27DB1812-2F57-436F-A12E-F8EE937C3A07}" type="sibTrans" cxnId="{672491AB-79F6-49CF-836D-71216C0F6FAE}">
      <dgm:prSet/>
      <dgm:spPr/>
      <dgm:t>
        <a:bodyPr/>
        <a:lstStyle/>
        <a:p>
          <a:endParaRPr lang="en-US"/>
        </a:p>
      </dgm:t>
    </dgm:pt>
    <dgm:pt modelId="{A6E70D78-3EB4-4D70-89BC-DB726C73C923}">
      <dgm:prSet/>
      <dgm:spPr/>
      <dgm:t>
        <a:bodyPr/>
        <a:lstStyle/>
        <a:p>
          <a:r>
            <a:rPr lang="en-US" baseline="0"/>
            <a:t>New MERPMAN framework; timeline &amp; importance.</a:t>
          </a:r>
          <a:endParaRPr lang="en-US"/>
        </a:p>
      </dgm:t>
    </dgm:pt>
    <dgm:pt modelId="{4CE778FE-30B9-4ABA-AE87-FB0A95593170}" type="parTrans" cxnId="{C0A71975-952F-43AD-8BEF-60BB9D6D47AF}">
      <dgm:prSet/>
      <dgm:spPr/>
      <dgm:t>
        <a:bodyPr/>
        <a:lstStyle/>
        <a:p>
          <a:endParaRPr lang="en-US"/>
        </a:p>
      </dgm:t>
    </dgm:pt>
    <dgm:pt modelId="{B223E72A-C515-48C8-BF32-7FD0CF97B273}" type="sibTrans" cxnId="{C0A71975-952F-43AD-8BEF-60BB9D6D47AF}">
      <dgm:prSet/>
      <dgm:spPr/>
      <dgm:t>
        <a:bodyPr/>
        <a:lstStyle/>
        <a:p>
          <a:endParaRPr lang="en-US"/>
        </a:p>
      </dgm:t>
    </dgm:pt>
    <dgm:pt modelId="{DDEC74C9-6953-4CE3-B0B7-626CD4E4608C}">
      <dgm:prSet/>
      <dgm:spPr/>
      <dgm:t>
        <a:bodyPr/>
        <a:lstStyle/>
        <a:p>
          <a:r>
            <a:rPr lang="en-US" baseline="0"/>
            <a:t>MTS emphasis:  ACP-SMFF Annex, AMSP-SRPs &amp; MTSRPs; plan connectivity.</a:t>
          </a:r>
          <a:endParaRPr lang="en-US"/>
        </a:p>
      </dgm:t>
    </dgm:pt>
    <dgm:pt modelId="{C1E191F3-C93C-4700-8B22-C10ED02D6580}" type="parTrans" cxnId="{30406EA6-D8BD-49A5-AAED-1A513F6222FD}">
      <dgm:prSet/>
      <dgm:spPr/>
      <dgm:t>
        <a:bodyPr/>
        <a:lstStyle/>
        <a:p>
          <a:endParaRPr lang="en-US"/>
        </a:p>
      </dgm:t>
    </dgm:pt>
    <dgm:pt modelId="{F668A2C1-335C-40EF-B886-EA9FDFD7010B}" type="sibTrans" cxnId="{30406EA6-D8BD-49A5-AAED-1A513F6222FD}">
      <dgm:prSet/>
      <dgm:spPr/>
      <dgm:t>
        <a:bodyPr/>
        <a:lstStyle/>
        <a:p>
          <a:endParaRPr lang="en-US"/>
        </a:p>
      </dgm:t>
    </dgm:pt>
    <dgm:pt modelId="{80D0E232-3136-4ACA-9A19-849B67D50061}">
      <dgm:prSet/>
      <dgm:spPr/>
      <dgm:t>
        <a:bodyPr/>
        <a:lstStyle/>
        <a:p>
          <a:r>
            <a:rPr lang="en-US" baseline="0"/>
            <a:t>Hazardous Substance; planning gap. </a:t>
          </a:r>
          <a:endParaRPr lang="en-US"/>
        </a:p>
      </dgm:t>
    </dgm:pt>
    <dgm:pt modelId="{63535ADE-7FE4-4618-BB58-57A6A76A3E74}" type="parTrans" cxnId="{3A7F75AF-C746-4745-A0D0-2E5D9981E4B1}">
      <dgm:prSet/>
      <dgm:spPr/>
      <dgm:t>
        <a:bodyPr/>
        <a:lstStyle/>
        <a:p>
          <a:endParaRPr lang="en-US"/>
        </a:p>
      </dgm:t>
    </dgm:pt>
    <dgm:pt modelId="{44F17616-A975-4107-8370-BA4393988C6B}" type="sibTrans" cxnId="{3A7F75AF-C746-4745-A0D0-2E5D9981E4B1}">
      <dgm:prSet/>
      <dgm:spPr/>
      <dgm:t>
        <a:bodyPr/>
        <a:lstStyle/>
        <a:p>
          <a:endParaRPr lang="en-US"/>
        </a:p>
      </dgm:t>
    </dgm:pt>
    <dgm:pt modelId="{14901224-71A8-41F8-80DE-CD7E1CB43904}">
      <dgm:prSet/>
      <dgm:spPr/>
      <dgm:t>
        <a:bodyPr/>
        <a:lstStyle/>
        <a:p>
          <a:r>
            <a:rPr lang="en-US" baseline="0"/>
            <a:t>Risk Assessment; ensure proper planning scenarios for Coastal Zone. </a:t>
          </a:r>
          <a:endParaRPr lang="en-US"/>
        </a:p>
      </dgm:t>
    </dgm:pt>
    <dgm:pt modelId="{D99A4DEF-374C-49D3-9424-FB00E0BFCDC0}" type="parTrans" cxnId="{E9593F11-AF22-48E1-8155-3439BE547173}">
      <dgm:prSet/>
      <dgm:spPr/>
      <dgm:t>
        <a:bodyPr/>
        <a:lstStyle/>
        <a:p>
          <a:endParaRPr lang="en-US"/>
        </a:p>
      </dgm:t>
    </dgm:pt>
    <dgm:pt modelId="{A679A494-9832-47F7-B768-3923F7F91A53}" type="sibTrans" cxnId="{E9593F11-AF22-48E1-8155-3439BE547173}">
      <dgm:prSet/>
      <dgm:spPr/>
      <dgm:t>
        <a:bodyPr/>
        <a:lstStyle/>
        <a:p>
          <a:endParaRPr lang="en-US"/>
        </a:p>
      </dgm:t>
    </dgm:pt>
    <dgm:pt modelId="{D77B7B23-1C11-49EA-8307-270BD7E3503A}">
      <dgm:prSet/>
      <dgm:spPr/>
      <dgm:t>
        <a:bodyPr/>
        <a:lstStyle/>
        <a:p>
          <a:r>
            <a:rPr lang="en-US" baseline="0"/>
            <a:t>Area Role; stronger to align with other missions.  </a:t>
          </a:r>
          <a:endParaRPr lang="en-US"/>
        </a:p>
      </dgm:t>
    </dgm:pt>
    <dgm:pt modelId="{E41FCF88-06CA-473B-A309-6FA8AC0E5BA2}" type="parTrans" cxnId="{9EB3AA54-5D83-49E6-A92F-F53458313AE0}">
      <dgm:prSet/>
      <dgm:spPr/>
      <dgm:t>
        <a:bodyPr/>
        <a:lstStyle/>
        <a:p>
          <a:endParaRPr lang="en-US"/>
        </a:p>
      </dgm:t>
    </dgm:pt>
    <dgm:pt modelId="{4C655690-C173-4B47-B179-48F0668AEA01}" type="sibTrans" cxnId="{9EB3AA54-5D83-49E6-A92F-F53458313AE0}">
      <dgm:prSet/>
      <dgm:spPr/>
      <dgm:t>
        <a:bodyPr/>
        <a:lstStyle/>
        <a:p>
          <a:endParaRPr lang="en-US"/>
        </a:p>
      </dgm:t>
    </dgm:pt>
    <dgm:pt modelId="{0175AFE2-8E4D-45B8-B864-DD961284654C}">
      <dgm:prSet/>
      <dgm:spPr/>
      <dgm:t>
        <a:bodyPr/>
        <a:lstStyle/>
        <a:p>
          <a:r>
            <a:rPr lang="en-US" baseline="0"/>
            <a:t>Meaningful exercises; risk-based scenario selection and design.</a:t>
          </a:r>
          <a:endParaRPr lang="en-US"/>
        </a:p>
      </dgm:t>
    </dgm:pt>
    <dgm:pt modelId="{CFCDEA77-F7F8-4939-99EA-5D251F974D80}" type="parTrans" cxnId="{397EE994-6145-4B67-9EB3-C32C963D8A85}">
      <dgm:prSet/>
      <dgm:spPr/>
      <dgm:t>
        <a:bodyPr/>
        <a:lstStyle/>
        <a:p>
          <a:endParaRPr lang="en-US"/>
        </a:p>
      </dgm:t>
    </dgm:pt>
    <dgm:pt modelId="{F058405A-2826-4A88-9136-E0DCB32288E7}" type="sibTrans" cxnId="{397EE994-6145-4B67-9EB3-C32C963D8A85}">
      <dgm:prSet/>
      <dgm:spPr/>
      <dgm:t>
        <a:bodyPr/>
        <a:lstStyle/>
        <a:p>
          <a:endParaRPr lang="en-US"/>
        </a:p>
      </dgm:t>
    </dgm:pt>
    <dgm:pt modelId="{423EAC86-F260-417E-AE5F-42DCED943EAF}">
      <dgm:prSet/>
      <dgm:spPr/>
      <dgm:t>
        <a:bodyPr/>
        <a:lstStyle/>
        <a:p>
          <a:r>
            <a:rPr lang="en-US" baseline="0"/>
            <a:t>“New” MER; revamped to account for changing response landscape.</a:t>
          </a:r>
          <a:endParaRPr lang="en-US"/>
        </a:p>
      </dgm:t>
    </dgm:pt>
    <dgm:pt modelId="{1FC1FE4A-CF31-46EA-9208-219B8B14F69B}" type="parTrans" cxnId="{BE322558-1FB0-48B1-9B59-C29239A04217}">
      <dgm:prSet/>
      <dgm:spPr/>
      <dgm:t>
        <a:bodyPr/>
        <a:lstStyle/>
        <a:p>
          <a:endParaRPr lang="en-US"/>
        </a:p>
      </dgm:t>
    </dgm:pt>
    <dgm:pt modelId="{83AB722E-347C-4318-BBB6-A4E67384D1AA}" type="sibTrans" cxnId="{BE322558-1FB0-48B1-9B59-C29239A04217}">
      <dgm:prSet/>
      <dgm:spPr/>
      <dgm:t>
        <a:bodyPr/>
        <a:lstStyle/>
        <a:p>
          <a:endParaRPr lang="en-US"/>
        </a:p>
      </dgm:t>
    </dgm:pt>
    <dgm:pt modelId="{167F8C53-D379-45DD-B8F3-DF314D1A6A6B}" type="pres">
      <dgm:prSet presAssocID="{0C3D5DB8-95D7-4DA2-85D4-C24F45028364}" presName="diagram" presStyleCnt="0">
        <dgm:presLayoutVars>
          <dgm:dir/>
          <dgm:resizeHandles val="exact"/>
        </dgm:presLayoutVars>
      </dgm:prSet>
      <dgm:spPr/>
    </dgm:pt>
    <dgm:pt modelId="{B6AD2815-8CAB-4EA9-8F82-3E26363B27F5}" type="pres">
      <dgm:prSet presAssocID="{FF62D6C0-EFFE-44E5-87D9-32BF691D1A88}" presName="node" presStyleLbl="node1" presStyleIdx="0" presStyleCnt="8">
        <dgm:presLayoutVars>
          <dgm:bulletEnabled val="1"/>
        </dgm:presLayoutVars>
      </dgm:prSet>
      <dgm:spPr/>
    </dgm:pt>
    <dgm:pt modelId="{D5A69E86-F380-4C04-B11B-6637F36A0D6C}" type="pres">
      <dgm:prSet presAssocID="{27DB1812-2F57-436F-A12E-F8EE937C3A07}" presName="sibTrans" presStyleCnt="0"/>
      <dgm:spPr/>
    </dgm:pt>
    <dgm:pt modelId="{F388A0D1-F761-4945-9E05-A8B9264E183E}" type="pres">
      <dgm:prSet presAssocID="{A6E70D78-3EB4-4D70-89BC-DB726C73C923}" presName="node" presStyleLbl="node1" presStyleIdx="1" presStyleCnt="8">
        <dgm:presLayoutVars>
          <dgm:bulletEnabled val="1"/>
        </dgm:presLayoutVars>
      </dgm:prSet>
      <dgm:spPr/>
    </dgm:pt>
    <dgm:pt modelId="{47237400-B538-4391-A693-FFA027A38B49}" type="pres">
      <dgm:prSet presAssocID="{B223E72A-C515-48C8-BF32-7FD0CF97B273}" presName="sibTrans" presStyleCnt="0"/>
      <dgm:spPr/>
    </dgm:pt>
    <dgm:pt modelId="{913652F2-1FB4-4998-A9C2-1ED4A6D35F02}" type="pres">
      <dgm:prSet presAssocID="{DDEC74C9-6953-4CE3-B0B7-626CD4E4608C}" presName="node" presStyleLbl="node1" presStyleIdx="2" presStyleCnt="8">
        <dgm:presLayoutVars>
          <dgm:bulletEnabled val="1"/>
        </dgm:presLayoutVars>
      </dgm:prSet>
      <dgm:spPr/>
    </dgm:pt>
    <dgm:pt modelId="{00FBEB44-9380-46AD-BC14-B08D493E0B31}" type="pres">
      <dgm:prSet presAssocID="{F668A2C1-335C-40EF-B886-EA9FDFD7010B}" presName="sibTrans" presStyleCnt="0"/>
      <dgm:spPr/>
    </dgm:pt>
    <dgm:pt modelId="{FF25EBB4-9216-43D8-B21B-4A7B82759411}" type="pres">
      <dgm:prSet presAssocID="{80D0E232-3136-4ACA-9A19-849B67D50061}" presName="node" presStyleLbl="node1" presStyleIdx="3" presStyleCnt="8">
        <dgm:presLayoutVars>
          <dgm:bulletEnabled val="1"/>
        </dgm:presLayoutVars>
      </dgm:prSet>
      <dgm:spPr/>
    </dgm:pt>
    <dgm:pt modelId="{8767EB6C-D7EC-41CF-AD3F-4377E840A0C7}" type="pres">
      <dgm:prSet presAssocID="{44F17616-A975-4107-8370-BA4393988C6B}" presName="sibTrans" presStyleCnt="0"/>
      <dgm:spPr/>
    </dgm:pt>
    <dgm:pt modelId="{6962A3D3-816A-4009-8829-8B28655BFD1A}" type="pres">
      <dgm:prSet presAssocID="{14901224-71A8-41F8-80DE-CD7E1CB43904}" presName="node" presStyleLbl="node1" presStyleIdx="4" presStyleCnt="8">
        <dgm:presLayoutVars>
          <dgm:bulletEnabled val="1"/>
        </dgm:presLayoutVars>
      </dgm:prSet>
      <dgm:spPr/>
    </dgm:pt>
    <dgm:pt modelId="{919179B2-73EC-48EA-A191-D5FA7A1A5943}" type="pres">
      <dgm:prSet presAssocID="{A679A494-9832-47F7-B768-3923F7F91A53}" presName="sibTrans" presStyleCnt="0"/>
      <dgm:spPr/>
    </dgm:pt>
    <dgm:pt modelId="{8DDB2DD8-9F54-43F4-A400-B860CD24C5CF}" type="pres">
      <dgm:prSet presAssocID="{D77B7B23-1C11-49EA-8307-270BD7E3503A}" presName="node" presStyleLbl="node1" presStyleIdx="5" presStyleCnt="8">
        <dgm:presLayoutVars>
          <dgm:bulletEnabled val="1"/>
        </dgm:presLayoutVars>
      </dgm:prSet>
      <dgm:spPr/>
    </dgm:pt>
    <dgm:pt modelId="{1F2C4B14-622F-480A-8FA0-A82853B6F5B2}" type="pres">
      <dgm:prSet presAssocID="{4C655690-C173-4B47-B179-48F0668AEA01}" presName="sibTrans" presStyleCnt="0"/>
      <dgm:spPr/>
    </dgm:pt>
    <dgm:pt modelId="{15CC0318-5B41-41E1-8E74-93F022AEB280}" type="pres">
      <dgm:prSet presAssocID="{0175AFE2-8E4D-45B8-B864-DD961284654C}" presName="node" presStyleLbl="node1" presStyleIdx="6" presStyleCnt="8">
        <dgm:presLayoutVars>
          <dgm:bulletEnabled val="1"/>
        </dgm:presLayoutVars>
      </dgm:prSet>
      <dgm:spPr/>
    </dgm:pt>
    <dgm:pt modelId="{60AEED73-B60D-4052-8183-0ECADBD88B38}" type="pres">
      <dgm:prSet presAssocID="{F058405A-2826-4A88-9136-E0DCB32288E7}" presName="sibTrans" presStyleCnt="0"/>
      <dgm:spPr/>
    </dgm:pt>
    <dgm:pt modelId="{62F4A430-0B62-4355-A4AF-03A7BC24E9E6}" type="pres">
      <dgm:prSet presAssocID="{423EAC86-F260-417E-AE5F-42DCED943EAF}" presName="node" presStyleLbl="node1" presStyleIdx="7" presStyleCnt="8">
        <dgm:presLayoutVars>
          <dgm:bulletEnabled val="1"/>
        </dgm:presLayoutVars>
      </dgm:prSet>
      <dgm:spPr/>
    </dgm:pt>
  </dgm:ptLst>
  <dgm:cxnLst>
    <dgm:cxn modelId="{E9593F11-AF22-48E1-8155-3439BE547173}" srcId="{0C3D5DB8-95D7-4DA2-85D4-C24F45028364}" destId="{14901224-71A8-41F8-80DE-CD7E1CB43904}" srcOrd="4" destOrd="0" parTransId="{D99A4DEF-374C-49D3-9424-FB00E0BFCDC0}" sibTransId="{A679A494-9832-47F7-B768-3923F7F91A53}"/>
    <dgm:cxn modelId="{B773EF1F-AD60-4CD6-BCF8-FA248B4A43B5}" type="presOf" srcId="{0175AFE2-8E4D-45B8-B864-DD961284654C}" destId="{15CC0318-5B41-41E1-8E74-93F022AEB280}" srcOrd="0" destOrd="0" presId="urn:microsoft.com/office/officeart/2005/8/layout/default"/>
    <dgm:cxn modelId="{C00E5D25-0DD3-4FBF-B3FB-4FC30A7C6D0A}" type="presOf" srcId="{FF62D6C0-EFFE-44E5-87D9-32BF691D1A88}" destId="{B6AD2815-8CAB-4EA9-8F82-3E26363B27F5}" srcOrd="0" destOrd="0" presId="urn:microsoft.com/office/officeart/2005/8/layout/default"/>
    <dgm:cxn modelId="{F63D7829-A5E0-4C8C-9DC2-766E6B9A3554}" type="presOf" srcId="{423EAC86-F260-417E-AE5F-42DCED943EAF}" destId="{62F4A430-0B62-4355-A4AF-03A7BC24E9E6}" srcOrd="0" destOrd="0" presId="urn:microsoft.com/office/officeart/2005/8/layout/default"/>
    <dgm:cxn modelId="{6D9A735C-A4CD-42F3-9B2F-BFC1BFF5DB53}" type="presOf" srcId="{0C3D5DB8-95D7-4DA2-85D4-C24F45028364}" destId="{167F8C53-D379-45DD-B8F3-DF314D1A6A6B}" srcOrd="0" destOrd="0" presId="urn:microsoft.com/office/officeart/2005/8/layout/default"/>
    <dgm:cxn modelId="{DB8C1863-1B10-4379-86C3-6DF57F97A3A2}" type="presOf" srcId="{A6E70D78-3EB4-4D70-89BC-DB726C73C923}" destId="{F388A0D1-F761-4945-9E05-A8B9264E183E}" srcOrd="0" destOrd="0" presId="urn:microsoft.com/office/officeart/2005/8/layout/default"/>
    <dgm:cxn modelId="{9EB3AA54-5D83-49E6-A92F-F53458313AE0}" srcId="{0C3D5DB8-95D7-4DA2-85D4-C24F45028364}" destId="{D77B7B23-1C11-49EA-8307-270BD7E3503A}" srcOrd="5" destOrd="0" parTransId="{E41FCF88-06CA-473B-A309-6FA8AC0E5BA2}" sibTransId="{4C655690-C173-4B47-B179-48F0668AEA01}"/>
    <dgm:cxn modelId="{C0A71975-952F-43AD-8BEF-60BB9D6D47AF}" srcId="{0C3D5DB8-95D7-4DA2-85D4-C24F45028364}" destId="{A6E70D78-3EB4-4D70-89BC-DB726C73C923}" srcOrd="1" destOrd="0" parTransId="{4CE778FE-30B9-4ABA-AE87-FB0A95593170}" sibTransId="{B223E72A-C515-48C8-BF32-7FD0CF97B273}"/>
    <dgm:cxn modelId="{BE322558-1FB0-48B1-9B59-C29239A04217}" srcId="{0C3D5DB8-95D7-4DA2-85D4-C24F45028364}" destId="{423EAC86-F260-417E-AE5F-42DCED943EAF}" srcOrd="7" destOrd="0" parTransId="{1FC1FE4A-CF31-46EA-9208-219B8B14F69B}" sibTransId="{83AB722E-347C-4318-BBB6-A4E67384D1AA}"/>
    <dgm:cxn modelId="{397EE994-6145-4B67-9EB3-C32C963D8A85}" srcId="{0C3D5DB8-95D7-4DA2-85D4-C24F45028364}" destId="{0175AFE2-8E4D-45B8-B864-DD961284654C}" srcOrd="6" destOrd="0" parTransId="{CFCDEA77-F7F8-4939-99EA-5D251F974D80}" sibTransId="{F058405A-2826-4A88-9136-E0DCB32288E7}"/>
    <dgm:cxn modelId="{30406EA6-D8BD-49A5-AAED-1A513F6222FD}" srcId="{0C3D5DB8-95D7-4DA2-85D4-C24F45028364}" destId="{DDEC74C9-6953-4CE3-B0B7-626CD4E4608C}" srcOrd="2" destOrd="0" parTransId="{C1E191F3-C93C-4700-8B22-C10ED02D6580}" sibTransId="{F668A2C1-335C-40EF-B886-EA9FDFD7010B}"/>
    <dgm:cxn modelId="{318FDDA8-49D0-4C13-98D0-521126AC2F96}" type="presOf" srcId="{14901224-71A8-41F8-80DE-CD7E1CB43904}" destId="{6962A3D3-816A-4009-8829-8B28655BFD1A}" srcOrd="0" destOrd="0" presId="urn:microsoft.com/office/officeart/2005/8/layout/default"/>
    <dgm:cxn modelId="{672491AB-79F6-49CF-836D-71216C0F6FAE}" srcId="{0C3D5DB8-95D7-4DA2-85D4-C24F45028364}" destId="{FF62D6C0-EFFE-44E5-87D9-32BF691D1A88}" srcOrd="0" destOrd="0" parTransId="{1603712B-B170-4B50-B12C-B24432BC3B41}" sibTransId="{27DB1812-2F57-436F-A12E-F8EE937C3A07}"/>
    <dgm:cxn modelId="{3A7F75AF-C746-4745-A0D0-2E5D9981E4B1}" srcId="{0C3D5DB8-95D7-4DA2-85D4-C24F45028364}" destId="{80D0E232-3136-4ACA-9A19-849B67D50061}" srcOrd="3" destOrd="0" parTransId="{63535ADE-7FE4-4618-BB58-57A6A76A3E74}" sibTransId="{44F17616-A975-4107-8370-BA4393988C6B}"/>
    <dgm:cxn modelId="{114041B8-00A3-4158-B8C8-6A885A01DCF7}" type="presOf" srcId="{80D0E232-3136-4ACA-9A19-849B67D50061}" destId="{FF25EBB4-9216-43D8-B21B-4A7B82759411}" srcOrd="0" destOrd="0" presId="urn:microsoft.com/office/officeart/2005/8/layout/default"/>
    <dgm:cxn modelId="{198758C9-4A2C-4E56-A60E-A8CF9DBC3A76}" type="presOf" srcId="{D77B7B23-1C11-49EA-8307-270BD7E3503A}" destId="{8DDB2DD8-9F54-43F4-A400-B860CD24C5CF}" srcOrd="0" destOrd="0" presId="urn:microsoft.com/office/officeart/2005/8/layout/default"/>
    <dgm:cxn modelId="{660111D4-81A3-4E76-993C-BBED5E5773E2}" type="presOf" srcId="{DDEC74C9-6953-4CE3-B0B7-626CD4E4608C}" destId="{913652F2-1FB4-4998-A9C2-1ED4A6D35F02}" srcOrd="0" destOrd="0" presId="urn:microsoft.com/office/officeart/2005/8/layout/default"/>
    <dgm:cxn modelId="{E528BE13-3AA7-4AD6-BDC5-5CC36ECD7FF2}" type="presParOf" srcId="{167F8C53-D379-45DD-B8F3-DF314D1A6A6B}" destId="{B6AD2815-8CAB-4EA9-8F82-3E26363B27F5}" srcOrd="0" destOrd="0" presId="urn:microsoft.com/office/officeart/2005/8/layout/default"/>
    <dgm:cxn modelId="{0C201EE8-E1F2-4AD8-9C5E-6FD024CBDA08}" type="presParOf" srcId="{167F8C53-D379-45DD-B8F3-DF314D1A6A6B}" destId="{D5A69E86-F380-4C04-B11B-6637F36A0D6C}" srcOrd="1" destOrd="0" presId="urn:microsoft.com/office/officeart/2005/8/layout/default"/>
    <dgm:cxn modelId="{BEC45923-0393-4BAF-9869-839023911BEC}" type="presParOf" srcId="{167F8C53-D379-45DD-B8F3-DF314D1A6A6B}" destId="{F388A0D1-F761-4945-9E05-A8B9264E183E}" srcOrd="2" destOrd="0" presId="urn:microsoft.com/office/officeart/2005/8/layout/default"/>
    <dgm:cxn modelId="{221E7499-2150-4D9D-9C3B-A76C0D2A9DE3}" type="presParOf" srcId="{167F8C53-D379-45DD-B8F3-DF314D1A6A6B}" destId="{47237400-B538-4391-A693-FFA027A38B49}" srcOrd="3" destOrd="0" presId="urn:microsoft.com/office/officeart/2005/8/layout/default"/>
    <dgm:cxn modelId="{90344B0F-2722-4A60-941C-2EDB1140B1D3}" type="presParOf" srcId="{167F8C53-D379-45DD-B8F3-DF314D1A6A6B}" destId="{913652F2-1FB4-4998-A9C2-1ED4A6D35F02}" srcOrd="4" destOrd="0" presId="urn:microsoft.com/office/officeart/2005/8/layout/default"/>
    <dgm:cxn modelId="{A26983C4-7839-4BD8-937A-D99440B7F032}" type="presParOf" srcId="{167F8C53-D379-45DD-B8F3-DF314D1A6A6B}" destId="{00FBEB44-9380-46AD-BC14-B08D493E0B31}" srcOrd="5" destOrd="0" presId="urn:microsoft.com/office/officeart/2005/8/layout/default"/>
    <dgm:cxn modelId="{83C1BD69-795F-432C-8E5A-F26F3FB69E65}" type="presParOf" srcId="{167F8C53-D379-45DD-B8F3-DF314D1A6A6B}" destId="{FF25EBB4-9216-43D8-B21B-4A7B82759411}" srcOrd="6" destOrd="0" presId="urn:microsoft.com/office/officeart/2005/8/layout/default"/>
    <dgm:cxn modelId="{AB055F48-0D74-435A-884E-759EBE93B0B3}" type="presParOf" srcId="{167F8C53-D379-45DD-B8F3-DF314D1A6A6B}" destId="{8767EB6C-D7EC-41CF-AD3F-4377E840A0C7}" srcOrd="7" destOrd="0" presId="urn:microsoft.com/office/officeart/2005/8/layout/default"/>
    <dgm:cxn modelId="{D38F7712-1F49-4C77-86DC-53957DD0AA4E}" type="presParOf" srcId="{167F8C53-D379-45DD-B8F3-DF314D1A6A6B}" destId="{6962A3D3-816A-4009-8829-8B28655BFD1A}" srcOrd="8" destOrd="0" presId="urn:microsoft.com/office/officeart/2005/8/layout/default"/>
    <dgm:cxn modelId="{883FDC2A-6DC5-4DC0-B09C-057BE410DA8E}" type="presParOf" srcId="{167F8C53-D379-45DD-B8F3-DF314D1A6A6B}" destId="{919179B2-73EC-48EA-A191-D5FA7A1A5943}" srcOrd="9" destOrd="0" presId="urn:microsoft.com/office/officeart/2005/8/layout/default"/>
    <dgm:cxn modelId="{6BCABA7E-0744-4984-93C2-56368161A66C}" type="presParOf" srcId="{167F8C53-D379-45DD-B8F3-DF314D1A6A6B}" destId="{8DDB2DD8-9F54-43F4-A400-B860CD24C5CF}" srcOrd="10" destOrd="0" presId="urn:microsoft.com/office/officeart/2005/8/layout/default"/>
    <dgm:cxn modelId="{03BC919B-B4C2-4F71-BA18-71E2643DE0D3}" type="presParOf" srcId="{167F8C53-D379-45DD-B8F3-DF314D1A6A6B}" destId="{1F2C4B14-622F-480A-8FA0-A82853B6F5B2}" srcOrd="11" destOrd="0" presId="urn:microsoft.com/office/officeart/2005/8/layout/default"/>
    <dgm:cxn modelId="{FA8E4CA3-6A7E-4D15-A6F8-012F8D8D0C25}" type="presParOf" srcId="{167F8C53-D379-45DD-B8F3-DF314D1A6A6B}" destId="{15CC0318-5B41-41E1-8E74-93F022AEB280}" srcOrd="12" destOrd="0" presId="urn:microsoft.com/office/officeart/2005/8/layout/default"/>
    <dgm:cxn modelId="{C7E6A294-74DF-4EEA-ACF4-599D964FD66D}" type="presParOf" srcId="{167F8C53-D379-45DD-B8F3-DF314D1A6A6B}" destId="{60AEED73-B60D-4052-8183-0ECADBD88B38}" srcOrd="13" destOrd="0" presId="urn:microsoft.com/office/officeart/2005/8/layout/default"/>
    <dgm:cxn modelId="{F61B1556-1AF1-4056-BEB6-31379C8CF727}" type="presParOf" srcId="{167F8C53-D379-45DD-B8F3-DF314D1A6A6B}" destId="{62F4A430-0B62-4355-A4AF-03A7BC24E9E6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236ADE-BD8C-4F0E-9CCC-12C091C41542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1D688CD-7A58-488A-B2B7-D0F1DC10BFE9}">
      <dgm:prSet/>
      <dgm:spPr/>
      <dgm:t>
        <a:bodyPr/>
        <a:lstStyle/>
        <a:p>
          <a:r>
            <a:rPr lang="en-US" dirty="0"/>
            <a:t>First major revision in over 25 years; updated policy in Fall w/ 3 </a:t>
          </a:r>
          <a:r>
            <a:rPr lang="en-US" dirty="0" err="1"/>
            <a:t>yr</a:t>
          </a:r>
          <a:r>
            <a:rPr lang="en-US" dirty="0"/>
            <a:t> compliance timeline. </a:t>
          </a:r>
        </a:p>
      </dgm:t>
    </dgm:pt>
    <dgm:pt modelId="{59443718-8106-45DA-AE43-7AFDA8AEE9D8}" type="parTrans" cxnId="{48AF6D09-0B64-4AC0-A278-582D354AFE9B}">
      <dgm:prSet/>
      <dgm:spPr/>
      <dgm:t>
        <a:bodyPr/>
        <a:lstStyle/>
        <a:p>
          <a:endParaRPr lang="en-US"/>
        </a:p>
      </dgm:t>
    </dgm:pt>
    <dgm:pt modelId="{FA94E91C-3C10-441D-AC71-B9D687F738F2}" type="sibTrans" cxnId="{48AF6D09-0B64-4AC0-A278-582D354AFE9B}">
      <dgm:prSet/>
      <dgm:spPr/>
      <dgm:t>
        <a:bodyPr/>
        <a:lstStyle/>
        <a:p>
          <a:endParaRPr lang="en-US"/>
        </a:p>
      </dgm:t>
    </dgm:pt>
    <dgm:pt modelId="{8B9ACAD6-C69A-4A11-B594-23D8BE3FB8EC}">
      <dgm:prSet/>
      <dgm:spPr/>
      <dgm:t>
        <a:bodyPr/>
        <a:lstStyle/>
        <a:p>
          <a:r>
            <a:rPr lang="en-US" dirty="0"/>
            <a:t>Responder &amp; user friendly.</a:t>
          </a:r>
        </a:p>
      </dgm:t>
    </dgm:pt>
    <dgm:pt modelId="{99F5029C-30C9-4483-882A-9D668AF0F639}" type="parTrans" cxnId="{0E08D423-803D-4932-B609-0BA88DC18C5B}">
      <dgm:prSet/>
      <dgm:spPr/>
      <dgm:t>
        <a:bodyPr/>
        <a:lstStyle/>
        <a:p>
          <a:endParaRPr lang="en-US"/>
        </a:p>
      </dgm:t>
    </dgm:pt>
    <dgm:pt modelId="{36C0651B-8A77-481D-9945-AFA30AC313EE}" type="sibTrans" cxnId="{0E08D423-803D-4932-B609-0BA88DC18C5B}">
      <dgm:prSet/>
      <dgm:spPr/>
      <dgm:t>
        <a:bodyPr/>
        <a:lstStyle/>
        <a:p>
          <a:endParaRPr lang="en-US"/>
        </a:p>
      </dgm:t>
    </dgm:pt>
    <dgm:pt modelId="{962C4810-AC56-4056-B9C5-BD19E3B392E1}">
      <dgm:prSet/>
      <dgm:spPr/>
      <dgm:t>
        <a:bodyPr/>
        <a:lstStyle/>
        <a:p>
          <a:r>
            <a:rPr lang="en-US" dirty="0"/>
            <a:t>Establishes national consistency/standardization. Important for plug &amp; play response environment.</a:t>
          </a:r>
        </a:p>
      </dgm:t>
    </dgm:pt>
    <dgm:pt modelId="{06BAD68A-0C11-4D9B-ADEA-15535FFDA9AD}" type="parTrans" cxnId="{C2A3931D-0931-4F50-8755-6F9BFED1C095}">
      <dgm:prSet/>
      <dgm:spPr/>
      <dgm:t>
        <a:bodyPr/>
        <a:lstStyle/>
        <a:p>
          <a:endParaRPr lang="en-US"/>
        </a:p>
      </dgm:t>
    </dgm:pt>
    <dgm:pt modelId="{990F3337-40BC-4DDE-8E21-C68F475CAD68}" type="sibTrans" cxnId="{C2A3931D-0931-4F50-8755-6F9BFED1C095}">
      <dgm:prSet/>
      <dgm:spPr/>
      <dgm:t>
        <a:bodyPr/>
        <a:lstStyle/>
        <a:p>
          <a:endParaRPr lang="en-US"/>
        </a:p>
      </dgm:t>
    </dgm:pt>
    <dgm:pt modelId="{6EBECD38-FE78-4D51-8BA2-FFBCE6A581FD}">
      <dgm:prSet/>
      <dgm:spPr/>
      <dgm:t>
        <a:bodyPr/>
        <a:lstStyle/>
        <a:p>
          <a:r>
            <a:rPr lang="en-US" dirty="0"/>
            <a:t>Accommodates development of mobile applications; R&amp;D underway.  </a:t>
          </a:r>
        </a:p>
      </dgm:t>
    </dgm:pt>
    <dgm:pt modelId="{76D70EB4-249A-48E5-B4B5-3DB803C8F3B5}" type="parTrans" cxnId="{0EB81042-8413-4366-8CB3-B76248A3D26F}">
      <dgm:prSet/>
      <dgm:spPr/>
      <dgm:t>
        <a:bodyPr/>
        <a:lstStyle/>
        <a:p>
          <a:endParaRPr lang="en-US"/>
        </a:p>
      </dgm:t>
    </dgm:pt>
    <dgm:pt modelId="{1BC2B7DC-9757-4F59-B7AF-A12436A99E2F}" type="sibTrans" cxnId="{0EB81042-8413-4366-8CB3-B76248A3D26F}">
      <dgm:prSet/>
      <dgm:spPr/>
      <dgm:t>
        <a:bodyPr/>
        <a:lstStyle/>
        <a:p>
          <a:endParaRPr lang="en-US"/>
        </a:p>
      </dgm:t>
    </dgm:pt>
    <dgm:pt modelId="{FDD8A6C7-E528-4BEE-AE0D-160E4FCB6886}">
      <dgm:prSet/>
      <dgm:spPr/>
      <dgm:t>
        <a:bodyPr/>
        <a:lstStyle/>
        <a:p>
          <a:r>
            <a:rPr lang="en-US" dirty="0"/>
            <a:t>Promotes establishment/enforcement of long-term accountability.</a:t>
          </a:r>
        </a:p>
      </dgm:t>
    </dgm:pt>
    <dgm:pt modelId="{2B7DDEB6-A38A-4738-94A8-2E3D80FAA5FE}" type="parTrans" cxnId="{EA9549EE-EB9A-4411-9E5F-F4300FE0F137}">
      <dgm:prSet/>
      <dgm:spPr/>
      <dgm:t>
        <a:bodyPr/>
        <a:lstStyle/>
        <a:p>
          <a:endParaRPr lang="en-US"/>
        </a:p>
      </dgm:t>
    </dgm:pt>
    <dgm:pt modelId="{05F75F04-6E8B-45F2-A16C-4D3EF8E0DFB8}" type="sibTrans" cxnId="{EA9549EE-EB9A-4411-9E5F-F4300FE0F137}">
      <dgm:prSet/>
      <dgm:spPr/>
      <dgm:t>
        <a:bodyPr/>
        <a:lstStyle/>
        <a:p>
          <a:endParaRPr lang="en-US"/>
        </a:p>
      </dgm:t>
    </dgm:pt>
    <dgm:pt modelId="{1FFE331E-4920-41C2-B8A1-907EB50F3BCB}">
      <dgm:prSet/>
      <dgm:spPr/>
      <dgm:t>
        <a:bodyPr/>
        <a:lstStyle/>
        <a:p>
          <a:r>
            <a:rPr lang="en-US" dirty="0"/>
            <a:t>Facilitate development of 1st ever Coastal AC Planning Handbook.</a:t>
          </a:r>
        </a:p>
      </dgm:t>
    </dgm:pt>
    <dgm:pt modelId="{19E25A6C-6425-4FE8-8539-025771C97E36}" type="parTrans" cxnId="{63DB481A-164E-4F4C-91FE-7E5DDA19CC07}">
      <dgm:prSet/>
      <dgm:spPr/>
      <dgm:t>
        <a:bodyPr/>
        <a:lstStyle/>
        <a:p>
          <a:endParaRPr lang="en-US"/>
        </a:p>
      </dgm:t>
    </dgm:pt>
    <dgm:pt modelId="{DAE2C19B-F56A-4EE9-B2BF-16BADEE35486}" type="sibTrans" cxnId="{63DB481A-164E-4F4C-91FE-7E5DDA19CC07}">
      <dgm:prSet/>
      <dgm:spPr/>
      <dgm:t>
        <a:bodyPr/>
        <a:lstStyle/>
        <a:p>
          <a:endParaRPr lang="en-US"/>
        </a:p>
      </dgm:t>
    </dgm:pt>
    <dgm:pt modelId="{20432F68-EDFF-426D-9FF4-D1B226C5EAD6}">
      <dgm:prSet phldr="0"/>
      <dgm:spPr/>
      <dgm:t>
        <a:bodyPr/>
        <a:lstStyle/>
        <a:p>
          <a:pPr rtl="0"/>
          <a:r>
            <a:rPr lang="en-US" dirty="0">
              <a:latin typeface="Century Schoolbook" panose="02040604050505020304"/>
            </a:rPr>
            <a:t>Announced in MSIB 10-23 and ALCOAST 396/23</a:t>
          </a:r>
        </a:p>
      </dgm:t>
    </dgm:pt>
    <dgm:pt modelId="{C443BAA1-5A53-47EE-8C45-DF29F8CA22A5}" type="parTrans" cxnId="{8A1114FA-5BC6-4E4E-8D56-C03ED1636B02}">
      <dgm:prSet/>
      <dgm:spPr/>
    </dgm:pt>
    <dgm:pt modelId="{BDB2C4C3-B1D9-4CB7-9663-3612C4E3A46A}" type="sibTrans" cxnId="{8A1114FA-5BC6-4E4E-8D56-C03ED1636B02}">
      <dgm:prSet/>
      <dgm:spPr/>
    </dgm:pt>
    <dgm:pt modelId="{6B6B966D-E293-4E9E-A30C-5FE49D4FA299}" type="pres">
      <dgm:prSet presAssocID="{C1236ADE-BD8C-4F0E-9CCC-12C091C41542}" presName="vert0" presStyleCnt="0">
        <dgm:presLayoutVars>
          <dgm:dir/>
          <dgm:animOne val="branch"/>
          <dgm:animLvl val="lvl"/>
        </dgm:presLayoutVars>
      </dgm:prSet>
      <dgm:spPr/>
    </dgm:pt>
    <dgm:pt modelId="{7484C0D1-194C-4CC4-8A64-C0E7B0DDC694}" type="pres">
      <dgm:prSet presAssocID="{20432F68-EDFF-426D-9FF4-D1B226C5EAD6}" presName="thickLine" presStyleLbl="alignNode1" presStyleIdx="0" presStyleCnt="7"/>
      <dgm:spPr/>
    </dgm:pt>
    <dgm:pt modelId="{2CFC4C95-830D-43D0-A082-15014D279FE7}" type="pres">
      <dgm:prSet presAssocID="{20432F68-EDFF-426D-9FF4-D1B226C5EAD6}" presName="horz1" presStyleCnt="0"/>
      <dgm:spPr/>
    </dgm:pt>
    <dgm:pt modelId="{3E112D15-F397-483A-8DA5-E413DF9028BD}" type="pres">
      <dgm:prSet presAssocID="{20432F68-EDFF-426D-9FF4-D1B226C5EAD6}" presName="tx1" presStyleLbl="revTx" presStyleIdx="0" presStyleCnt="7"/>
      <dgm:spPr/>
    </dgm:pt>
    <dgm:pt modelId="{8D218115-B764-420E-A7E6-B4390F75AD8B}" type="pres">
      <dgm:prSet presAssocID="{20432F68-EDFF-426D-9FF4-D1B226C5EAD6}" presName="vert1" presStyleCnt="0"/>
      <dgm:spPr/>
    </dgm:pt>
    <dgm:pt modelId="{AFB7114D-2102-4B86-AD68-ACE77CB5460A}" type="pres">
      <dgm:prSet presAssocID="{71D688CD-7A58-488A-B2B7-D0F1DC10BFE9}" presName="thickLine" presStyleLbl="alignNode1" presStyleIdx="1" presStyleCnt="7"/>
      <dgm:spPr/>
    </dgm:pt>
    <dgm:pt modelId="{D9CF4420-EED5-4A9B-ADDF-20B7BA131527}" type="pres">
      <dgm:prSet presAssocID="{71D688CD-7A58-488A-B2B7-D0F1DC10BFE9}" presName="horz1" presStyleCnt="0"/>
      <dgm:spPr/>
    </dgm:pt>
    <dgm:pt modelId="{4B7D0C7D-2DC6-47F9-B2D3-1ACFA83D2838}" type="pres">
      <dgm:prSet presAssocID="{71D688CD-7A58-488A-B2B7-D0F1DC10BFE9}" presName="tx1" presStyleLbl="revTx" presStyleIdx="1" presStyleCnt="7"/>
      <dgm:spPr/>
    </dgm:pt>
    <dgm:pt modelId="{91356C40-263D-4641-8F8F-445CE7E91CAE}" type="pres">
      <dgm:prSet presAssocID="{71D688CD-7A58-488A-B2B7-D0F1DC10BFE9}" presName="vert1" presStyleCnt="0"/>
      <dgm:spPr/>
    </dgm:pt>
    <dgm:pt modelId="{8B95BACD-7B40-4D4D-BE0F-DC599FB1E4D2}" type="pres">
      <dgm:prSet presAssocID="{8B9ACAD6-C69A-4A11-B594-23D8BE3FB8EC}" presName="thickLine" presStyleLbl="alignNode1" presStyleIdx="2" presStyleCnt="7"/>
      <dgm:spPr/>
    </dgm:pt>
    <dgm:pt modelId="{63D3718D-D189-4F5F-A4EC-1B5B80F8F222}" type="pres">
      <dgm:prSet presAssocID="{8B9ACAD6-C69A-4A11-B594-23D8BE3FB8EC}" presName="horz1" presStyleCnt="0"/>
      <dgm:spPr/>
    </dgm:pt>
    <dgm:pt modelId="{F3297030-F6B8-41BC-8F17-78093E7058D6}" type="pres">
      <dgm:prSet presAssocID="{8B9ACAD6-C69A-4A11-B594-23D8BE3FB8EC}" presName="tx1" presStyleLbl="revTx" presStyleIdx="2" presStyleCnt="7"/>
      <dgm:spPr/>
    </dgm:pt>
    <dgm:pt modelId="{4792DDBF-E043-464F-9CF5-21E434E0BB57}" type="pres">
      <dgm:prSet presAssocID="{8B9ACAD6-C69A-4A11-B594-23D8BE3FB8EC}" presName="vert1" presStyleCnt="0"/>
      <dgm:spPr/>
    </dgm:pt>
    <dgm:pt modelId="{2BB6D390-27F5-481C-B045-F8E05C88BBFD}" type="pres">
      <dgm:prSet presAssocID="{962C4810-AC56-4056-B9C5-BD19E3B392E1}" presName="thickLine" presStyleLbl="alignNode1" presStyleIdx="3" presStyleCnt="7"/>
      <dgm:spPr/>
    </dgm:pt>
    <dgm:pt modelId="{1D476449-B0AE-46B6-97E7-6F3933270B85}" type="pres">
      <dgm:prSet presAssocID="{962C4810-AC56-4056-B9C5-BD19E3B392E1}" presName="horz1" presStyleCnt="0"/>
      <dgm:spPr/>
    </dgm:pt>
    <dgm:pt modelId="{55431A65-3880-4611-8EAB-DAEF9D32B659}" type="pres">
      <dgm:prSet presAssocID="{962C4810-AC56-4056-B9C5-BD19E3B392E1}" presName="tx1" presStyleLbl="revTx" presStyleIdx="3" presStyleCnt="7"/>
      <dgm:spPr/>
    </dgm:pt>
    <dgm:pt modelId="{1817870D-32A9-4CBC-A0E6-43109BF063D6}" type="pres">
      <dgm:prSet presAssocID="{962C4810-AC56-4056-B9C5-BD19E3B392E1}" presName="vert1" presStyleCnt="0"/>
      <dgm:spPr/>
    </dgm:pt>
    <dgm:pt modelId="{01C8D635-C33E-4C93-BC89-59E17744CB97}" type="pres">
      <dgm:prSet presAssocID="{6EBECD38-FE78-4D51-8BA2-FFBCE6A581FD}" presName="thickLine" presStyleLbl="alignNode1" presStyleIdx="4" presStyleCnt="7"/>
      <dgm:spPr/>
    </dgm:pt>
    <dgm:pt modelId="{5EF545E7-46A7-45C9-80CF-6207A79CED40}" type="pres">
      <dgm:prSet presAssocID="{6EBECD38-FE78-4D51-8BA2-FFBCE6A581FD}" presName="horz1" presStyleCnt="0"/>
      <dgm:spPr/>
    </dgm:pt>
    <dgm:pt modelId="{BC34D031-69CC-4929-94BA-7AFE91DFA52B}" type="pres">
      <dgm:prSet presAssocID="{6EBECD38-FE78-4D51-8BA2-FFBCE6A581FD}" presName="tx1" presStyleLbl="revTx" presStyleIdx="4" presStyleCnt="7"/>
      <dgm:spPr/>
    </dgm:pt>
    <dgm:pt modelId="{D60A8C87-DF05-4972-97FD-5CE1CC4F869D}" type="pres">
      <dgm:prSet presAssocID="{6EBECD38-FE78-4D51-8BA2-FFBCE6A581FD}" presName="vert1" presStyleCnt="0"/>
      <dgm:spPr/>
    </dgm:pt>
    <dgm:pt modelId="{058BCAD7-2113-42AE-87D7-34D513DE46CC}" type="pres">
      <dgm:prSet presAssocID="{FDD8A6C7-E528-4BEE-AE0D-160E4FCB6886}" presName="thickLine" presStyleLbl="alignNode1" presStyleIdx="5" presStyleCnt="7"/>
      <dgm:spPr/>
    </dgm:pt>
    <dgm:pt modelId="{45A05433-A1E7-481C-91A9-BF2A6AC1876F}" type="pres">
      <dgm:prSet presAssocID="{FDD8A6C7-E528-4BEE-AE0D-160E4FCB6886}" presName="horz1" presStyleCnt="0"/>
      <dgm:spPr/>
    </dgm:pt>
    <dgm:pt modelId="{4B99DFEA-2DD8-4D99-8B8C-55CB091BCB10}" type="pres">
      <dgm:prSet presAssocID="{FDD8A6C7-E528-4BEE-AE0D-160E4FCB6886}" presName="tx1" presStyleLbl="revTx" presStyleIdx="5" presStyleCnt="7"/>
      <dgm:spPr/>
    </dgm:pt>
    <dgm:pt modelId="{7B822FB4-7813-4AF9-A814-3C867829BA67}" type="pres">
      <dgm:prSet presAssocID="{FDD8A6C7-E528-4BEE-AE0D-160E4FCB6886}" presName="vert1" presStyleCnt="0"/>
      <dgm:spPr/>
    </dgm:pt>
    <dgm:pt modelId="{04A7B1FC-ED8B-4678-93CA-655B42BACA25}" type="pres">
      <dgm:prSet presAssocID="{1FFE331E-4920-41C2-B8A1-907EB50F3BCB}" presName="thickLine" presStyleLbl="alignNode1" presStyleIdx="6" presStyleCnt="7"/>
      <dgm:spPr/>
    </dgm:pt>
    <dgm:pt modelId="{A330D47D-20F5-4678-B768-875F63F58338}" type="pres">
      <dgm:prSet presAssocID="{1FFE331E-4920-41C2-B8A1-907EB50F3BCB}" presName="horz1" presStyleCnt="0"/>
      <dgm:spPr/>
    </dgm:pt>
    <dgm:pt modelId="{B211872A-C8E6-4C91-B40B-50616C246EFF}" type="pres">
      <dgm:prSet presAssocID="{1FFE331E-4920-41C2-B8A1-907EB50F3BCB}" presName="tx1" presStyleLbl="revTx" presStyleIdx="6" presStyleCnt="7"/>
      <dgm:spPr/>
    </dgm:pt>
    <dgm:pt modelId="{1392D261-0CC7-406F-B3BD-D43F97FDB068}" type="pres">
      <dgm:prSet presAssocID="{1FFE331E-4920-41C2-B8A1-907EB50F3BCB}" presName="vert1" presStyleCnt="0"/>
      <dgm:spPr/>
    </dgm:pt>
  </dgm:ptLst>
  <dgm:cxnLst>
    <dgm:cxn modelId="{48AF6D09-0B64-4AC0-A278-582D354AFE9B}" srcId="{C1236ADE-BD8C-4F0E-9CCC-12C091C41542}" destId="{71D688CD-7A58-488A-B2B7-D0F1DC10BFE9}" srcOrd="1" destOrd="0" parTransId="{59443718-8106-45DA-AE43-7AFDA8AEE9D8}" sibTransId="{FA94E91C-3C10-441D-AC71-B9D687F738F2}"/>
    <dgm:cxn modelId="{ED0FC018-5839-42C5-9EB7-6CF5409AE80C}" type="presOf" srcId="{1FFE331E-4920-41C2-B8A1-907EB50F3BCB}" destId="{B211872A-C8E6-4C91-B40B-50616C246EFF}" srcOrd="0" destOrd="0" presId="urn:microsoft.com/office/officeart/2008/layout/LinedList"/>
    <dgm:cxn modelId="{63DB481A-164E-4F4C-91FE-7E5DDA19CC07}" srcId="{C1236ADE-BD8C-4F0E-9CCC-12C091C41542}" destId="{1FFE331E-4920-41C2-B8A1-907EB50F3BCB}" srcOrd="6" destOrd="0" parTransId="{19E25A6C-6425-4FE8-8539-025771C97E36}" sibTransId="{DAE2C19B-F56A-4EE9-B2BF-16BADEE35486}"/>
    <dgm:cxn modelId="{C2A3931D-0931-4F50-8755-6F9BFED1C095}" srcId="{C1236ADE-BD8C-4F0E-9CCC-12C091C41542}" destId="{962C4810-AC56-4056-B9C5-BD19E3B392E1}" srcOrd="3" destOrd="0" parTransId="{06BAD68A-0C11-4D9B-ADEA-15535FFDA9AD}" sibTransId="{990F3337-40BC-4DDE-8E21-C68F475CAD68}"/>
    <dgm:cxn modelId="{0E08D423-803D-4932-B609-0BA88DC18C5B}" srcId="{C1236ADE-BD8C-4F0E-9CCC-12C091C41542}" destId="{8B9ACAD6-C69A-4A11-B594-23D8BE3FB8EC}" srcOrd="2" destOrd="0" parTransId="{99F5029C-30C9-4483-882A-9D668AF0F639}" sibTransId="{36C0651B-8A77-481D-9945-AFA30AC313EE}"/>
    <dgm:cxn modelId="{CA42BF3B-7449-4A46-AAD7-E1C6A64CDBF2}" type="presOf" srcId="{8B9ACAD6-C69A-4A11-B594-23D8BE3FB8EC}" destId="{F3297030-F6B8-41BC-8F17-78093E7058D6}" srcOrd="0" destOrd="0" presId="urn:microsoft.com/office/officeart/2008/layout/LinedList"/>
    <dgm:cxn modelId="{E7A0F161-4954-4CFF-92DE-84E7E838F5A0}" type="presOf" srcId="{71D688CD-7A58-488A-B2B7-D0F1DC10BFE9}" destId="{4B7D0C7D-2DC6-47F9-B2D3-1ACFA83D2838}" srcOrd="0" destOrd="0" presId="urn:microsoft.com/office/officeart/2008/layout/LinedList"/>
    <dgm:cxn modelId="{0EB81042-8413-4366-8CB3-B76248A3D26F}" srcId="{C1236ADE-BD8C-4F0E-9CCC-12C091C41542}" destId="{6EBECD38-FE78-4D51-8BA2-FFBCE6A581FD}" srcOrd="4" destOrd="0" parTransId="{76D70EB4-249A-48E5-B4B5-3DB803C8F3B5}" sibTransId="{1BC2B7DC-9757-4F59-B7AF-A12436A99E2F}"/>
    <dgm:cxn modelId="{EBC6CB49-2D06-46CE-8E79-76B28E7DA8B6}" type="presOf" srcId="{962C4810-AC56-4056-B9C5-BD19E3B392E1}" destId="{55431A65-3880-4611-8EAB-DAEF9D32B659}" srcOrd="0" destOrd="0" presId="urn:microsoft.com/office/officeart/2008/layout/LinedList"/>
    <dgm:cxn modelId="{E967C46C-96DC-4BD6-AB55-1325C84E4061}" type="presOf" srcId="{FDD8A6C7-E528-4BEE-AE0D-160E4FCB6886}" destId="{4B99DFEA-2DD8-4D99-8B8C-55CB091BCB10}" srcOrd="0" destOrd="0" presId="urn:microsoft.com/office/officeart/2008/layout/LinedList"/>
    <dgm:cxn modelId="{BE762F81-F988-4D14-AAEC-532CC7965509}" type="presOf" srcId="{C1236ADE-BD8C-4F0E-9CCC-12C091C41542}" destId="{6B6B966D-E293-4E9E-A30C-5FE49D4FA299}" srcOrd="0" destOrd="0" presId="urn:microsoft.com/office/officeart/2008/layout/LinedList"/>
    <dgm:cxn modelId="{BE839DB7-D2B2-45CA-B7E6-BB7D1FA28700}" type="presOf" srcId="{20432F68-EDFF-426D-9FF4-D1B226C5EAD6}" destId="{3E112D15-F397-483A-8DA5-E413DF9028BD}" srcOrd="0" destOrd="0" presId="urn:microsoft.com/office/officeart/2008/layout/LinedList"/>
    <dgm:cxn modelId="{3A2DA6C7-B732-4ECB-AF5E-A145E86A25D3}" type="presOf" srcId="{6EBECD38-FE78-4D51-8BA2-FFBCE6A581FD}" destId="{BC34D031-69CC-4929-94BA-7AFE91DFA52B}" srcOrd="0" destOrd="0" presId="urn:microsoft.com/office/officeart/2008/layout/LinedList"/>
    <dgm:cxn modelId="{EA9549EE-EB9A-4411-9E5F-F4300FE0F137}" srcId="{C1236ADE-BD8C-4F0E-9CCC-12C091C41542}" destId="{FDD8A6C7-E528-4BEE-AE0D-160E4FCB6886}" srcOrd="5" destOrd="0" parTransId="{2B7DDEB6-A38A-4738-94A8-2E3D80FAA5FE}" sibTransId="{05F75F04-6E8B-45F2-A16C-4D3EF8E0DFB8}"/>
    <dgm:cxn modelId="{8A1114FA-5BC6-4E4E-8D56-C03ED1636B02}" srcId="{C1236ADE-BD8C-4F0E-9CCC-12C091C41542}" destId="{20432F68-EDFF-426D-9FF4-D1B226C5EAD6}" srcOrd="0" destOrd="0" parTransId="{C443BAA1-5A53-47EE-8C45-DF29F8CA22A5}" sibTransId="{BDB2C4C3-B1D9-4CB7-9663-3612C4E3A46A}"/>
    <dgm:cxn modelId="{528370BB-F53D-4510-ADE0-6FDFEC5F4987}" type="presParOf" srcId="{6B6B966D-E293-4E9E-A30C-5FE49D4FA299}" destId="{7484C0D1-194C-4CC4-8A64-C0E7B0DDC694}" srcOrd="0" destOrd="0" presId="urn:microsoft.com/office/officeart/2008/layout/LinedList"/>
    <dgm:cxn modelId="{F84D5277-BDD4-44A0-894F-9403223800BD}" type="presParOf" srcId="{6B6B966D-E293-4E9E-A30C-5FE49D4FA299}" destId="{2CFC4C95-830D-43D0-A082-15014D279FE7}" srcOrd="1" destOrd="0" presId="urn:microsoft.com/office/officeart/2008/layout/LinedList"/>
    <dgm:cxn modelId="{5F13D3A3-167C-4D47-9806-FB24DA35E19B}" type="presParOf" srcId="{2CFC4C95-830D-43D0-A082-15014D279FE7}" destId="{3E112D15-F397-483A-8DA5-E413DF9028BD}" srcOrd="0" destOrd="0" presId="urn:microsoft.com/office/officeart/2008/layout/LinedList"/>
    <dgm:cxn modelId="{06051104-3C1D-4783-8B95-90D755C77225}" type="presParOf" srcId="{2CFC4C95-830D-43D0-A082-15014D279FE7}" destId="{8D218115-B764-420E-A7E6-B4390F75AD8B}" srcOrd="1" destOrd="0" presId="urn:microsoft.com/office/officeart/2008/layout/LinedList"/>
    <dgm:cxn modelId="{0E0F4307-3343-4796-80A3-FB6CD32D087F}" type="presParOf" srcId="{6B6B966D-E293-4E9E-A30C-5FE49D4FA299}" destId="{AFB7114D-2102-4B86-AD68-ACE77CB5460A}" srcOrd="2" destOrd="0" presId="urn:microsoft.com/office/officeart/2008/layout/LinedList"/>
    <dgm:cxn modelId="{83FD8CE6-5599-4310-B109-C684932DC32D}" type="presParOf" srcId="{6B6B966D-E293-4E9E-A30C-5FE49D4FA299}" destId="{D9CF4420-EED5-4A9B-ADDF-20B7BA131527}" srcOrd="3" destOrd="0" presId="urn:microsoft.com/office/officeart/2008/layout/LinedList"/>
    <dgm:cxn modelId="{7DFB3BEE-1FDD-4DDD-A743-85F1088B4600}" type="presParOf" srcId="{D9CF4420-EED5-4A9B-ADDF-20B7BA131527}" destId="{4B7D0C7D-2DC6-47F9-B2D3-1ACFA83D2838}" srcOrd="0" destOrd="0" presId="urn:microsoft.com/office/officeart/2008/layout/LinedList"/>
    <dgm:cxn modelId="{CAD87184-5329-4C4D-8D27-BE3C33072284}" type="presParOf" srcId="{D9CF4420-EED5-4A9B-ADDF-20B7BA131527}" destId="{91356C40-263D-4641-8F8F-445CE7E91CAE}" srcOrd="1" destOrd="0" presId="urn:microsoft.com/office/officeart/2008/layout/LinedList"/>
    <dgm:cxn modelId="{BC808A19-402F-4442-9B94-47AB4935E1BC}" type="presParOf" srcId="{6B6B966D-E293-4E9E-A30C-5FE49D4FA299}" destId="{8B95BACD-7B40-4D4D-BE0F-DC599FB1E4D2}" srcOrd="4" destOrd="0" presId="urn:microsoft.com/office/officeart/2008/layout/LinedList"/>
    <dgm:cxn modelId="{E46CB63A-4023-4587-A889-E1ACE7E5F52F}" type="presParOf" srcId="{6B6B966D-E293-4E9E-A30C-5FE49D4FA299}" destId="{63D3718D-D189-4F5F-A4EC-1B5B80F8F222}" srcOrd="5" destOrd="0" presId="urn:microsoft.com/office/officeart/2008/layout/LinedList"/>
    <dgm:cxn modelId="{CFB5CA2E-A04D-4AC1-9996-BEA8F062C0EE}" type="presParOf" srcId="{63D3718D-D189-4F5F-A4EC-1B5B80F8F222}" destId="{F3297030-F6B8-41BC-8F17-78093E7058D6}" srcOrd="0" destOrd="0" presId="urn:microsoft.com/office/officeart/2008/layout/LinedList"/>
    <dgm:cxn modelId="{14BBA57C-A2D2-4A2F-B95E-C538AA06F10B}" type="presParOf" srcId="{63D3718D-D189-4F5F-A4EC-1B5B80F8F222}" destId="{4792DDBF-E043-464F-9CF5-21E434E0BB57}" srcOrd="1" destOrd="0" presId="urn:microsoft.com/office/officeart/2008/layout/LinedList"/>
    <dgm:cxn modelId="{55A1618C-DF1C-4A18-AA5C-4CDA19407F65}" type="presParOf" srcId="{6B6B966D-E293-4E9E-A30C-5FE49D4FA299}" destId="{2BB6D390-27F5-481C-B045-F8E05C88BBFD}" srcOrd="6" destOrd="0" presId="urn:microsoft.com/office/officeart/2008/layout/LinedList"/>
    <dgm:cxn modelId="{BC76DFBE-AB45-4F38-80CF-BAE81829006A}" type="presParOf" srcId="{6B6B966D-E293-4E9E-A30C-5FE49D4FA299}" destId="{1D476449-B0AE-46B6-97E7-6F3933270B85}" srcOrd="7" destOrd="0" presId="urn:microsoft.com/office/officeart/2008/layout/LinedList"/>
    <dgm:cxn modelId="{45849B99-28C0-4250-8E58-C12E8DF86B30}" type="presParOf" srcId="{1D476449-B0AE-46B6-97E7-6F3933270B85}" destId="{55431A65-3880-4611-8EAB-DAEF9D32B659}" srcOrd="0" destOrd="0" presId="urn:microsoft.com/office/officeart/2008/layout/LinedList"/>
    <dgm:cxn modelId="{0605F345-A760-4DDB-9551-87D3A768EA51}" type="presParOf" srcId="{1D476449-B0AE-46B6-97E7-6F3933270B85}" destId="{1817870D-32A9-4CBC-A0E6-43109BF063D6}" srcOrd="1" destOrd="0" presId="urn:microsoft.com/office/officeart/2008/layout/LinedList"/>
    <dgm:cxn modelId="{2463F26C-1352-4C05-A4E8-29234518B96B}" type="presParOf" srcId="{6B6B966D-E293-4E9E-A30C-5FE49D4FA299}" destId="{01C8D635-C33E-4C93-BC89-59E17744CB97}" srcOrd="8" destOrd="0" presId="urn:microsoft.com/office/officeart/2008/layout/LinedList"/>
    <dgm:cxn modelId="{78E2A021-514B-49E2-895A-489FC6D57E80}" type="presParOf" srcId="{6B6B966D-E293-4E9E-A30C-5FE49D4FA299}" destId="{5EF545E7-46A7-45C9-80CF-6207A79CED40}" srcOrd="9" destOrd="0" presId="urn:microsoft.com/office/officeart/2008/layout/LinedList"/>
    <dgm:cxn modelId="{4C01D4D6-2209-40E4-BD49-59F0C000437F}" type="presParOf" srcId="{5EF545E7-46A7-45C9-80CF-6207A79CED40}" destId="{BC34D031-69CC-4929-94BA-7AFE91DFA52B}" srcOrd="0" destOrd="0" presId="urn:microsoft.com/office/officeart/2008/layout/LinedList"/>
    <dgm:cxn modelId="{7687CDA0-6C52-4E47-B1D8-53BE41CB0183}" type="presParOf" srcId="{5EF545E7-46A7-45C9-80CF-6207A79CED40}" destId="{D60A8C87-DF05-4972-97FD-5CE1CC4F869D}" srcOrd="1" destOrd="0" presId="urn:microsoft.com/office/officeart/2008/layout/LinedList"/>
    <dgm:cxn modelId="{156A601E-6924-4BC7-905B-D1013CAE2579}" type="presParOf" srcId="{6B6B966D-E293-4E9E-A30C-5FE49D4FA299}" destId="{058BCAD7-2113-42AE-87D7-34D513DE46CC}" srcOrd="10" destOrd="0" presId="urn:microsoft.com/office/officeart/2008/layout/LinedList"/>
    <dgm:cxn modelId="{1439E83F-F7BF-4969-8875-E593CCC6D991}" type="presParOf" srcId="{6B6B966D-E293-4E9E-A30C-5FE49D4FA299}" destId="{45A05433-A1E7-481C-91A9-BF2A6AC1876F}" srcOrd="11" destOrd="0" presId="urn:microsoft.com/office/officeart/2008/layout/LinedList"/>
    <dgm:cxn modelId="{17FF8D9F-C680-46EE-8167-01DA2FD5A6F6}" type="presParOf" srcId="{45A05433-A1E7-481C-91A9-BF2A6AC1876F}" destId="{4B99DFEA-2DD8-4D99-8B8C-55CB091BCB10}" srcOrd="0" destOrd="0" presId="urn:microsoft.com/office/officeart/2008/layout/LinedList"/>
    <dgm:cxn modelId="{048FBB3F-1F78-420F-B95F-89C7D1F70631}" type="presParOf" srcId="{45A05433-A1E7-481C-91A9-BF2A6AC1876F}" destId="{7B822FB4-7813-4AF9-A814-3C867829BA67}" srcOrd="1" destOrd="0" presId="urn:microsoft.com/office/officeart/2008/layout/LinedList"/>
    <dgm:cxn modelId="{C269D46C-5D49-4064-9E13-1E5EB25859C7}" type="presParOf" srcId="{6B6B966D-E293-4E9E-A30C-5FE49D4FA299}" destId="{04A7B1FC-ED8B-4678-93CA-655B42BACA25}" srcOrd="12" destOrd="0" presId="urn:microsoft.com/office/officeart/2008/layout/LinedList"/>
    <dgm:cxn modelId="{63DD776B-7D3D-4DA7-905C-23D68757A666}" type="presParOf" srcId="{6B6B966D-E293-4E9E-A30C-5FE49D4FA299}" destId="{A330D47D-20F5-4678-B768-875F63F58338}" srcOrd="13" destOrd="0" presId="urn:microsoft.com/office/officeart/2008/layout/LinedList"/>
    <dgm:cxn modelId="{65FCABDB-430B-437F-B7C1-4C23A6C094FC}" type="presParOf" srcId="{A330D47D-20F5-4678-B768-875F63F58338}" destId="{B211872A-C8E6-4C91-B40B-50616C246EFF}" srcOrd="0" destOrd="0" presId="urn:microsoft.com/office/officeart/2008/layout/LinedList"/>
    <dgm:cxn modelId="{D3AF5859-74A1-448E-B6CF-2E9E473993E7}" type="presParOf" srcId="{A330D47D-20F5-4678-B768-875F63F58338}" destId="{1392D261-0CC7-406F-B3BD-D43F97FDB06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FC6B27-460B-4AF2-ACD5-AF65482E064D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8D68C407-BA18-4748-96EE-CEBC1202836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 dirty="0"/>
            <a:t>4 Pillars of MER</a:t>
          </a:r>
          <a:endParaRPr lang="en-US" dirty="0"/>
        </a:p>
      </dgm:t>
    </dgm:pt>
    <dgm:pt modelId="{D6C1AAAC-2BFB-4EB5-A7B3-AD4AFD46ECD1}" type="parTrans" cxnId="{7F537910-5A32-4628-BF71-CD104C5DBB7F}">
      <dgm:prSet/>
      <dgm:spPr/>
      <dgm:t>
        <a:bodyPr/>
        <a:lstStyle/>
        <a:p>
          <a:endParaRPr lang="en-US"/>
        </a:p>
      </dgm:t>
    </dgm:pt>
    <dgm:pt modelId="{0843C66E-AE53-4CA1-A2D5-65EC78CC8975}" type="sibTrans" cxnId="{7F537910-5A32-4628-BF71-CD104C5DBB7F}">
      <dgm:prSet/>
      <dgm:spPr/>
      <dgm:t>
        <a:bodyPr/>
        <a:lstStyle/>
        <a:p>
          <a:endParaRPr lang="en-US"/>
        </a:p>
      </dgm:t>
    </dgm:pt>
    <dgm:pt modelId="{B6D89C64-374B-4795-BED1-DE28E3BB5509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baseline="0" dirty="0"/>
            <a:t>Sequential structure</a:t>
          </a:r>
          <a:endParaRPr lang="en-US" dirty="0"/>
        </a:p>
      </dgm:t>
    </dgm:pt>
    <dgm:pt modelId="{7DE40DCD-1A55-42D5-A8F9-FA924B2779A2}" type="parTrans" cxnId="{1CB87F16-8265-448D-9552-DA0F24B8E313}">
      <dgm:prSet/>
      <dgm:spPr/>
      <dgm:t>
        <a:bodyPr/>
        <a:lstStyle/>
        <a:p>
          <a:endParaRPr lang="en-US"/>
        </a:p>
      </dgm:t>
    </dgm:pt>
    <dgm:pt modelId="{354C34AF-0CD1-4512-A472-1D5168A47A04}" type="sibTrans" cxnId="{1CB87F16-8265-448D-9552-DA0F24B8E313}">
      <dgm:prSet/>
      <dgm:spPr/>
      <dgm:t>
        <a:bodyPr/>
        <a:lstStyle/>
        <a:p>
          <a:endParaRPr lang="en-US"/>
        </a:p>
      </dgm:t>
    </dgm:pt>
    <dgm:pt modelId="{30CB6CB2-FC9E-43FA-B324-7F80B64ACB24}">
      <dgm:prSet/>
      <dgm:spPr/>
      <dgm:t>
        <a:bodyPr/>
        <a:lstStyle/>
        <a:p>
          <a:r>
            <a:rPr lang="en-US" baseline="0" dirty="0"/>
            <a:t>Threads relevant policy aspects of plans/planning into the different phases (pillars).</a:t>
          </a:r>
          <a:endParaRPr lang="en-US" dirty="0"/>
        </a:p>
      </dgm:t>
    </dgm:pt>
    <dgm:pt modelId="{B73D6569-AC3F-428D-8137-51566F5AB8A9}" type="parTrans" cxnId="{6BA1E242-6A8C-423B-ABCF-E295DCCDD408}">
      <dgm:prSet/>
      <dgm:spPr/>
      <dgm:t>
        <a:bodyPr/>
        <a:lstStyle/>
        <a:p>
          <a:endParaRPr lang="en-US"/>
        </a:p>
      </dgm:t>
    </dgm:pt>
    <dgm:pt modelId="{64D127FF-7755-4712-8293-09C4E36C4E43}" type="sibTrans" cxnId="{6BA1E242-6A8C-423B-ABCF-E295DCCDD408}">
      <dgm:prSet/>
      <dgm:spPr/>
      <dgm:t>
        <a:bodyPr/>
        <a:lstStyle/>
        <a:p>
          <a:endParaRPr lang="en-US"/>
        </a:p>
      </dgm:t>
    </dgm:pt>
    <dgm:pt modelId="{28D78156-B17D-4035-ADEF-B4EE02AFD71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 dirty="0"/>
            <a:t>Concurrent Clearance: Fall</a:t>
          </a:r>
          <a:endParaRPr lang="en-US" dirty="0"/>
        </a:p>
      </dgm:t>
    </dgm:pt>
    <dgm:pt modelId="{D492E2FA-2928-4B71-A4C5-6BFDA31630D6}" type="parTrans" cxnId="{E84964BA-C22E-4D5B-8113-67B0A6138218}">
      <dgm:prSet/>
      <dgm:spPr/>
      <dgm:t>
        <a:bodyPr/>
        <a:lstStyle/>
        <a:p>
          <a:endParaRPr lang="en-US"/>
        </a:p>
      </dgm:t>
    </dgm:pt>
    <dgm:pt modelId="{5B89D0D5-09B4-44D1-B25F-F8DB5781E484}" type="sibTrans" cxnId="{E84964BA-C22E-4D5B-8113-67B0A6138218}">
      <dgm:prSet/>
      <dgm:spPr/>
      <dgm:t>
        <a:bodyPr/>
        <a:lstStyle/>
        <a:p>
          <a:endParaRPr lang="en-US"/>
        </a:p>
      </dgm:t>
    </dgm:pt>
    <dgm:pt modelId="{B235B06B-D0C9-4EC9-B985-F5174244C9CE}" type="pres">
      <dgm:prSet presAssocID="{F5FC6B27-460B-4AF2-ACD5-AF65482E064D}" presName="root" presStyleCnt="0">
        <dgm:presLayoutVars>
          <dgm:dir/>
          <dgm:resizeHandles val="exact"/>
        </dgm:presLayoutVars>
      </dgm:prSet>
      <dgm:spPr/>
    </dgm:pt>
    <dgm:pt modelId="{03F9459F-392D-474D-8C7B-8612BD6D1CDC}" type="pres">
      <dgm:prSet presAssocID="{8D68C407-BA18-4748-96EE-CEBC12028364}" presName="compNode" presStyleCnt="0"/>
      <dgm:spPr/>
    </dgm:pt>
    <dgm:pt modelId="{2FB50CD6-D63E-4E10-9402-7D08AA6BD3B7}" type="pres">
      <dgm:prSet presAssocID="{8D68C407-BA18-4748-96EE-CEBC1202836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C3315039-C921-499C-988D-F4534463F5B1}" type="pres">
      <dgm:prSet presAssocID="{8D68C407-BA18-4748-96EE-CEBC12028364}" presName="spaceRect" presStyleCnt="0"/>
      <dgm:spPr/>
    </dgm:pt>
    <dgm:pt modelId="{67CE4AF2-6369-4E2F-85D3-FC1876EB1289}" type="pres">
      <dgm:prSet presAssocID="{8D68C407-BA18-4748-96EE-CEBC12028364}" presName="textRect" presStyleLbl="revTx" presStyleIdx="0" presStyleCnt="4">
        <dgm:presLayoutVars>
          <dgm:chMax val="1"/>
          <dgm:chPref val="1"/>
        </dgm:presLayoutVars>
      </dgm:prSet>
      <dgm:spPr/>
    </dgm:pt>
    <dgm:pt modelId="{AAFB4D4E-479A-4BD0-A35B-6A98B682A511}" type="pres">
      <dgm:prSet presAssocID="{0843C66E-AE53-4CA1-A2D5-65EC78CC8975}" presName="sibTrans" presStyleCnt="0"/>
      <dgm:spPr/>
    </dgm:pt>
    <dgm:pt modelId="{3EE67FCA-4489-4B07-AB1C-6F1167FEFA2F}" type="pres">
      <dgm:prSet presAssocID="{B6D89C64-374B-4795-BED1-DE28E3BB5509}" presName="compNode" presStyleCnt="0"/>
      <dgm:spPr/>
    </dgm:pt>
    <dgm:pt modelId="{13F7E2BC-B402-4DE6-B23D-F10699FD93B9}" type="pres">
      <dgm:prSet presAssocID="{B6D89C64-374B-4795-BED1-DE28E3BB550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kflow"/>
        </a:ext>
      </dgm:extLst>
    </dgm:pt>
    <dgm:pt modelId="{FB9BFA5A-014E-40FD-BB1A-8DA08153FB83}" type="pres">
      <dgm:prSet presAssocID="{B6D89C64-374B-4795-BED1-DE28E3BB5509}" presName="spaceRect" presStyleCnt="0"/>
      <dgm:spPr/>
    </dgm:pt>
    <dgm:pt modelId="{7CFB82C0-52A1-421C-A070-AE42BF2B6107}" type="pres">
      <dgm:prSet presAssocID="{B6D89C64-374B-4795-BED1-DE28E3BB5509}" presName="textRect" presStyleLbl="revTx" presStyleIdx="1" presStyleCnt="4">
        <dgm:presLayoutVars>
          <dgm:chMax val="1"/>
          <dgm:chPref val="1"/>
        </dgm:presLayoutVars>
      </dgm:prSet>
      <dgm:spPr/>
    </dgm:pt>
    <dgm:pt modelId="{AFD77393-85E4-4737-8B3D-6F3DB5D8DD07}" type="pres">
      <dgm:prSet presAssocID="{354C34AF-0CD1-4512-A472-1D5168A47A04}" presName="sibTrans" presStyleCnt="0"/>
      <dgm:spPr/>
    </dgm:pt>
    <dgm:pt modelId="{75909FE9-E77D-4CCA-B042-26788F23713B}" type="pres">
      <dgm:prSet presAssocID="{30CB6CB2-FC9E-43FA-B324-7F80B64ACB24}" presName="compNode" presStyleCnt="0"/>
      <dgm:spPr/>
    </dgm:pt>
    <dgm:pt modelId="{0054A9F5-B88B-4CC3-978E-B2C678391677}" type="pres">
      <dgm:prSet presAssocID="{30CB6CB2-FC9E-43FA-B324-7F80B64ACB2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sion chart"/>
        </a:ext>
      </dgm:extLst>
    </dgm:pt>
    <dgm:pt modelId="{7AA30D7B-AA23-4EFC-B9D4-A9518D217377}" type="pres">
      <dgm:prSet presAssocID="{30CB6CB2-FC9E-43FA-B324-7F80B64ACB24}" presName="spaceRect" presStyleCnt="0"/>
      <dgm:spPr/>
    </dgm:pt>
    <dgm:pt modelId="{A041B2D4-7C6F-4DD9-A4B6-8A278DBABEE4}" type="pres">
      <dgm:prSet presAssocID="{30CB6CB2-FC9E-43FA-B324-7F80B64ACB24}" presName="textRect" presStyleLbl="revTx" presStyleIdx="2" presStyleCnt="4">
        <dgm:presLayoutVars>
          <dgm:chMax val="1"/>
          <dgm:chPref val="1"/>
        </dgm:presLayoutVars>
      </dgm:prSet>
      <dgm:spPr/>
    </dgm:pt>
    <dgm:pt modelId="{95E71284-A371-4441-98C9-E079D83C767D}" type="pres">
      <dgm:prSet presAssocID="{64D127FF-7755-4712-8293-09C4E36C4E43}" presName="sibTrans" presStyleCnt="0"/>
      <dgm:spPr/>
    </dgm:pt>
    <dgm:pt modelId="{1FB9437E-239E-4872-8D99-7F3C847569B3}" type="pres">
      <dgm:prSet presAssocID="{28D78156-B17D-4035-ADEF-B4EE02AFD710}" presName="compNode" presStyleCnt="0"/>
      <dgm:spPr/>
    </dgm:pt>
    <dgm:pt modelId="{8C77D6DC-450B-4EDA-8E45-C0161475E129}" type="pres">
      <dgm:prSet presAssocID="{28D78156-B17D-4035-ADEF-B4EE02AFD71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6DA286E7-08B7-4940-9D6E-E4A7BF83D381}" type="pres">
      <dgm:prSet presAssocID="{28D78156-B17D-4035-ADEF-B4EE02AFD710}" presName="spaceRect" presStyleCnt="0"/>
      <dgm:spPr/>
    </dgm:pt>
    <dgm:pt modelId="{7C9B44EB-902A-48E3-A6BB-7E677EDBF915}" type="pres">
      <dgm:prSet presAssocID="{28D78156-B17D-4035-ADEF-B4EE02AFD71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F537910-5A32-4628-BF71-CD104C5DBB7F}" srcId="{F5FC6B27-460B-4AF2-ACD5-AF65482E064D}" destId="{8D68C407-BA18-4748-96EE-CEBC12028364}" srcOrd="0" destOrd="0" parTransId="{D6C1AAAC-2BFB-4EB5-A7B3-AD4AFD46ECD1}" sibTransId="{0843C66E-AE53-4CA1-A2D5-65EC78CC8975}"/>
    <dgm:cxn modelId="{1CB87F16-8265-448D-9552-DA0F24B8E313}" srcId="{F5FC6B27-460B-4AF2-ACD5-AF65482E064D}" destId="{B6D89C64-374B-4795-BED1-DE28E3BB5509}" srcOrd="1" destOrd="0" parTransId="{7DE40DCD-1A55-42D5-A8F9-FA924B2779A2}" sibTransId="{354C34AF-0CD1-4512-A472-1D5168A47A04}"/>
    <dgm:cxn modelId="{93E64721-023A-4D8E-A013-B6A6A596F339}" type="presOf" srcId="{30CB6CB2-FC9E-43FA-B324-7F80B64ACB24}" destId="{A041B2D4-7C6F-4DD9-A4B6-8A278DBABEE4}" srcOrd="0" destOrd="0" presId="urn:microsoft.com/office/officeart/2018/2/layout/IconLabelList"/>
    <dgm:cxn modelId="{B1204942-B31C-45FC-8547-290ED5FCC3BF}" type="presOf" srcId="{B6D89C64-374B-4795-BED1-DE28E3BB5509}" destId="{7CFB82C0-52A1-421C-A070-AE42BF2B6107}" srcOrd="0" destOrd="0" presId="urn:microsoft.com/office/officeart/2018/2/layout/IconLabelList"/>
    <dgm:cxn modelId="{6BA1E242-6A8C-423B-ABCF-E295DCCDD408}" srcId="{F5FC6B27-460B-4AF2-ACD5-AF65482E064D}" destId="{30CB6CB2-FC9E-43FA-B324-7F80B64ACB24}" srcOrd="2" destOrd="0" parTransId="{B73D6569-AC3F-428D-8137-51566F5AB8A9}" sibTransId="{64D127FF-7755-4712-8293-09C4E36C4E43}"/>
    <dgm:cxn modelId="{24171C7F-737C-4D87-8613-0C058E2C1C0F}" type="presOf" srcId="{28D78156-B17D-4035-ADEF-B4EE02AFD710}" destId="{7C9B44EB-902A-48E3-A6BB-7E677EDBF915}" srcOrd="0" destOrd="0" presId="urn:microsoft.com/office/officeart/2018/2/layout/IconLabelList"/>
    <dgm:cxn modelId="{E84964BA-C22E-4D5B-8113-67B0A6138218}" srcId="{F5FC6B27-460B-4AF2-ACD5-AF65482E064D}" destId="{28D78156-B17D-4035-ADEF-B4EE02AFD710}" srcOrd="3" destOrd="0" parTransId="{D492E2FA-2928-4B71-A4C5-6BFDA31630D6}" sibTransId="{5B89D0D5-09B4-44D1-B25F-F8DB5781E484}"/>
    <dgm:cxn modelId="{C75C47CA-CB90-4CD8-AC32-68206B7739F3}" type="presOf" srcId="{8D68C407-BA18-4748-96EE-CEBC12028364}" destId="{67CE4AF2-6369-4E2F-85D3-FC1876EB1289}" srcOrd="0" destOrd="0" presId="urn:microsoft.com/office/officeart/2018/2/layout/IconLabelList"/>
    <dgm:cxn modelId="{CF81FDE4-7C2E-418C-A6E4-561BBA8E158F}" type="presOf" srcId="{F5FC6B27-460B-4AF2-ACD5-AF65482E064D}" destId="{B235B06B-D0C9-4EC9-B985-F5174244C9CE}" srcOrd="0" destOrd="0" presId="urn:microsoft.com/office/officeart/2018/2/layout/IconLabelList"/>
    <dgm:cxn modelId="{3F222CD5-0692-45ED-A1AE-AA71D4E740F8}" type="presParOf" srcId="{B235B06B-D0C9-4EC9-B985-F5174244C9CE}" destId="{03F9459F-392D-474D-8C7B-8612BD6D1CDC}" srcOrd="0" destOrd="0" presId="urn:microsoft.com/office/officeart/2018/2/layout/IconLabelList"/>
    <dgm:cxn modelId="{3E1D7CC2-CA26-40B5-BA8B-31BB4EA8FC5B}" type="presParOf" srcId="{03F9459F-392D-474D-8C7B-8612BD6D1CDC}" destId="{2FB50CD6-D63E-4E10-9402-7D08AA6BD3B7}" srcOrd="0" destOrd="0" presId="urn:microsoft.com/office/officeart/2018/2/layout/IconLabelList"/>
    <dgm:cxn modelId="{5C01AB67-F821-4328-A3C3-53754F3168F6}" type="presParOf" srcId="{03F9459F-392D-474D-8C7B-8612BD6D1CDC}" destId="{C3315039-C921-499C-988D-F4534463F5B1}" srcOrd="1" destOrd="0" presId="urn:microsoft.com/office/officeart/2018/2/layout/IconLabelList"/>
    <dgm:cxn modelId="{4AEF08FB-BE0E-4BBB-A36E-C95D7615B95C}" type="presParOf" srcId="{03F9459F-392D-474D-8C7B-8612BD6D1CDC}" destId="{67CE4AF2-6369-4E2F-85D3-FC1876EB1289}" srcOrd="2" destOrd="0" presId="urn:microsoft.com/office/officeart/2018/2/layout/IconLabelList"/>
    <dgm:cxn modelId="{E9BE4F7C-1EC6-455D-BEAB-0EAF51869632}" type="presParOf" srcId="{B235B06B-D0C9-4EC9-B985-F5174244C9CE}" destId="{AAFB4D4E-479A-4BD0-A35B-6A98B682A511}" srcOrd="1" destOrd="0" presId="urn:microsoft.com/office/officeart/2018/2/layout/IconLabelList"/>
    <dgm:cxn modelId="{52768357-A078-47E5-A3E1-EFBEE81F3F7D}" type="presParOf" srcId="{B235B06B-D0C9-4EC9-B985-F5174244C9CE}" destId="{3EE67FCA-4489-4B07-AB1C-6F1167FEFA2F}" srcOrd="2" destOrd="0" presId="urn:microsoft.com/office/officeart/2018/2/layout/IconLabelList"/>
    <dgm:cxn modelId="{B7B47D6A-75A8-458B-A38A-5E711915B332}" type="presParOf" srcId="{3EE67FCA-4489-4B07-AB1C-6F1167FEFA2F}" destId="{13F7E2BC-B402-4DE6-B23D-F10699FD93B9}" srcOrd="0" destOrd="0" presId="urn:microsoft.com/office/officeart/2018/2/layout/IconLabelList"/>
    <dgm:cxn modelId="{DDB47448-C6C8-4B4F-80F1-7A9DDA78AD94}" type="presParOf" srcId="{3EE67FCA-4489-4B07-AB1C-6F1167FEFA2F}" destId="{FB9BFA5A-014E-40FD-BB1A-8DA08153FB83}" srcOrd="1" destOrd="0" presId="urn:microsoft.com/office/officeart/2018/2/layout/IconLabelList"/>
    <dgm:cxn modelId="{C3C4AAC9-46F2-47BA-9306-7C6267F69F90}" type="presParOf" srcId="{3EE67FCA-4489-4B07-AB1C-6F1167FEFA2F}" destId="{7CFB82C0-52A1-421C-A070-AE42BF2B6107}" srcOrd="2" destOrd="0" presId="urn:microsoft.com/office/officeart/2018/2/layout/IconLabelList"/>
    <dgm:cxn modelId="{295656DF-D2DE-4BC2-812E-A6F37C92C280}" type="presParOf" srcId="{B235B06B-D0C9-4EC9-B985-F5174244C9CE}" destId="{AFD77393-85E4-4737-8B3D-6F3DB5D8DD07}" srcOrd="3" destOrd="0" presId="urn:microsoft.com/office/officeart/2018/2/layout/IconLabelList"/>
    <dgm:cxn modelId="{B3632D9D-A251-479A-99DB-4CDB235D1F68}" type="presParOf" srcId="{B235B06B-D0C9-4EC9-B985-F5174244C9CE}" destId="{75909FE9-E77D-4CCA-B042-26788F23713B}" srcOrd="4" destOrd="0" presId="urn:microsoft.com/office/officeart/2018/2/layout/IconLabelList"/>
    <dgm:cxn modelId="{8A797439-4E61-4FBC-A9A8-DD416B46ABC3}" type="presParOf" srcId="{75909FE9-E77D-4CCA-B042-26788F23713B}" destId="{0054A9F5-B88B-4CC3-978E-B2C678391677}" srcOrd="0" destOrd="0" presId="urn:microsoft.com/office/officeart/2018/2/layout/IconLabelList"/>
    <dgm:cxn modelId="{8AE7E62E-3AAB-4744-A601-07D97940C428}" type="presParOf" srcId="{75909FE9-E77D-4CCA-B042-26788F23713B}" destId="{7AA30D7B-AA23-4EFC-B9D4-A9518D217377}" srcOrd="1" destOrd="0" presId="urn:microsoft.com/office/officeart/2018/2/layout/IconLabelList"/>
    <dgm:cxn modelId="{72DF5CE8-3504-4B63-BE64-7BB8747C3AB4}" type="presParOf" srcId="{75909FE9-E77D-4CCA-B042-26788F23713B}" destId="{A041B2D4-7C6F-4DD9-A4B6-8A278DBABEE4}" srcOrd="2" destOrd="0" presId="urn:microsoft.com/office/officeart/2018/2/layout/IconLabelList"/>
    <dgm:cxn modelId="{18400DDB-5B6A-4720-8084-E6BA5AD9F388}" type="presParOf" srcId="{B235B06B-D0C9-4EC9-B985-F5174244C9CE}" destId="{95E71284-A371-4441-98C9-E079D83C767D}" srcOrd="5" destOrd="0" presId="urn:microsoft.com/office/officeart/2018/2/layout/IconLabelList"/>
    <dgm:cxn modelId="{82B5EE6F-3548-4896-90F0-1213B721B069}" type="presParOf" srcId="{B235B06B-D0C9-4EC9-B985-F5174244C9CE}" destId="{1FB9437E-239E-4872-8D99-7F3C847569B3}" srcOrd="6" destOrd="0" presId="urn:microsoft.com/office/officeart/2018/2/layout/IconLabelList"/>
    <dgm:cxn modelId="{F1ECF33A-5109-4793-AB74-1A5F78E22A50}" type="presParOf" srcId="{1FB9437E-239E-4872-8D99-7F3C847569B3}" destId="{8C77D6DC-450B-4EDA-8E45-C0161475E129}" srcOrd="0" destOrd="0" presId="urn:microsoft.com/office/officeart/2018/2/layout/IconLabelList"/>
    <dgm:cxn modelId="{523AFDEB-1475-4353-8824-125DF5132BF4}" type="presParOf" srcId="{1FB9437E-239E-4872-8D99-7F3C847569B3}" destId="{6DA286E7-08B7-4940-9D6E-E4A7BF83D381}" srcOrd="1" destOrd="0" presId="urn:microsoft.com/office/officeart/2018/2/layout/IconLabelList"/>
    <dgm:cxn modelId="{1EF3E463-CDF2-4F79-AA48-26D2C41AF899}" type="presParOf" srcId="{1FB9437E-239E-4872-8D99-7F3C847569B3}" destId="{7C9B44EB-902A-48E3-A6BB-7E677EDBF91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1CC4A1-AD9C-4E43-ACCF-F2C9A9C351CA}" type="doc">
      <dgm:prSet loTypeId="urn:microsoft.com/office/officeart/2005/8/layout/default" loCatId="list" qsTypeId="urn:microsoft.com/office/officeart/2005/8/quickstyle/simple2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E77BA2B4-53E3-4439-A4F0-3C6C536469B2}">
      <dgm:prSet/>
      <dgm:spPr/>
      <dgm:t>
        <a:bodyPr/>
        <a:lstStyle/>
        <a:p>
          <a:r>
            <a:rPr lang="en-US" baseline="0"/>
            <a:t>MTS is national lifeblood and sustainment critical to national security &amp; resiliency.</a:t>
          </a:r>
          <a:endParaRPr lang="en-US"/>
        </a:p>
      </dgm:t>
    </dgm:pt>
    <dgm:pt modelId="{DE7AE6C9-BF88-4B2F-9423-EFE526309817}" type="parTrans" cxnId="{14E3BCD1-8C23-4A43-87DB-4E2413EE09CB}">
      <dgm:prSet/>
      <dgm:spPr/>
      <dgm:t>
        <a:bodyPr/>
        <a:lstStyle/>
        <a:p>
          <a:endParaRPr lang="en-US"/>
        </a:p>
      </dgm:t>
    </dgm:pt>
    <dgm:pt modelId="{D495D93E-5FB1-44CA-B1FC-5E8A6B80D4F7}" type="sibTrans" cxnId="{14E3BCD1-8C23-4A43-87DB-4E2413EE09CB}">
      <dgm:prSet/>
      <dgm:spPr/>
      <dgm:t>
        <a:bodyPr/>
        <a:lstStyle/>
        <a:p>
          <a:endParaRPr lang="en-US"/>
        </a:p>
      </dgm:t>
    </dgm:pt>
    <dgm:pt modelId="{FB6BAC98-85CA-400E-9DB0-27DBC6A1138D}">
      <dgm:prSet/>
      <dgm:spPr/>
      <dgm:t>
        <a:bodyPr/>
        <a:lstStyle/>
        <a:p>
          <a:r>
            <a:rPr lang="en-US" baseline="0"/>
            <a:t>As per DHS National Infrastructure Protection Plan, CG lead federal agency responsible for protecting the MTS.</a:t>
          </a:r>
          <a:endParaRPr lang="en-US"/>
        </a:p>
      </dgm:t>
    </dgm:pt>
    <dgm:pt modelId="{972C9297-4F40-4FF3-9A7B-EE07AA62FA71}" type="parTrans" cxnId="{401D1A11-46F3-4AFA-9ABB-E898E1F10534}">
      <dgm:prSet/>
      <dgm:spPr/>
      <dgm:t>
        <a:bodyPr/>
        <a:lstStyle/>
        <a:p>
          <a:endParaRPr lang="en-US"/>
        </a:p>
      </dgm:t>
    </dgm:pt>
    <dgm:pt modelId="{2C993E15-8B6D-4F15-B9F4-FE459A4603EC}" type="sibTrans" cxnId="{401D1A11-46F3-4AFA-9ABB-E898E1F10534}">
      <dgm:prSet/>
      <dgm:spPr/>
      <dgm:t>
        <a:bodyPr/>
        <a:lstStyle/>
        <a:p>
          <a:endParaRPr lang="en-US"/>
        </a:p>
      </dgm:t>
    </dgm:pt>
    <dgm:pt modelId="{09D6930F-DAD3-44C0-8C7E-37DB09910BB1}">
      <dgm:prSet/>
      <dgm:spPr/>
      <dgm:t>
        <a:bodyPr/>
        <a:lstStyle/>
        <a:p>
          <a:r>
            <a:rPr lang="en-US" baseline="0"/>
            <a:t>Timely &amp; effective response &gt;&gt; faster recovery &gt;&gt; greater national resiliency.  This is Homeland Security!</a:t>
          </a:r>
          <a:endParaRPr lang="en-US"/>
        </a:p>
      </dgm:t>
    </dgm:pt>
    <dgm:pt modelId="{50F4399C-8CE9-4175-82BB-C0BF3EAEB2CE}" type="parTrans" cxnId="{528D1222-26A3-45D2-A543-3811F63DD045}">
      <dgm:prSet/>
      <dgm:spPr/>
      <dgm:t>
        <a:bodyPr/>
        <a:lstStyle/>
        <a:p>
          <a:endParaRPr lang="en-US"/>
        </a:p>
      </dgm:t>
    </dgm:pt>
    <dgm:pt modelId="{9ADCCD32-671A-4DD3-9179-BABCF864FB97}" type="sibTrans" cxnId="{528D1222-26A3-45D2-A543-3811F63DD045}">
      <dgm:prSet/>
      <dgm:spPr/>
      <dgm:t>
        <a:bodyPr/>
        <a:lstStyle/>
        <a:p>
          <a:endParaRPr lang="en-US"/>
        </a:p>
      </dgm:t>
    </dgm:pt>
    <dgm:pt modelId="{5FBE8452-4B6C-4625-99FB-67F093B98639}">
      <dgm:prSet/>
      <dgm:spPr/>
      <dgm:t>
        <a:bodyPr/>
        <a:lstStyle/>
        <a:p>
          <a:r>
            <a:rPr lang="en-US" baseline="0"/>
            <a:t>Unify CG planning efforts to ensure optimized ops posture in all-hazards MTS environment.</a:t>
          </a:r>
          <a:endParaRPr lang="en-US"/>
        </a:p>
      </dgm:t>
    </dgm:pt>
    <dgm:pt modelId="{280E9D48-9778-4D95-9CDE-9C7487299F66}" type="parTrans" cxnId="{7F5A455A-7657-464B-8964-E9BFD214D11D}">
      <dgm:prSet/>
      <dgm:spPr/>
      <dgm:t>
        <a:bodyPr/>
        <a:lstStyle/>
        <a:p>
          <a:endParaRPr lang="en-US"/>
        </a:p>
      </dgm:t>
    </dgm:pt>
    <dgm:pt modelId="{44C2A046-32A1-4BE9-8887-F579A88E2349}" type="sibTrans" cxnId="{7F5A455A-7657-464B-8964-E9BFD214D11D}">
      <dgm:prSet/>
      <dgm:spPr/>
      <dgm:t>
        <a:bodyPr/>
        <a:lstStyle/>
        <a:p>
          <a:endParaRPr lang="en-US"/>
        </a:p>
      </dgm:t>
    </dgm:pt>
    <dgm:pt modelId="{2AF6753B-DD17-44F4-8D96-B312C71C76CE}">
      <dgm:prSet/>
      <dgm:spPr/>
      <dgm:t>
        <a:bodyPr/>
        <a:lstStyle/>
        <a:p>
          <a:r>
            <a:rPr lang="en-US" baseline="0"/>
            <a:t>Anticipate SMFF Annex added to all coastal ACPs.</a:t>
          </a:r>
          <a:endParaRPr lang="en-US"/>
        </a:p>
      </dgm:t>
    </dgm:pt>
    <dgm:pt modelId="{0F15E3B3-BEE2-4DED-B03A-CF4729BA975E}" type="parTrans" cxnId="{53441BAF-932C-45F8-A1C7-E496D86C78A6}">
      <dgm:prSet/>
      <dgm:spPr/>
      <dgm:t>
        <a:bodyPr/>
        <a:lstStyle/>
        <a:p>
          <a:endParaRPr lang="en-US"/>
        </a:p>
      </dgm:t>
    </dgm:pt>
    <dgm:pt modelId="{750BBCE4-8A35-42E8-BEC6-DD95FC2663CC}" type="sibTrans" cxnId="{53441BAF-932C-45F8-A1C7-E496D86C78A6}">
      <dgm:prSet/>
      <dgm:spPr/>
      <dgm:t>
        <a:bodyPr/>
        <a:lstStyle/>
        <a:p>
          <a:endParaRPr lang="en-US"/>
        </a:p>
      </dgm:t>
    </dgm:pt>
    <dgm:pt modelId="{25ECD028-D0BB-4558-91C2-EE58FBB76728}" type="pres">
      <dgm:prSet presAssocID="{0E1CC4A1-AD9C-4E43-ACCF-F2C9A9C351CA}" presName="diagram" presStyleCnt="0">
        <dgm:presLayoutVars>
          <dgm:dir/>
          <dgm:resizeHandles val="exact"/>
        </dgm:presLayoutVars>
      </dgm:prSet>
      <dgm:spPr/>
    </dgm:pt>
    <dgm:pt modelId="{7FE9BF49-4B90-4281-9BA6-496DD6793F19}" type="pres">
      <dgm:prSet presAssocID="{E77BA2B4-53E3-4439-A4F0-3C6C536469B2}" presName="node" presStyleLbl="node1" presStyleIdx="0" presStyleCnt="5">
        <dgm:presLayoutVars>
          <dgm:bulletEnabled val="1"/>
        </dgm:presLayoutVars>
      </dgm:prSet>
      <dgm:spPr/>
    </dgm:pt>
    <dgm:pt modelId="{FA5B8B3C-311E-4630-8C0C-B59D4D962B50}" type="pres">
      <dgm:prSet presAssocID="{D495D93E-5FB1-44CA-B1FC-5E8A6B80D4F7}" presName="sibTrans" presStyleCnt="0"/>
      <dgm:spPr/>
    </dgm:pt>
    <dgm:pt modelId="{7DFD6EA1-DA62-4683-9FDC-BFE716F867D9}" type="pres">
      <dgm:prSet presAssocID="{FB6BAC98-85CA-400E-9DB0-27DBC6A1138D}" presName="node" presStyleLbl="node1" presStyleIdx="1" presStyleCnt="5">
        <dgm:presLayoutVars>
          <dgm:bulletEnabled val="1"/>
        </dgm:presLayoutVars>
      </dgm:prSet>
      <dgm:spPr/>
    </dgm:pt>
    <dgm:pt modelId="{1DD850EE-4777-4E8A-8EC6-7FA8DA0E0F1E}" type="pres">
      <dgm:prSet presAssocID="{2C993E15-8B6D-4F15-B9F4-FE459A4603EC}" presName="sibTrans" presStyleCnt="0"/>
      <dgm:spPr/>
    </dgm:pt>
    <dgm:pt modelId="{DEAD8E56-FE38-459F-A2D6-F69403A3CE22}" type="pres">
      <dgm:prSet presAssocID="{09D6930F-DAD3-44C0-8C7E-37DB09910BB1}" presName="node" presStyleLbl="node1" presStyleIdx="2" presStyleCnt="5">
        <dgm:presLayoutVars>
          <dgm:bulletEnabled val="1"/>
        </dgm:presLayoutVars>
      </dgm:prSet>
      <dgm:spPr/>
    </dgm:pt>
    <dgm:pt modelId="{6991323C-8A66-4A6F-B7D2-D2E51C606236}" type="pres">
      <dgm:prSet presAssocID="{9ADCCD32-671A-4DD3-9179-BABCF864FB97}" presName="sibTrans" presStyleCnt="0"/>
      <dgm:spPr/>
    </dgm:pt>
    <dgm:pt modelId="{0B06B360-842A-49F7-B716-671CE149E9F2}" type="pres">
      <dgm:prSet presAssocID="{5FBE8452-4B6C-4625-99FB-67F093B98639}" presName="node" presStyleLbl="node1" presStyleIdx="3" presStyleCnt="5">
        <dgm:presLayoutVars>
          <dgm:bulletEnabled val="1"/>
        </dgm:presLayoutVars>
      </dgm:prSet>
      <dgm:spPr/>
    </dgm:pt>
    <dgm:pt modelId="{B2C3BFF8-6680-4555-913B-5A9B6FAAAB2E}" type="pres">
      <dgm:prSet presAssocID="{44C2A046-32A1-4BE9-8887-F579A88E2349}" presName="sibTrans" presStyleCnt="0"/>
      <dgm:spPr/>
    </dgm:pt>
    <dgm:pt modelId="{95F33A02-9BFB-403B-BC66-A800A92AC8BE}" type="pres">
      <dgm:prSet presAssocID="{2AF6753B-DD17-44F4-8D96-B312C71C76CE}" presName="node" presStyleLbl="node1" presStyleIdx="4" presStyleCnt="5">
        <dgm:presLayoutVars>
          <dgm:bulletEnabled val="1"/>
        </dgm:presLayoutVars>
      </dgm:prSet>
      <dgm:spPr/>
    </dgm:pt>
  </dgm:ptLst>
  <dgm:cxnLst>
    <dgm:cxn modelId="{401D1A11-46F3-4AFA-9ABB-E898E1F10534}" srcId="{0E1CC4A1-AD9C-4E43-ACCF-F2C9A9C351CA}" destId="{FB6BAC98-85CA-400E-9DB0-27DBC6A1138D}" srcOrd="1" destOrd="0" parTransId="{972C9297-4F40-4FF3-9A7B-EE07AA62FA71}" sibTransId="{2C993E15-8B6D-4F15-B9F4-FE459A4603EC}"/>
    <dgm:cxn modelId="{528D1222-26A3-45D2-A543-3811F63DD045}" srcId="{0E1CC4A1-AD9C-4E43-ACCF-F2C9A9C351CA}" destId="{09D6930F-DAD3-44C0-8C7E-37DB09910BB1}" srcOrd="2" destOrd="0" parTransId="{50F4399C-8CE9-4175-82BB-C0BF3EAEB2CE}" sibTransId="{9ADCCD32-671A-4DD3-9179-BABCF864FB97}"/>
    <dgm:cxn modelId="{DCE96F5B-8C0A-4ECF-9DAA-806B41B84C2B}" type="presOf" srcId="{2AF6753B-DD17-44F4-8D96-B312C71C76CE}" destId="{95F33A02-9BFB-403B-BC66-A800A92AC8BE}" srcOrd="0" destOrd="0" presId="urn:microsoft.com/office/officeart/2005/8/layout/default"/>
    <dgm:cxn modelId="{7F5A455A-7657-464B-8964-E9BFD214D11D}" srcId="{0E1CC4A1-AD9C-4E43-ACCF-F2C9A9C351CA}" destId="{5FBE8452-4B6C-4625-99FB-67F093B98639}" srcOrd="3" destOrd="0" parTransId="{280E9D48-9778-4D95-9CDE-9C7487299F66}" sibTransId="{44C2A046-32A1-4BE9-8887-F579A88E2349}"/>
    <dgm:cxn modelId="{2D21E7A1-C7E7-4787-BE4B-4653347AB3DB}" type="presOf" srcId="{09D6930F-DAD3-44C0-8C7E-37DB09910BB1}" destId="{DEAD8E56-FE38-459F-A2D6-F69403A3CE22}" srcOrd="0" destOrd="0" presId="urn:microsoft.com/office/officeart/2005/8/layout/default"/>
    <dgm:cxn modelId="{4DF1EFAA-6A17-4683-8A5E-DFA4383CCBED}" type="presOf" srcId="{FB6BAC98-85CA-400E-9DB0-27DBC6A1138D}" destId="{7DFD6EA1-DA62-4683-9FDC-BFE716F867D9}" srcOrd="0" destOrd="0" presId="urn:microsoft.com/office/officeart/2005/8/layout/default"/>
    <dgm:cxn modelId="{53441BAF-932C-45F8-A1C7-E496D86C78A6}" srcId="{0E1CC4A1-AD9C-4E43-ACCF-F2C9A9C351CA}" destId="{2AF6753B-DD17-44F4-8D96-B312C71C76CE}" srcOrd="4" destOrd="0" parTransId="{0F15E3B3-BEE2-4DED-B03A-CF4729BA975E}" sibTransId="{750BBCE4-8A35-42E8-BEC6-DD95FC2663CC}"/>
    <dgm:cxn modelId="{99BD11BD-ED9D-4B9F-80CE-48E747C7D575}" type="presOf" srcId="{5FBE8452-4B6C-4625-99FB-67F093B98639}" destId="{0B06B360-842A-49F7-B716-671CE149E9F2}" srcOrd="0" destOrd="0" presId="urn:microsoft.com/office/officeart/2005/8/layout/default"/>
    <dgm:cxn modelId="{14E3BCD1-8C23-4A43-87DB-4E2413EE09CB}" srcId="{0E1CC4A1-AD9C-4E43-ACCF-F2C9A9C351CA}" destId="{E77BA2B4-53E3-4439-A4F0-3C6C536469B2}" srcOrd="0" destOrd="0" parTransId="{DE7AE6C9-BF88-4B2F-9423-EFE526309817}" sibTransId="{D495D93E-5FB1-44CA-B1FC-5E8A6B80D4F7}"/>
    <dgm:cxn modelId="{12AC8DF3-F383-4C34-B9B7-A5E46FBEA5A7}" type="presOf" srcId="{E77BA2B4-53E3-4439-A4F0-3C6C536469B2}" destId="{7FE9BF49-4B90-4281-9BA6-496DD6793F19}" srcOrd="0" destOrd="0" presId="urn:microsoft.com/office/officeart/2005/8/layout/default"/>
    <dgm:cxn modelId="{102A0EFD-4369-451E-B51A-A1ED23265EA0}" type="presOf" srcId="{0E1CC4A1-AD9C-4E43-ACCF-F2C9A9C351CA}" destId="{25ECD028-D0BB-4558-91C2-EE58FBB76728}" srcOrd="0" destOrd="0" presId="urn:microsoft.com/office/officeart/2005/8/layout/default"/>
    <dgm:cxn modelId="{DBD5E02D-F1F8-44CC-AE75-945E5406C416}" type="presParOf" srcId="{25ECD028-D0BB-4558-91C2-EE58FBB76728}" destId="{7FE9BF49-4B90-4281-9BA6-496DD6793F19}" srcOrd="0" destOrd="0" presId="urn:microsoft.com/office/officeart/2005/8/layout/default"/>
    <dgm:cxn modelId="{1AFF18AD-A951-4EF5-9665-9BD4FAB29DE1}" type="presParOf" srcId="{25ECD028-D0BB-4558-91C2-EE58FBB76728}" destId="{FA5B8B3C-311E-4630-8C0C-B59D4D962B50}" srcOrd="1" destOrd="0" presId="urn:microsoft.com/office/officeart/2005/8/layout/default"/>
    <dgm:cxn modelId="{70AD6C80-2829-4421-8B5B-06EF47617C23}" type="presParOf" srcId="{25ECD028-D0BB-4558-91C2-EE58FBB76728}" destId="{7DFD6EA1-DA62-4683-9FDC-BFE716F867D9}" srcOrd="2" destOrd="0" presId="urn:microsoft.com/office/officeart/2005/8/layout/default"/>
    <dgm:cxn modelId="{F2D450DA-8A88-4F9E-AE3D-F9201C5EB190}" type="presParOf" srcId="{25ECD028-D0BB-4558-91C2-EE58FBB76728}" destId="{1DD850EE-4777-4E8A-8EC6-7FA8DA0E0F1E}" srcOrd="3" destOrd="0" presId="urn:microsoft.com/office/officeart/2005/8/layout/default"/>
    <dgm:cxn modelId="{2208123F-1CFD-4B2F-97E2-431F31D27CB3}" type="presParOf" srcId="{25ECD028-D0BB-4558-91C2-EE58FBB76728}" destId="{DEAD8E56-FE38-459F-A2D6-F69403A3CE22}" srcOrd="4" destOrd="0" presId="urn:microsoft.com/office/officeart/2005/8/layout/default"/>
    <dgm:cxn modelId="{F149F2CD-455D-414F-8937-1CBF9B586586}" type="presParOf" srcId="{25ECD028-D0BB-4558-91C2-EE58FBB76728}" destId="{6991323C-8A66-4A6F-B7D2-D2E51C606236}" srcOrd="5" destOrd="0" presId="urn:microsoft.com/office/officeart/2005/8/layout/default"/>
    <dgm:cxn modelId="{D94359DA-3F40-48A2-A53E-BBBD30732885}" type="presParOf" srcId="{25ECD028-D0BB-4558-91C2-EE58FBB76728}" destId="{0B06B360-842A-49F7-B716-671CE149E9F2}" srcOrd="6" destOrd="0" presId="urn:microsoft.com/office/officeart/2005/8/layout/default"/>
    <dgm:cxn modelId="{BC4F3981-1861-4DEC-8BBF-281B0BF37CAF}" type="presParOf" srcId="{25ECD028-D0BB-4558-91C2-EE58FBB76728}" destId="{B2C3BFF8-6680-4555-913B-5A9B6FAAAB2E}" srcOrd="7" destOrd="0" presId="urn:microsoft.com/office/officeart/2005/8/layout/default"/>
    <dgm:cxn modelId="{2C046E1E-7F2A-429C-A55A-BE00A8EEF465}" type="presParOf" srcId="{25ECD028-D0BB-4558-91C2-EE58FBB76728}" destId="{95F33A02-9BFB-403B-BC66-A800A92AC8B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88C5466-F37D-4F1C-B6AD-A4EB21B0DEF4}" type="doc">
      <dgm:prSet loTypeId="urn:microsoft.com/office/officeart/2005/8/layout/vProcess5" loCatId="process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63FECDD-45B8-487A-86C1-7DCF7EAADEFE}">
      <dgm:prSet/>
      <dgm:spPr/>
      <dgm:t>
        <a:bodyPr/>
        <a:lstStyle/>
        <a:p>
          <a:r>
            <a:rPr lang="en-US" baseline="0"/>
            <a:t>CG NRP drafts passback memo</a:t>
          </a:r>
          <a:endParaRPr lang="en-US"/>
        </a:p>
      </dgm:t>
    </dgm:pt>
    <dgm:pt modelId="{54D55FBE-8105-45DB-90BA-9A90DA1C89C5}" type="parTrans" cxnId="{2D0A79E6-D882-4F1A-BDC8-D723FC91C2C2}">
      <dgm:prSet/>
      <dgm:spPr/>
      <dgm:t>
        <a:bodyPr/>
        <a:lstStyle/>
        <a:p>
          <a:endParaRPr lang="en-US"/>
        </a:p>
      </dgm:t>
    </dgm:pt>
    <dgm:pt modelId="{E071691D-06DE-4211-AF4E-293C45F9CD15}" type="sibTrans" cxnId="{2D0A79E6-D882-4F1A-BDC8-D723FC91C2C2}">
      <dgm:prSet/>
      <dgm:spPr/>
      <dgm:t>
        <a:bodyPr/>
        <a:lstStyle/>
        <a:p>
          <a:endParaRPr lang="en-US"/>
        </a:p>
      </dgm:t>
    </dgm:pt>
    <dgm:pt modelId="{1CB5B7D8-53DF-422F-B31B-429F8240D713}">
      <dgm:prSet/>
      <dgm:spPr/>
      <dgm:t>
        <a:bodyPr/>
        <a:lstStyle/>
        <a:p>
          <a:r>
            <a:rPr lang="en-US" baseline="0"/>
            <a:t>Passback memo identifies "Improvement Actions"</a:t>
          </a:r>
          <a:endParaRPr lang="en-US"/>
        </a:p>
      </dgm:t>
    </dgm:pt>
    <dgm:pt modelId="{0969F43E-C382-4677-9F9F-973C16BA37E7}" type="parTrans" cxnId="{40BDF5DA-6405-438E-99ED-50652A502DAD}">
      <dgm:prSet/>
      <dgm:spPr/>
      <dgm:t>
        <a:bodyPr/>
        <a:lstStyle/>
        <a:p>
          <a:endParaRPr lang="en-US"/>
        </a:p>
      </dgm:t>
    </dgm:pt>
    <dgm:pt modelId="{4FD545F0-01BA-413D-AEF8-98A4ED0CBB87}" type="sibTrans" cxnId="{40BDF5DA-6405-438E-99ED-50652A502DAD}">
      <dgm:prSet/>
      <dgm:spPr/>
      <dgm:t>
        <a:bodyPr/>
        <a:lstStyle/>
        <a:p>
          <a:endParaRPr lang="en-US"/>
        </a:p>
      </dgm:t>
    </dgm:pt>
    <dgm:pt modelId="{4878A177-1A9C-49B4-A480-8BDB9FAC0FD8}">
      <dgm:prSet/>
      <dgm:spPr/>
      <dgm:t>
        <a:bodyPr/>
        <a:lstStyle/>
        <a:p>
          <a:r>
            <a:rPr lang="en-US" baseline="0"/>
            <a:t>Reviewed by Area &amp; District</a:t>
          </a:r>
          <a:endParaRPr lang="en-US"/>
        </a:p>
      </dgm:t>
    </dgm:pt>
    <dgm:pt modelId="{352D76CD-5DD5-42F2-8FA6-5C097441366B}" type="parTrans" cxnId="{0BF769ED-3506-4232-A865-E4EFA00C2600}">
      <dgm:prSet/>
      <dgm:spPr/>
      <dgm:t>
        <a:bodyPr/>
        <a:lstStyle/>
        <a:p>
          <a:endParaRPr lang="en-US"/>
        </a:p>
      </dgm:t>
    </dgm:pt>
    <dgm:pt modelId="{0897527B-E4AE-40A6-BA9D-55AD240AC4B2}" type="sibTrans" cxnId="{0BF769ED-3506-4232-A865-E4EFA00C2600}">
      <dgm:prSet/>
      <dgm:spPr/>
      <dgm:t>
        <a:bodyPr/>
        <a:lstStyle/>
        <a:p>
          <a:endParaRPr lang="en-US"/>
        </a:p>
      </dgm:t>
    </dgm:pt>
    <dgm:pt modelId="{237D74B8-23DF-42C2-949F-CDF1505FF4FD}">
      <dgm:prSet/>
      <dgm:spPr/>
      <dgm:t>
        <a:bodyPr/>
        <a:lstStyle/>
        <a:p>
          <a:r>
            <a:rPr lang="en-US" baseline="0"/>
            <a:t>Sector develops improvement plan</a:t>
          </a:r>
          <a:endParaRPr lang="en-US"/>
        </a:p>
      </dgm:t>
    </dgm:pt>
    <dgm:pt modelId="{45BE06E4-7444-4392-8110-11E848002954}" type="parTrans" cxnId="{9725C87B-B81F-4996-91F7-0F926ABD55A8}">
      <dgm:prSet/>
      <dgm:spPr/>
      <dgm:t>
        <a:bodyPr/>
        <a:lstStyle/>
        <a:p>
          <a:endParaRPr lang="en-US"/>
        </a:p>
      </dgm:t>
    </dgm:pt>
    <dgm:pt modelId="{AA83EE5D-11DD-4B56-BF93-4A4AAA3D38EE}" type="sibTrans" cxnId="{9725C87B-B81F-4996-91F7-0F926ABD55A8}">
      <dgm:prSet/>
      <dgm:spPr/>
      <dgm:t>
        <a:bodyPr/>
        <a:lstStyle/>
        <a:p>
          <a:endParaRPr lang="en-US"/>
        </a:p>
      </dgm:t>
    </dgm:pt>
    <dgm:pt modelId="{A99C3669-567E-462F-B3C3-09160EB94FEF}">
      <dgm:prSet/>
      <dgm:spPr/>
      <dgm:t>
        <a:bodyPr/>
        <a:lstStyle/>
        <a:p>
          <a:r>
            <a:rPr lang="en-US" baseline="0"/>
            <a:t>Improvement plan approved by Area</a:t>
          </a:r>
          <a:endParaRPr lang="en-US"/>
        </a:p>
      </dgm:t>
    </dgm:pt>
    <dgm:pt modelId="{E3A6F352-7F7D-48E4-9347-222F14F8631E}" type="parTrans" cxnId="{43224336-928E-433C-9FB8-D8BBC7017371}">
      <dgm:prSet/>
      <dgm:spPr/>
      <dgm:t>
        <a:bodyPr/>
        <a:lstStyle/>
        <a:p>
          <a:endParaRPr lang="en-US"/>
        </a:p>
      </dgm:t>
    </dgm:pt>
    <dgm:pt modelId="{7BF2308B-BA76-4E58-9ED5-2C7DB5DABBF1}" type="sibTrans" cxnId="{43224336-928E-433C-9FB8-D8BBC7017371}">
      <dgm:prSet/>
      <dgm:spPr/>
      <dgm:t>
        <a:bodyPr/>
        <a:lstStyle/>
        <a:p>
          <a:endParaRPr lang="en-US"/>
        </a:p>
      </dgm:t>
    </dgm:pt>
    <dgm:pt modelId="{9C1D9FA0-0B12-4EFB-A6E3-EA404BE3A4D8}" type="pres">
      <dgm:prSet presAssocID="{388C5466-F37D-4F1C-B6AD-A4EB21B0DEF4}" presName="outerComposite" presStyleCnt="0">
        <dgm:presLayoutVars>
          <dgm:chMax val="5"/>
          <dgm:dir/>
          <dgm:resizeHandles val="exact"/>
        </dgm:presLayoutVars>
      </dgm:prSet>
      <dgm:spPr/>
    </dgm:pt>
    <dgm:pt modelId="{279C8891-45B9-4502-B00C-0A5E5B5FB8EC}" type="pres">
      <dgm:prSet presAssocID="{388C5466-F37D-4F1C-B6AD-A4EB21B0DEF4}" presName="dummyMaxCanvas" presStyleCnt="0">
        <dgm:presLayoutVars/>
      </dgm:prSet>
      <dgm:spPr/>
    </dgm:pt>
    <dgm:pt modelId="{64DDCD82-4CE4-4F72-892A-677E2092869B}" type="pres">
      <dgm:prSet presAssocID="{388C5466-F37D-4F1C-B6AD-A4EB21B0DEF4}" presName="FiveNodes_1" presStyleLbl="node1" presStyleIdx="0" presStyleCnt="5">
        <dgm:presLayoutVars>
          <dgm:bulletEnabled val="1"/>
        </dgm:presLayoutVars>
      </dgm:prSet>
      <dgm:spPr/>
    </dgm:pt>
    <dgm:pt modelId="{B7525BF8-9F05-4658-93D3-048425EBDBA0}" type="pres">
      <dgm:prSet presAssocID="{388C5466-F37D-4F1C-B6AD-A4EB21B0DEF4}" presName="FiveNodes_2" presStyleLbl="node1" presStyleIdx="1" presStyleCnt="5">
        <dgm:presLayoutVars>
          <dgm:bulletEnabled val="1"/>
        </dgm:presLayoutVars>
      </dgm:prSet>
      <dgm:spPr/>
    </dgm:pt>
    <dgm:pt modelId="{23939365-3D50-41A3-AD97-981876E79C31}" type="pres">
      <dgm:prSet presAssocID="{388C5466-F37D-4F1C-B6AD-A4EB21B0DEF4}" presName="FiveNodes_3" presStyleLbl="node1" presStyleIdx="2" presStyleCnt="5">
        <dgm:presLayoutVars>
          <dgm:bulletEnabled val="1"/>
        </dgm:presLayoutVars>
      </dgm:prSet>
      <dgm:spPr/>
    </dgm:pt>
    <dgm:pt modelId="{4E9C6077-71E1-479A-A454-655043DF8C35}" type="pres">
      <dgm:prSet presAssocID="{388C5466-F37D-4F1C-B6AD-A4EB21B0DEF4}" presName="FiveNodes_4" presStyleLbl="node1" presStyleIdx="3" presStyleCnt="5">
        <dgm:presLayoutVars>
          <dgm:bulletEnabled val="1"/>
        </dgm:presLayoutVars>
      </dgm:prSet>
      <dgm:spPr/>
    </dgm:pt>
    <dgm:pt modelId="{DFEFF55F-FCB5-492A-9FB8-4C68EF308F7B}" type="pres">
      <dgm:prSet presAssocID="{388C5466-F37D-4F1C-B6AD-A4EB21B0DEF4}" presName="FiveNodes_5" presStyleLbl="node1" presStyleIdx="4" presStyleCnt="5">
        <dgm:presLayoutVars>
          <dgm:bulletEnabled val="1"/>
        </dgm:presLayoutVars>
      </dgm:prSet>
      <dgm:spPr/>
    </dgm:pt>
    <dgm:pt modelId="{A4D42206-1E4B-4BFD-867E-0FD0A004F07F}" type="pres">
      <dgm:prSet presAssocID="{388C5466-F37D-4F1C-B6AD-A4EB21B0DEF4}" presName="FiveConn_1-2" presStyleLbl="fgAccFollowNode1" presStyleIdx="0" presStyleCnt="4">
        <dgm:presLayoutVars>
          <dgm:bulletEnabled val="1"/>
        </dgm:presLayoutVars>
      </dgm:prSet>
      <dgm:spPr/>
    </dgm:pt>
    <dgm:pt modelId="{71F4C586-6EB6-48A7-ADFB-2C0F364795BB}" type="pres">
      <dgm:prSet presAssocID="{388C5466-F37D-4F1C-B6AD-A4EB21B0DEF4}" presName="FiveConn_2-3" presStyleLbl="fgAccFollowNode1" presStyleIdx="1" presStyleCnt="4">
        <dgm:presLayoutVars>
          <dgm:bulletEnabled val="1"/>
        </dgm:presLayoutVars>
      </dgm:prSet>
      <dgm:spPr/>
    </dgm:pt>
    <dgm:pt modelId="{97BB6765-5834-4103-9E5A-B2303AC781DC}" type="pres">
      <dgm:prSet presAssocID="{388C5466-F37D-4F1C-B6AD-A4EB21B0DEF4}" presName="FiveConn_3-4" presStyleLbl="fgAccFollowNode1" presStyleIdx="2" presStyleCnt="4">
        <dgm:presLayoutVars>
          <dgm:bulletEnabled val="1"/>
        </dgm:presLayoutVars>
      </dgm:prSet>
      <dgm:spPr/>
    </dgm:pt>
    <dgm:pt modelId="{0ECC5B52-D542-4FBB-8561-544B85014246}" type="pres">
      <dgm:prSet presAssocID="{388C5466-F37D-4F1C-B6AD-A4EB21B0DEF4}" presName="FiveConn_4-5" presStyleLbl="fgAccFollowNode1" presStyleIdx="3" presStyleCnt="4">
        <dgm:presLayoutVars>
          <dgm:bulletEnabled val="1"/>
        </dgm:presLayoutVars>
      </dgm:prSet>
      <dgm:spPr/>
    </dgm:pt>
    <dgm:pt modelId="{CBA2A4AC-8A5E-482F-90CD-EF9455BA33F1}" type="pres">
      <dgm:prSet presAssocID="{388C5466-F37D-4F1C-B6AD-A4EB21B0DEF4}" presName="FiveNodes_1_text" presStyleLbl="node1" presStyleIdx="4" presStyleCnt="5">
        <dgm:presLayoutVars>
          <dgm:bulletEnabled val="1"/>
        </dgm:presLayoutVars>
      </dgm:prSet>
      <dgm:spPr/>
    </dgm:pt>
    <dgm:pt modelId="{B80240AF-5B1E-46A8-9D16-62649D7B489E}" type="pres">
      <dgm:prSet presAssocID="{388C5466-F37D-4F1C-B6AD-A4EB21B0DEF4}" presName="FiveNodes_2_text" presStyleLbl="node1" presStyleIdx="4" presStyleCnt="5">
        <dgm:presLayoutVars>
          <dgm:bulletEnabled val="1"/>
        </dgm:presLayoutVars>
      </dgm:prSet>
      <dgm:spPr/>
    </dgm:pt>
    <dgm:pt modelId="{E0282FE5-2BBC-46D5-B92D-7949D79E398B}" type="pres">
      <dgm:prSet presAssocID="{388C5466-F37D-4F1C-B6AD-A4EB21B0DEF4}" presName="FiveNodes_3_text" presStyleLbl="node1" presStyleIdx="4" presStyleCnt="5">
        <dgm:presLayoutVars>
          <dgm:bulletEnabled val="1"/>
        </dgm:presLayoutVars>
      </dgm:prSet>
      <dgm:spPr/>
    </dgm:pt>
    <dgm:pt modelId="{83061F2B-F31E-47CE-AF5C-12AE637C4C30}" type="pres">
      <dgm:prSet presAssocID="{388C5466-F37D-4F1C-B6AD-A4EB21B0DEF4}" presName="FiveNodes_4_text" presStyleLbl="node1" presStyleIdx="4" presStyleCnt="5">
        <dgm:presLayoutVars>
          <dgm:bulletEnabled val="1"/>
        </dgm:presLayoutVars>
      </dgm:prSet>
      <dgm:spPr/>
    </dgm:pt>
    <dgm:pt modelId="{0003BAA7-4ECC-4589-AAAA-C57793483F38}" type="pres">
      <dgm:prSet presAssocID="{388C5466-F37D-4F1C-B6AD-A4EB21B0DEF4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3CE7650C-EF25-4784-8861-BF9FD59C8976}" type="presOf" srcId="{1CB5B7D8-53DF-422F-B31B-429F8240D713}" destId="{B80240AF-5B1E-46A8-9D16-62649D7B489E}" srcOrd="1" destOrd="0" presId="urn:microsoft.com/office/officeart/2005/8/layout/vProcess5"/>
    <dgm:cxn modelId="{AA77210E-B3F5-4A49-8773-37EA1C54AB96}" type="presOf" srcId="{4FD545F0-01BA-413D-AEF8-98A4ED0CBB87}" destId="{71F4C586-6EB6-48A7-ADFB-2C0F364795BB}" srcOrd="0" destOrd="0" presId="urn:microsoft.com/office/officeart/2005/8/layout/vProcess5"/>
    <dgm:cxn modelId="{E12BB61A-6C0B-4C02-9C64-E542A3B16894}" type="presOf" srcId="{4878A177-1A9C-49B4-A480-8BDB9FAC0FD8}" destId="{E0282FE5-2BBC-46D5-B92D-7949D79E398B}" srcOrd="1" destOrd="0" presId="urn:microsoft.com/office/officeart/2005/8/layout/vProcess5"/>
    <dgm:cxn modelId="{BA0F9E20-C921-446E-9289-E7742B2DC6FC}" type="presOf" srcId="{AA83EE5D-11DD-4B56-BF93-4A4AAA3D38EE}" destId="{0ECC5B52-D542-4FBB-8561-544B85014246}" srcOrd="0" destOrd="0" presId="urn:microsoft.com/office/officeart/2005/8/layout/vProcess5"/>
    <dgm:cxn modelId="{BE335A29-5A7F-456B-862B-3626ED00293A}" type="presOf" srcId="{388C5466-F37D-4F1C-B6AD-A4EB21B0DEF4}" destId="{9C1D9FA0-0B12-4EFB-A6E3-EA404BE3A4D8}" srcOrd="0" destOrd="0" presId="urn:microsoft.com/office/officeart/2005/8/layout/vProcess5"/>
    <dgm:cxn modelId="{43224336-928E-433C-9FB8-D8BBC7017371}" srcId="{388C5466-F37D-4F1C-B6AD-A4EB21B0DEF4}" destId="{A99C3669-567E-462F-B3C3-09160EB94FEF}" srcOrd="4" destOrd="0" parTransId="{E3A6F352-7F7D-48E4-9347-222F14F8631E}" sibTransId="{7BF2308B-BA76-4E58-9ED5-2C7DB5DABBF1}"/>
    <dgm:cxn modelId="{F3086144-C1B4-47EE-BE2D-55EC7C636C04}" type="presOf" srcId="{0897527B-E4AE-40A6-BA9D-55AD240AC4B2}" destId="{97BB6765-5834-4103-9E5A-B2303AC781DC}" srcOrd="0" destOrd="0" presId="urn:microsoft.com/office/officeart/2005/8/layout/vProcess5"/>
    <dgm:cxn modelId="{527A0B6D-10FB-41EA-94D2-975E65041F53}" type="presOf" srcId="{1CB5B7D8-53DF-422F-B31B-429F8240D713}" destId="{B7525BF8-9F05-4658-93D3-048425EBDBA0}" srcOrd="0" destOrd="0" presId="urn:microsoft.com/office/officeart/2005/8/layout/vProcess5"/>
    <dgm:cxn modelId="{9725C87B-B81F-4996-91F7-0F926ABD55A8}" srcId="{388C5466-F37D-4F1C-B6AD-A4EB21B0DEF4}" destId="{237D74B8-23DF-42C2-949F-CDF1505FF4FD}" srcOrd="3" destOrd="0" parTransId="{45BE06E4-7444-4392-8110-11E848002954}" sibTransId="{AA83EE5D-11DD-4B56-BF93-4A4AAA3D38EE}"/>
    <dgm:cxn modelId="{A88E9DA9-1871-4E2F-8597-378803B808ED}" type="presOf" srcId="{363FECDD-45B8-487A-86C1-7DCF7EAADEFE}" destId="{64DDCD82-4CE4-4F72-892A-677E2092869B}" srcOrd="0" destOrd="0" presId="urn:microsoft.com/office/officeart/2005/8/layout/vProcess5"/>
    <dgm:cxn modelId="{85D40BAF-FD98-4FA9-BE9F-94FF508D32A5}" type="presOf" srcId="{E071691D-06DE-4211-AF4E-293C45F9CD15}" destId="{A4D42206-1E4B-4BFD-867E-0FD0A004F07F}" srcOrd="0" destOrd="0" presId="urn:microsoft.com/office/officeart/2005/8/layout/vProcess5"/>
    <dgm:cxn modelId="{3DD925C6-D2FC-4335-A5D3-ACF46B6355CD}" type="presOf" srcId="{4878A177-1A9C-49B4-A480-8BDB9FAC0FD8}" destId="{23939365-3D50-41A3-AD97-981876E79C31}" srcOrd="0" destOrd="0" presId="urn:microsoft.com/office/officeart/2005/8/layout/vProcess5"/>
    <dgm:cxn modelId="{1FD72FD9-6CA7-491C-A41E-44DFC0DD375F}" type="presOf" srcId="{A99C3669-567E-462F-B3C3-09160EB94FEF}" destId="{DFEFF55F-FCB5-492A-9FB8-4C68EF308F7B}" srcOrd="0" destOrd="0" presId="urn:microsoft.com/office/officeart/2005/8/layout/vProcess5"/>
    <dgm:cxn modelId="{6D2D76DA-40DB-4E7C-9237-1DDF82734A0E}" type="presOf" srcId="{237D74B8-23DF-42C2-949F-CDF1505FF4FD}" destId="{83061F2B-F31E-47CE-AF5C-12AE637C4C30}" srcOrd="1" destOrd="0" presId="urn:microsoft.com/office/officeart/2005/8/layout/vProcess5"/>
    <dgm:cxn modelId="{40BDF5DA-6405-438E-99ED-50652A502DAD}" srcId="{388C5466-F37D-4F1C-B6AD-A4EB21B0DEF4}" destId="{1CB5B7D8-53DF-422F-B31B-429F8240D713}" srcOrd="1" destOrd="0" parTransId="{0969F43E-C382-4677-9F9F-973C16BA37E7}" sibTransId="{4FD545F0-01BA-413D-AEF8-98A4ED0CBB87}"/>
    <dgm:cxn modelId="{12F99FDC-4744-4481-A716-417DC79BD734}" type="presOf" srcId="{363FECDD-45B8-487A-86C1-7DCF7EAADEFE}" destId="{CBA2A4AC-8A5E-482F-90CD-EF9455BA33F1}" srcOrd="1" destOrd="0" presId="urn:microsoft.com/office/officeart/2005/8/layout/vProcess5"/>
    <dgm:cxn modelId="{2D0A79E6-D882-4F1A-BDC8-D723FC91C2C2}" srcId="{388C5466-F37D-4F1C-B6AD-A4EB21B0DEF4}" destId="{363FECDD-45B8-487A-86C1-7DCF7EAADEFE}" srcOrd="0" destOrd="0" parTransId="{54D55FBE-8105-45DB-90BA-9A90DA1C89C5}" sibTransId="{E071691D-06DE-4211-AF4E-293C45F9CD15}"/>
    <dgm:cxn modelId="{3608BEE9-26A2-4EE8-A877-304504CA5D90}" type="presOf" srcId="{237D74B8-23DF-42C2-949F-CDF1505FF4FD}" destId="{4E9C6077-71E1-479A-A454-655043DF8C35}" srcOrd="0" destOrd="0" presId="urn:microsoft.com/office/officeart/2005/8/layout/vProcess5"/>
    <dgm:cxn modelId="{0BF769ED-3506-4232-A865-E4EFA00C2600}" srcId="{388C5466-F37D-4F1C-B6AD-A4EB21B0DEF4}" destId="{4878A177-1A9C-49B4-A480-8BDB9FAC0FD8}" srcOrd="2" destOrd="0" parTransId="{352D76CD-5DD5-42F2-8FA6-5C097441366B}" sibTransId="{0897527B-E4AE-40A6-BA9D-55AD240AC4B2}"/>
    <dgm:cxn modelId="{D1221DEE-E427-4C54-8E7D-C48486C29E4E}" type="presOf" srcId="{A99C3669-567E-462F-B3C3-09160EB94FEF}" destId="{0003BAA7-4ECC-4589-AAAA-C57793483F38}" srcOrd="1" destOrd="0" presId="urn:microsoft.com/office/officeart/2005/8/layout/vProcess5"/>
    <dgm:cxn modelId="{A9AD96FE-1C90-4F0A-9C4C-5BD69841D419}" type="presParOf" srcId="{9C1D9FA0-0B12-4EFB-A6E3-EA404BE3A4D8}" destId="{279C8891-45B9-4502-B00C-0A5E5B5FB8EC}" srcOrd="0" destOrd="0" presId="urn:microsoft.com/office/officeart/2005/8/layout/vProcess5"/>
    <dgm:cxn modelId="{0967F89D-B8AD-4328-B70A-5D3C868AE5CC}" type="presParOf" srcId="{9C1D9FA0-0B12-4EFB-A6E3-EA404BE3A4D8}" destId="{64DDCD82-4CE4-4F72-892A-677E2092869B}" srcOrd="1" destOrd="0" presId="urn:microsoft.com/office/officeart/2005/8/layout/vProcess5"/>
    <dgm:cxn modelId="{241B580D-69DC-4181-B76A-3BCD78C2275D}" type="presParOf" srcId="{9C1D9FA0-0B12-4EFB-A6E3-EA404BE3A4D8}" destId="{B7525BF8-9F05-4658-93D3-048425EBDBA0}" srcOrd="2" destOrd="0" presId="urn:microsoft.com/office/officeart/2005/8/layout/vProcess5"/>
    <dgm:cxn modelId="{7C5CDA75-ADAB-41B4-97DF-8E75A1C4F8FB}" type="presParOf" srcId="{9C1D9FA0-0B12-4EFB-A6E3-EA404BE3A4D8}" destId="{23939365-3D50-41A3-AD97-981876E79C31}" srcOrd="3" destOrd="0" presId="urn:microsoft.com/office/officeart/2005/8/layout/vProcess5"/>
    <dgm:cxn modelId="{2C1CB43E-27EF-40A7-B991-324266E237C6}" type="presParOf" srcId="{9C1D9FA0-0B12-4EFB-A6E3-EA404BE3A4D8}" destId="{4E9C6077-71E1-479A-A454-655043DF8C35}" srcOrd="4" destOrd="0" presId="urn:microsoft.com/office/officeart/2005/8/layout/vProcess5"/>
    <dgm:cxn modelId="{D8EBAA63-BD19-4C42-AE63-C00672811931}" type="presParOf" srcId="{9C1D9FA0-0B12-4EFB-A6E3-EA404BE3A4D8}" destId="{DFEFF55F-FCB5-492A-9FB8-4C68EF308F7B}" srcOrd="5" destOrd="0" presId="urn:microsoft.com/office/officeart/2005/8/layout/vProcess5"/>
    <dgm:cxn modelId="{C554CF3D-22DA-4224-8559-02D9AF4CFE7D}" type="presParOf" srcId="{9C1D9FA0-0B12-4EFB-A6E3-EA404BE3A4D8}" destId="{A4D42206-1E4B-4BFD-867E-0FD0A004F07F}" srcOrd="6" destOrd="0" presId="urn:microsoft.com/office/officeart/2005/8/layout/vProcess5"/>
    <dgm:cxn modelId="{10F3BF28-B0F3-4A60-9DE5-2D7EAFFA55AD}" type="presParOf" srcId="{9C1D9FA0-0B12-4EFB-A6E3-EA404BE3A4D8}" destId="{71F4C586-6EB6-48A7-ADFB-2C0F364795BB}" srcOrd="7" destOrd="0" presId="urn:microsoft.com/office/officeart/2005/8/layout/vProcess5"/>
    <dgm:cxn modelId="{92810359-2344-4550-B2D9-399C35D4A457}" type="presParOf" srcId="{9C1D9FA0-0B12-4EFB-A6E3-EA404BE3A4D8}" destId="{97BB6765-5834-4103-9E5A-B2303AC781DC}" srcOrd="8" destOrd="0" presId="urn:microsoft.com/office/officeart/2005/8/layout/vProcess5"/>
    <dgm:cxn modelId="{A7A6A5AB-E17C-4569-AE96-F5898921748B}" type="presParOf" srcId="{9C1D9FA0-0B12-4EFB-A6E3-EA404BE3A4D8}" destId="{0ECC5B52-D542-4FBB-8561-544B85014246}" srcOrd="9" destOrd="0" presId="urn:microsoft.com/office/officeart/2005/8/layout/vProcess5"/>
    <dgm:cxn modelId="{6FBD1FC0-5AE5-46AF-A0D2-77A349588D90}" type="presParOf" srcId="{9C1D9FA0-0B12-4EFB-A6E3-EA404BE3A4D8}" destId="{CBA2A4AC-8A5E-482F-90CD-EF9455BA33F1}" srcOrd="10" destOrd="0" presId="urn:microsoft.com/office/officeart/2005/8/layout/vProcess5"/>
    <dgm:cxn modelId="{EC3E30AA-4EDF-4073-9AA2-A35F20E78EBF}" type="presParOf" srcId="{9C1D9FA0-0B12-4EFB-A6E3-EA404BE3A4D8}" destId="{B80240AF-5B1E-46A8-9D16-62649D7B489E}" srcOrd="11" destOrd="0" presId="urn:microsoft.com/office/officeart/2005/8/layout/vProcess5"/>
    <dgm:cxn modelId="{A3DD40A8-6EC2-439B-BD38-9351DD47B0A8}" type="presParOf" srcId="{9C1D9FA0-0B12-4EFB-A6E3-EA404BE3A4D8}" destId="{E0282FE5-2BBC-46D5-B92D-7949D79E398B}" srcOrd="12" destOrd="0" presId="urn:microsoft.com/office/officeart/2005/8/layout/vProcess5"/>
    <dgm:cxn modelId="{08A6C543-2D69-48ED-A5EF-92BBCB947634}" type="presParOf" srcId="{9C1D9FA0-0B12-4EFB-A6E3-EA404BE3A4D8}" destId="{83061F2B-F31E-47CE-AF5C-12AE637C4C30}" srcOrd="13" destOrd="0" presId="urn:microsoft.com/office/officeart/2005/8/layout/vProcess5"/>
    <dgm:cxn modelId="{24632A59-6C4F-48A5-975A-66C5BB0B6AAC}" type="presParOf" srcId="{9C1D9FA0-0B12-4EFB-A6E3-EA404BE3A4D8}" destId="{0003BAA7-4ECC-4589-AAAA-C57793483F38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ACB59E5-CB47-45F5-A0D7-B21C59C18F94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CCC7B244-4BC9-4105-BBEB-B0E35D2ABE9C}">
      <dgm:prSet/>
      <dgm:spPr/>
      <dgm:t>
        <a:bodyPr/>
        <a:lstStyle/>
        <a:p>
          <a:pPr>
            <a:defRPr cap="all"/>
          </a:pPr>
          <a:r>
            <a:rPr lang="en-US" baseline="0"/>
            <a:t>Risk Based Scenario Selection and Design</a:t>
          </a:r>
          <a:endParaRPr lang="en-US"/>
        </a:p>
      </dgm:t>
    </dgm:pt>
    <dgm:pt modelId="{219367DC-CD0D-41AE-9A77-9A3F9C003479}" type="parTrans" cxnId="{B2113115-6C43-4C4A-9442-05A01196D5C4}">
      <dgm:prSet/>
      <dgm:spPr/>
      <dgm:t>
        <a:bodyPr/>
        <a:lstStyle/>
        <a:p>
          <a:endParaRPr lang="en-US"/>
        </a:p>
      </dgm:t>
    </dgm:pt>
    <dgm:pt modelId="{3F1A9232-C5AC-49F6-A255-BDB3CBB3F3DF}" type="sibTrans" cxnId="{B2113115-6C43-4C4A-9442-05A01196D5C4}">
      <dgm:prSet/>
      <dgm:spPr/>
      <dgm:t>
        <a:bodyPr/>
        <a:lstStyle/>
        <a:p>
          <a:endParaRPr lang="en-US"/>
        </a:p>
      </dgm:t>
    </dgm:pt>
    <dgm:pt modelId="{6B7A85FD-9B6E-4051-9474-E97B02BCECBA}">
      <dgm:prSet/>
      <dgm:spPr/>
      <dgm:t>
        <a:bodyPr/>
        <a:lstStyle/>
        <a:p>
          <a:pPr>
            <a:defRPr cap="all"/>
          </a:pPr>
          <a:r>
            <a:rPr lang="en-US" baseline="0"/>
            <a:t>Area Committee Involvement</a:t>
          </a:r>
          <a:endParaRPr lang="en-US"/>
        </a:p>
      </dgm:t>
    </dgm:pt>
    <dgm:pt modelId="{ED2934D6-002B-4841-8329-7CD32B536382}" type="parTrans" cxnId="{421D5562-5760-48D3-934B-75ACF198C6FD}">
      <dgm:prSet/>
      <dgm:spPr/>
      <dgm:t>
        <a:bodyPr/>
        <a:lstStyle/>
        <a:p>
          <a:endParaRPr lang="en-US"/>
        </a:p>
      </dgm:t>
    </dgm:pt>
    <dgm:pt modelId="{C3FCEBC1-0C75-431C-9498-018DDFAA4D09}" type="sibTrans" cxnId="{421D5562-5760-48D3-934B-75ACF198C6FD}">
      <dgm:prSet/>
      <dgm:spPr/>
      <dgm:t>
        <a:bodyPr/>
        <a:lstStyle/>
        <a:p>
          <a:endParaRPr lang="en-US"/>
        </a:p>
      </dgm:t>
    </dgm:pt>
    <dgm:pt modelId="{45440015-F476-40D3-BB56-7BE86E844BD5}">
      <dgm:prSet/>
      <dgm:spPr/>
      <dgm:t>
        <a:bodyPr/>
        <a:lstStyle/>
        <a:p>
          <a:pPr>
            <a:defRPr cap="all"/>
          </a:pPr>
          <a:r>
            <a:rPr lang="en-US" baseline="0"/>
            <a:t>Exercise and Training Subcommittee?</a:t>
          </a:r>
          <a:endParaRPr lang="en-US"/>
        </a:p>
      </dgm:t>
    </dgm:pt>
    <dgm:pt modelId="{979597A8-BD5F-49DD-94FD-F3EEECCB072A}" type="parTrans" cxnId="{7CD48BB3-11BE-4019-BA5E-22A7781B33BC}">
      <dgm:prSet/>
      <dgm:spPr/>
      <dgm:t>
        <a:bodyPr/>
        <a:lstStyle/>
        <a:p>
          <a:endParaRPr lang="en-US"/>
        </a:p>
      </dgm:t>
    </dgm:pt>
    <dgm:pt modelId="{14DBEA4A-EDDB-4F43-87ED-48245EFAC731}" type="sibTrans" cxnId="{7CD48BB3-11BE-4019-BA5E-22A7781B33BC}">
      <dgm:prSet/>
      <dgm:spPr/>
      <dgm:t>
        <a:bodyPr/>
        <a:lstStyle/>
        <a:p>
          <a:endParaRPr lang="en-US"/>
        </a:p>
      </dgm:t>
    </dgm:pt>
    <dgm:pt modelId="{DE4E2E1A-656B-45AF-A645-D2E673904C60}" type="pres">
      <dgm:prSet presAssocID="{AACB59E5-CB47-45F5-A0D7-B21C59C18F94}" presName="root" presStyleCnt="0">
        <dgm:presLayoutVars>
          <dgm:dir/>
          <dgm:resizeHandles val="exact"/>
        </dgm:presLayoutVars>
      </dgm:prSet>
      <dgm:spPr/>
    </dgm:pt>
    <dgm:pt modelId="{DB13FDCC-4499-4731-BFCF-79B121DD8ADC}" type="pres">
      <dgm:prSet presAssocID="{CCC7B244-4BC9-4105-BBEB-B0E35D2ABE9C}" presName="compNode" presStyleCnt="0"/>
      <dgm:spPr/>
    </dgm:pt>
    <dgm:pt modelId="{04383C52-6207-4465-88E8-F3E775A5AF1A}" type="pres">
      <dgm:prSet presAssocID="{CCC7B244-4BC9-4105-BBEB-B0E35D2ABE9C}" presName="iconBgRect" presStyleLbl="bgShp" presStyleIdx="0" presStyleCnt="3"/>
      <dgm:spPr/>
    </dgm:pt>
    <dgm:pt modelId="{145BE591-3330-4B28-8BA6-2EDD9DA358D1}" type="pres">
      <dgm:prSet presAssocID="{CCC7B244-4BC9-4105-BBEB-B0E35D2ABE9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D3BFC03D-79EF-44BA-BF37-DB84BE3BA6CE}" type="pres">
      <dgm:prSet presAssocID="{CCC7B244-4BC9-4105-BBEB-B0E35D2ABE9C}" presName="spaceRect" presStyleCnt="0"/>
      <dgm:spPr/>
    </dgm:pt>
    <dgm:pt modelId="{6A50DBE0-8ACF-4266-AB7F-C043AC68A280}" type="pres">
      <dgm:prSet presAssocID="{CCC7B244-4BC9-4105-BBEB-B0E35D2ABE9C}" presName="textRect" presStyleLbl="revTx" presStyleIdx="0" presStyleCnt="3">
        <dgm:presLayoutVars>
          <dgm:chMax val="1"/>
          <dgm:chPref val="1"/>
        </dgm:presLayoutVars>
      </dgm:prSet>
      <dgm:spPr/>
    </dgm:pt>
    <dgm:pt modelId="{F9E60872-D0FE-4BAB-855C-41420C65182B}" type="pres">
      <dgm:prSet presAssocID="{3F1A9232-C5AC-49F6-A255-BDB3CBB3F3DF}" presName="sibTrans" presStyleCnt="0"/>
      <dgm:spPr/>
    </dgm:pt>
    <dgm:pt modelId="{CBE20969-7074-4441-9CE8-2AF7C9737E83}" type="pres">
      <dgm:prSet presAssocID="{6B7A85FD-9B6E-4051-9474-E97B02BCECBA}" presName="compNode" presStyleCnt="0"/>
      <dgm:spPr/>
    </dgm:pt>
    <dgm:pt modelId="{873E1906-8CA3-432E-B244-C054BBE2A342}" type="pres">
      <dgm:prSet presAssocID="{6B7A85FD-9B6E-4051-9474-E97B02BCECBA}" presName="iconBgRect" presStyleLbl="bgShp" presStyleIdx="1" presStyleCnt="3"/>
      <dgm:spPr/>
    </dgm:pt>
    <dgm:pt modelId="{04350A81-D5E9-4B80-9A7F-3FB83E44AB8A}" type="pres">
      <dgm:prSet presAssocID="{6B7A85FD-9B6E-4051-9474-E97B02BCECB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768D1BFA-DF1B-4A12-BB5E-367D58876EF9}" type="pres">
      <dgm:prSet presAssocID="{6B7A85FD-9B6E-4051-9474-E97B02BCECBA}" presName="spaceRect" presStyleCnt="0"/>
      <dgm:spPr/>
    </dgm:pt>
    <dgm:pt modelId="{FDB0F45E-FAA7-4675-B8EF-83B75DF7E375}" type="pres">
      <dgm:prSet presAssocID="{6B7A85FD-9B6E-4051-9474-E97B02BCECBA}" presName="textRect" presStyleLbl="revTx" presStyleIdx="1" presStyleCnt="3">
        <dgm:presLayoutVars>
          <dgm:chMax val="1"/>
          <dgm:chPref val="1"/>
        </dgm:presLayoutVars>
      </dgm:prSet>
      <dgm:spPr/>
    </dgm:pt>
    <dgm:pt modelId="{86B934D5-1035-41F0-AA2A-72F97455B1AE}" type="pres">
      <dgm:prSet presAssocID="{C3FCEBC1-0C75-431C-9498-018DDFAA4D09}" presName="sibTrans" presStyleCnt="0"/>
      <dgm:spPr/>
    </dgm:pt>
    <dgm:pt modelId="{074C93A1-F772-4E61-B32B-0BD46FA7FA40}" type="pres">
      <dgm:prSet presAssocID="{45440015-F476-40D3-BB56-7BE86E844BD5}" presName="compNode" presStyleCnt="0"/>
      <dgm:spPr/>
    </dgm:pt>
    <dgm:pt modelId="{74753900-5CF6-4EA1-9931-6066B84AD089}" type="pres">
      <dgm:prSet presAssocID="{45440015-F476-40D3-BB56-7BE86E844BD5}" presName="iconBgRect" presStyleLbl="bgShp" presStyleIdx="2" presStyleCnt="3"/>
      <dgm:spPr/>
    </dgm:pt>
    <dgm:pt modelId="{B57CEC2C-673A-44A9-A028-E033D5950184}" type="pres">
      <dgm:prSet presAssocID="{45440015-F476-40D3-BB56-7BE86E844BD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ptain"/>
        </a:ext>
      </dgm:extLst>
    </dgm:pt>
    <dgm:pt modelId="{0E9B650A-067F-46FD-9742-2BA0E6FB8549}" type="pres">
      <dgm:prSet presAssocID="{45440015-F476-40D3-BB56-7BE86E844BD5}" presName="spaceRect" presStyleCnt="0"/>
      <dgm:spPr/>
    </dgm:pt>
    <dgm:pt modelId="{CA570C26-DB2F-41F5-BAEF-C14342D9C5FE}" type="pres">
      <dgm:prSet presAssocID="{45440015-F476-40D3-BB56-7BE86E844BD5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2113115-6C43-4C4A-9442-05A01196D5C4}" srcId="{AACB59E5-CB47-45F5-A0D7-B21C59C18F94}" destId="{CCC7B244-4BC9-4105-BBEB-B0E35D2ABE9C}" srcOrd="0" destOrd="0" parTransId="{219367DC-CD0D-41AE-9A77-9A3F9C003479}" sibTransId="{3F1A9232-C5AC-49F6-A255-BDB3CBB3F3DF}"/>
    <dgm:cxn modelId="{342F312E-43C0-43FF-895A-E6BFE8AC2921}" type="presOf" srcId="{AACB59E5-CB47-45F5-A0D7-B21C59C18F94}" destId="{DE4E2E1A-656B-45AF-A645-D2E673904C60}" srcOrd="0" destOrd="0" presId="urn:microsoft.com/office/officeart/2018/5/layout/IconCircleLabelList"/>
    <dgm:cxn modelId="{6514BD3F-EB2C-4D15-B994-B83E456F1C3C}" type="presOf" srcId="{45440015-F476-40D3-BB56-7BE86E844BD5}" destId="{CA570C26-DB2F-41F5-BAEF-C14342D9C5FE}" srcOrd="0" destOrd="0" presId="urn:microsoft.com/office/officeart/2018/5/layout/IconCircleLabelList"/>
    <dgm:cxn modelId="{421D5562-5760-48D3-934B-75ACF198C6FD}" srcId="{AACB59E5-CB47-45F5-A0D7-B21C59C18F94}" destId="{6B7A85FD-9B6E-4051-9474-E97B02BCECBA}" srcOrd="1" destOrd="0" parTransId="{ED2934D6-002B-4841-8329-7CD32B536382}" sibTransId="{C3FCEBC1-0C75-431C-9498-018DDFAA4D09}"/>
    <dgm:cxn modelId="{7CD48BB3-11BE-4019-BA5E-22A7781B33BC}" srcId="{AACB59E5-CB47-45F5-A0D7-B21C59C18F94}" destId="{45440015-F476-40D3-BB56-7BE86E844BD5}" srcOrd="2" destOrd="0" parTransId="{979597A8-BD5F-49DD-94FD-F3EEECCB072A}" sibTransId="{14DBEA4A-EDDB-4F43-87ED-48245EFAC731}"/>
    <dgm:cxn modelId="{E7791BC5-EE51-454F-AE62-9B64D387E624}" type="presOf" srcId="{CCC7B244-4BC9-4105-BBEB-B0E35D2ABE9C}" destId="{6A50DBE0-8ACF-4266-AB7F-C043AC68A280}" srcOrd="0" destOrd="0" presId="urn:microsoft.com/office/officeart/2018/5/layout/IconCircleLabelList"/>
    <dgm:cxn modelId="{E61642D2-C06A-45E2-A19B-E35D0582DE86}" type="presOf" srcId="{6B7A85FD-9B6E-4051-9474-E97B02BCECBA}" destId="{FDB0F45E-FAA7-4675-B8EF-83B75DF7E375}" srcOrd="0" destOrd="0" presId="urn:microsoft.com/office/officeart/2018/5/layout/IconCircleLabelList"/>
    <dgm:cxn modelId="{C24D5BB1-C400-49F3-8556-9B16373DB075}" type="presParOf" srcId="{DE4E2E1A-656B-45AF-A645-D2E673904C60}" destId="{DB13FDCC-4499-4731-BFCF-79B121DD8ADC}" srcOrd="0" destOrd="0" presId="urn:microsoft.com/office/officeart/2018/5/layout/IconCircleLabelList"/>
    <dgm:cxn modelId="{DC2B13BD-D89A-498A-8B57-736DD49FBF48}" type="presParOf" srcId="{DB13FDCC-4499-4731-BFCF-79B121DD8ADC}" destId="{04383C52-6207-4465-88E8-F3E775A5AF1A}" srcOrd="0" destOrd="0" presId="urn:microsoft.com/office/officeart/2018/5/layout/IconCircleLabelList"/>
    <dgm:cxn modelId="{F8A423D0-0138-41EA-9546-C4092F65BB28}" type="presParOf" srcId="{DB13FDCC-4499-4731-BFCF-79B121DD8ADC}" destId="{145BE591-3330-4B28-8BA6-2EDD9DA358D1}" srcOrd="1" destOrd="0" presId="urn:microsoft.com/office/officeart/2018/5/layout/IconCircleLabelList"/>
    <dgm:cxn modelId="{82B74F6F-3ADB-4170-8116-EBCFB4759C28}" type="presParOf" srcId="{DB13FDCC-4499-4731-BFCF-79B121DD8ADC}" destId="{D3BFC03D-79EF-44BA-BF37-DB84BE3BA6CE}" srcOrd="2" destOrd="0" presId="urn:microsoft.com/office/officeart/2018/5/layout/IconCircleLabelList"/>
    <dgm:cxn modelId="{9FC9A395-4FBC-42DA-8A6E-90AFEEF41EDA}" type="presParOf" srcId="{DB13FDCC-4499-4731-BFCF-79B121DD8ADC}" destId="{6A50DBE0-8ACF-4266-AB7F-C043AC68A280}" srcOrd="3" destOrd="0" presId="urn:microsoft.com/office/officeart/2018/5/layout/IconCircleLabelList"/>
    <dgm:cxn modelId="{F042DA2C-B858-4F99-A7B3-4D7938D13938}" type="presParOf" srcId="{DE4E2E1A-656B-45AF-A645-D2E673904C60}" destId="{F9E60872-D0FE-4BAB-855C-41420C65182B}" srcOrd="1" destOrd="0" presId="urn:microsoft.com/office/officeart/2018/5/layout/IconCircleLabelList"/>
    <dgm:cxn modelId="{48DAC395-77BB-4171-97E6-F03169CA3D1B}" type="presParOf" srcId="{DE4E2E1A-656B-45AF-A645-D2E673904C60}" destId="{CBE20969-7074-4441-9CE8-2AF7C9737E83}" srcOrd="2" destOrd="0" presId="urn:microsoft.com/office/officeart/2018/5/layout/IconCircleLabelList"/>
    <dgm:cxn modelId="{930254A3-93E8-4A7A-ABA6-9E01730E8C37}" type="presParOf" srcId="{CBE20969-7074-4441-9CE8-2AF7C9737E83}" destId="{873E1906-8CA3-432E-B244-C054BBE2A342}" srcOrd="0" destOrd="0" presId="urn:microsoft.com/office/officeart/2018/5/layout/IconCircleLabelList"/>
    <dgm:cxn modelId="{7467F2E5-8F57-4A47-B1B5-147858B472F6}" type="presParOf" srcId="{CBE20969-7074-4441-9CE8-2AF7C9737E83}" destId="{04350A81-D5E9-4B80-9A7F-3FB83E44AB8A}" srcOrd="1" destOrd="0" presId="urn:microsoft.com/office/officeart/2018/5/layout/IconCircleLabelList"/>
    <dgm:cxn modelId="{72A2115B-83C0-4ADF-84D8-7317976820DC}" type="presParOf" srcId="{CBE20969-7074-4441-9CE8-2AF7C9737E83}" destId="{768D1BFA-DF1B-4A12-BB5E-367D58876EF9}" srcOrd="2" destOrd="0" presId="urn:microsoft.com/office/officeart/2018/5/layout/IconCircleLabelList"/>
    <dgm:cxn modelId="{5E676085-7BC0-4BCA-A219-E1C5125E74C7}" type="presParOf" srcId="{CBE20969-7074-4441-9CE8-2AF7C9737E83}" destId="{FDB0F45E-FAA7-4675-B8EF-83B75DF7E375}" srcOrd="3" destOrd="0" presId="urn:microsoft.com/office/officeart/2018/5/layout/IconCircleLabelList"/>
    <dgm:cxn modelId="{3ACBB951-5D20-4879-8AEA-1B3BF0B96C3F}" type="presParOf" srcId="{DE4E2E1A-656B-45AF-A645-D2E673904C60}" destId="{86B934D5-1035-41F0-AA2A-72F97455B1AE}" srcOrd="3" destOrd="0" presId="urn:microsoft.com/office/officeart/2018/5/layout/IconCircleLabelList"/>
    <dgm:cxn modelId="{16A01C95-E55C-4205-9490-B0F084BCAFF6}" type="presParOf" srcId="{DE4E2E1A-656B-45AF-A645-D2E673904C60}" destId="{074C93A1-F772-4E61-B32B-0BD46FA7FA40}" srcOrd="4" destOrd="0" presId="urn:microsoft.com/office/officeart/2018/5/layout/IconCircleLabelList"/>
    <dgm:cxn modelId="{C2519501-3730-4F13-BC76-155C6BB2E863}" type="presParOf" srcId="{074C93A1-F772-4E61-B32B-0BD46FA7FA40}" destId="{74753900-5CF6-4EA1-9931-6066B84AD089}" srcOrd="0" destOrd="0" presId="urn:microsoft.com/office/officeart/2018/5/layout/IconCircleLabelList"/>
    <dgm:cxn modelId="{398240D2-A4FD-4244-B337-F8034CF30594}" type="presParOf" srcId="{074C93A1-F772-4E61-B32B-0BD46FA7FA40}" destId="{B57CEC2C-673A-44A9-A028-E033D5950184}" srcOrd="1" destOrd="0" presId="urn:microsoft.com/office/officeart/2018/5/layout/IconCircleLabelList"/>
    <dgm:cxn modelId="{2322F09E-A6FC-472B-842B-81AADEEF2A59}" type="presParOf" srcId="{074C93A1-F772-4E61-B32B-0BD46FA7FA40}" destId="{0E9B650A-067F-46FD-9742-2BA0E6FB8549}" srcOrd="2" destOrd="0" presId="urn:microsoft.com/office/officeart/2018/5/layout/IconCircleLabelList"/>
    <dgm:cxn modelId="{076E4A61-A74A-42A5-9A37-F33E6566044C}" type="presParOf" srcId="{074C93A1-F772-4E61-B32B-0BD46FA7FA40}" destId="{CA570C26-DB2F-41F5-BAEF-C14342D9C5F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AD2815-8CAB-4EA9-8F82-3E26363B27F5}">
      <dsp:nvSpPr>
        <dsp:cNvPr id="0" name=""/>
        <dsp:cNvSpPr/>
      </dsp:nvSpPr>
      <dsp:spPr>
        <a:xfrm>
          <a:off x="2888" y="611420"/>
          <a:ext cx="2291259" cy="137475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baseline="0"/>
            <a:t>New ACP architecture roll-out; timeline &amp; importance.</a:t>
          </a:r>
          <a:endParaRPr lang="en-US" sz="1700" kern="1200"/>
        </a:p>
      </dsp:txBody>
      <dsp:txXfrm>
        <a:off x="2888" y="611420"/>
        <a:ext cx="2291259" cy="1374755"/>
      </dsp:txXfrm>
    </dsp:sp>
    <dsp:sp modelId="{F388A0D1-F761-4945-9E05-A8B9264E183E}">
      <dsp:nvSpPr>
        <dsp:cNvPr id="0" name=""/>
        <dsp:cNvSpPr/>
      </dsp:nvSpPr>
      <dsp:spPr>
        <a:xfrm>
          <a:off x="2523273" y="611420"/>
          <a:ext cx="2291259" cy="137475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baseline="0"/>
            <a:t>New MERPMAN framework; timeline &amp; importance.</a:t>
          </a:r>
          <a:endParaRPr lang="en-US" sz="1700" kern="1200"/>
        </a:p>
      </dsp:txBody>
      <dsp:txXfrm>
        <a:off x="2523273" y="611420"/>
        <a:ext cx="2291259" cy="1374755"/>
      </dsp:txXfrm>
    </dsp:sp>
    <dsp:sp modelId="{913652F2-1FB4-4998-A9C2-1ED4A6D35F02}">
      <dsp:nvSpPr>
        <dsp:cNvPr id="0" name=""/>
        <dsp:cNvSpPr/>
      </dsp:nvSpPr>
      <dsp:spPr>
        <a:xfrm>
          <a:off x="5043658" y="611420"/>
          <a:ext cx="2291259" cy="137475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baseline="0"/>
            <a:t>MTS emphasis:  ACP-SMFF Annex, AMSP-SRPs &amp; MTSRPs; plan connectivity.</a:t>
          </a:r>
          <a:endParaRPr lang="en-US" sz="1700" kern="1200"/>
        </a:p>
      </dsp:txBody>
      <dsp:txXfrm>
        <a:off x="5043658" y="611420"/>
        <a:ext cx="2291259" cy="1374755"/>
      </dsp:txXfrm>
    </dsp:sp>
    <dsp:sp modelId="{FF25EBB4-9216-43D8-B21B-4A7B82759411}">
      <dsp:nvSpPr>
        <dsp:cNvPr id="0" name=""/>
        <dsp:cNvSpPr/>
      </dsp:nvSpPr>
      <dsp:spPr>
        <a:xfrm>
          <a:off x="7564043" y="611420"/>
          <a:ext cx="2291259" cy="137475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baseline="0"/>
            <a:t>Hazardous Substance; planning gap. </a:t>
          </a:r>
          <a:endParaRPr lang="en-US" sz="1700" kern="1200"/>
        </a:p>
      </dsp:txBody>
      <dsp:txXfrm>
        <a:off x="7564043" y="611420"/>
        <a:ext cx="2291259" cy="1374755"/>
      </dsp:txXfrm>
    </dsp:sp>
    <dsp:sp modelId="{6962A3D3-816A-4009-8829-8B28655BFD1A}">
      <dsp:nvSpPr>
        <dsp:cNvPr id="0" name=""/>
        <dsp:cNvSpPr/>
      </dsp:nvSpPr>
      <dsp:spPr>
        <a:xfrm>
          <a:off x="2888" y="2215301"/>
          <a:ext cx="2291259" cy="137475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baseline="0"/>
            <a:t>Risk Assessment; ensure proper planning scenarios for Coastal Zone. </a:t>
          </a:r>
          <a:endParaRPr lang="en-US" sz="1700" kern="1200"/>
        </a:p>
      </dsp:txBody>
      <dsp:txXfrm>
        <a:off x="2888" y="2215301"/>
        <a:ext cx="2291259" cy="1374755"/>
      </dsp:txXfrm>
    </dsp:sp>
    <dsp:sp modelId="{8DDB2DD8-9F54-43F4-A400-B860CD24C5CF}">
      <dsp:nvSpPr>
        <dsp:cNvPr id="0" name=""/>
        <dsp:cNvSpPr/>
      </dsp:nvSpPr>
      <dsp:spPr>
        <a:xfrm>
          <a:off x="2523273" y="2215301"/>
          <a:ext cx="2291259" cy="137475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baseline="0"/>
            <a:t>Area Role; stronger to align with other missions.  </a:t>
          </a:r>
          <a:endParaRPr lang="en-US" sz="1700" kern="1200"/>
        </a:p>
      </dsp:txBody>
      <dsp:txXfrm>
        <a:off x="2523273" y="2215301"/>
        <a:ext cx="2291259" cy="1374755"/>
      </dsp:txXfrm>
    </dsp:sp>
    <dsp:sp modelId="{15CC0318-5B41-41E1-8E74-93F022AEB280}">
      <dsp:nvSpPr>
        <dsp:cNvPr id="0" name=""/>
        <dsp:cNvSpPr/>
      </dsp:nvSpPr>
      <dsp:spPr>
        <a:xfrm>
          <a:off x="5043658" y="2215301"/>
          <a:ext cx="2291259" cy="137475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baseline="0"/>
            <a:t>Meaningful exercises; risk-based scenario selection and design.</a:t>
          </a:r>
          <a:endParaRPr lang="en-US" sz="1700" kern="1200"/>
        </a:p>
      </dsp:txBody>
      <dsp:txXfrm>
        <a:off x="5043658" y="2215301"/>
        <a:ext cx="2291259" cy="1374755"/>
      </dsp:txXfrm>
    </dsp:sp>
    <dsp:sp modelId="{62F4A430-0B62-4355-A4AF-03A7BC24E9E6}">
      <dsp:nvSpPr>
        <dsp:cNvPr id="0" name=""/>
        <dsp:cNvSpPr/>
      </dsp:nvSpPr>
      <dsp:spPr>
        <a:xfrm>
          <a:off x="7564043" y="2215301"/>
          <a:ext cx="2291259" cy="137475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baseline="0"/>
            <a:t>“New” MER; revamped to account for changing response landscape.</a:t>
          </a:r>
          <a:endParaRPr lang="en-US" sz="1700" kern="1200"/>
        </a:p>
      </dsp:txBody>
      <dsp:txXfrm>
        <a:off x="7564043" y="2215301"/>
        <a:ext cx="2291259" cy="13747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84C0D1-194C-4CC4-8A64-C0E7B0DDC694}">
      <dsp:nvSpPr>
        <dsp:cNvPr id="0" name=""/>
        <dsp:cNvSpPr/>
      </dsp:nvSpPr>
      <dsp:spPr>
        <a:xfrm>
          <a:off x="0" y="642"/>
          <a:ext cx="599013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112D15-F397-483A-8DA5-E413DF9028BD}">
      <dsp:nvSpPr>
        <dsp:cNvPr id="0" name=""/>
        <dsp:cNvSpPr/>
      </dsp:nvSpPr>
      <dsp:spPr>
        <a:xfrm>
          <a:off x="0" y="642"/>
          <a:ext cx="5990135" cy="751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entury Schoolbook" panose="02040604050505020304"/>
            </a:rPr>
            <a:t>Announced in MSIB 10-23 and ALCOAST 396/23</a:t>
          </a:r>
        </a:p>
      </dsp:txBody>
      <dsp:txXfrm>
        <a:off x="0" y="642"/>
        <a:ext cx="5990135" cy="751538"/>
      </dsp:txXfrm>
    </dsp:sp>
    <dsp:sp modelId="{AFB7114D-2102-4B86-AD68-ACE77CB5460A}">
      <dsp:nvSpPr>
        <dsp:cNvPr id="0" name=""/>
        <dsp:cNvSpPr/>
      </dsp:nvSpPr>
      <dsp:spPr>
        <a:xfrm>
          <a:off x="0" y="752180"/>
          <a:ext cx="599013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7D0C7D-2DC6-47F9-B2D3-1ACFA83D2838}">
      <dsp:nvSpPr>
        <dsp:cNvPr id="0" name=""/>
        <dsp:cNvSpPr/>
      </dsp:nvSpPr>
      <dsp:spPr>
        <a:xfrm>
          <a:off x="0" y="752180"/>
          <a:ext cx="5990135" cy="751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First major revision in over 25 years; updated policy in Fall w/ 3 </a:t>
          </a:r>
          <a:r>
            <a:rPr lang="en-US" sz="2000" kern="1200" dirty="0" err="1"/>
            <a:t>yr</a:t>
          </a:r>
          <a:r>
            <a:rPr lang="en-US" sz="2000" kern="1200" dirty="0"/>
            <a:t> compliance timeline. </a:t>
          </a:r>
        </a:p>
      </dsp:txBody>
      <dsp:txXfrm>
        <a:off x="0" y="752180"/>
        <a:ext cx="5990135" cy="751538"/>
      </dsp:txXfrm>
    </dsp:sp>
    <dsp:sp modelId="{8B95BACD-7B40-4D4D-BE0F-DC599FB1E4D2}">
      <dsp:nvSpPr>
        <dsp:cNvPr id="0" name=""/>
        <dsp:cNvSpPr/>
      </dsp:nvSpPr>
      <dsp:spPr>
        <a:xfrm>
          <a:off x="0" y="1503719"/>
          <a:ext cx="599013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297030-F6B8-41BC-8F17-78093E7058D6}">
      <dsp:nvSpPr>
        <dsp:cNvPr id="0" name=""/>
        <dsp:cNvSpPr/>
      </dsp:nvSpPr>
      <dsp:spPr>
        <a:xfrm>
          <a:off x="0" y="1503719"/>
          <a:ext cx="5990135" cy="751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Responder &amp; user friendly.</a:t>
          </a:r>
        </a:p>
      </dsp:txBody>
      <dsp:txXfrm>
        <a:off x="0" y="1503719"/>
        <a:ext cx="5990135" cy="751538"/>
      </dsp:txXfrm>
    </dsp:sp>
    <dsp:sp modelId="{2BB6D390-27F5-481C-B045-F8E05C88BBFD}">
      <dsp:nvSpPr>
        <dsp:cNvPr id="0" name=""/>
        <dsp:cNvSpPr/>
      </dsp:nvSpPr>
      <dsp:spPr>
        <a:xfrm>
          <a:off x="0" y="2255257"/>
          <a:ext cx="599013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31A65-3880-4611-8EAB-DAEF9D32B659}">
      <dsp:nvSpPr>
        <dsp:cNvPr id="0" name=""/>
        <dsp:cNvSpPr/>
      </dsp:nvSpPr>
      <dsp:spPr>
        <a:xfrm>
          <a:off x="0" y="2255257"/>
          <a:ext cx="5990135" cy="751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Establishes national consistency/standardization. Important for plug &amp; play response environment.</a:t>
          </a:r>
        </a:p>
      </dsp:txBody>
      <dsp:txXfrm>
        <a:off x="0" y="2255257"/>
        <a:ext cx="5990135" cy="751538"/>
      </dsp:txXfrm>
    </dsp:sp>
    <dsp:sp modelId="{01C8D635-C33E-4C93-BC89-59E17744CB97}">
      <dsp:nvSpPr>
        <dsp:cNvPr id="0" name=""/>
        <dsp:cNvSpPr/>
      </dsp:nvSpPr>
      <dsp:spPr>
        <a:xfrm>
          <a:off x="0" y="3006796"/>
          <a:ext cx="599013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34D031-69CC-4929-94BA-7AFE91DFA52B}">
      <dsp:nvSpPr>
        <dsp:cNvPr id="0" name=""/>
        <dsp:cNvSpPr/>
      </dsp:nvSpPr>
      <dsp:spPr>
        <a:xfrm>
          <a:off x="0" y="3006796"/>
          <a:ext cx="5990135" cy="751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Accommodates development of mobile applications; R&amp;D underway.  </a:t>
          </a:r>
        </a:p>
      </dsp:txBody>
      <dsp:txXfrm>
        <a:off x="0" y="3006796"/>
        <a:ext cx="5990135" cy="751538"/>
      </dsp:txXfrm>
    </dsp:sp>
    <dsp:sp modelId="{058BCAD7-2113-42AE-87D7-34D513DE46CC}">
      <dsp:nvSpPr>
        <dsp:cNvPr id="0" name=""/>
        <dsp:cNvSpPr/>
      </dsp:nvSpPr>
      <dsp:spPr>
        <a:xfrm>
          <a:off x="0" y="3758334"/>
          <a:ext cx="599013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99DFEA-2DD8-4D99-8B8C-55CB091BCB10}">
      <dsp:nvSpPr>
        <dsp:cNvPr id="0" name=""/>
        <dsp:cNvSpPr/>
      </dsp:nvSpPr>
      <dsp:spPr>
        <a:xfrm>
          <a:off x="0" y="3758334"/>
          <a:ext cx="5990135" cy="751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Promotes establishment/enforcement of long-term accountability.</a:t>
          </a:r>
        </a:p>
      </dsp:txBody>
      <dsp:txXfrm>
        <a:off x="0" y="3758334"/>
        <a:ext cx="5990135" cy="751538"/>
      </dsp:txXfrm>
    </dsp:sp>
    <dsp:sp modelId="{04A7B1FC-ED8B-4678-93CA-655B42BACA25}">
      <dsp:nvSpPr>
        <dsp:cNvPr id="0" name=""/>
        <dsp:cNvSpPr/>
      </dsp:nvSpPr>
      <dsp:spPr>
        <a:xfrm>
          <a:off x="0" y="4509873"/>
          <a:ext cx="599013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11872A-C8E6-4C91-B40B-50616C246EFF}">
      <dsp:nvSpPr>
        <dsp:cNvPr id="0" name=""/>
        <dsp:cNvSpPr/>
      </dsp:nvSpPr>
      <dsp:spPr>
        <a:xfrm>
          <a:off x="0" y="4509873"/>
          <a:ext cx="5990135" cy="751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Facilitate development of 1st ever Coastal AC Planning Handbook.</a:t>
          </a:r>
        </a:p>
      </dsp:txBody>
      <dsp:txXfrm>
        <a:off x="0" y="4509873"/>
        <a:ext cx="5990135" cy="7515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B50CD6-D63E-4E10-9402-7D08AA6BD3B7}">
      <dsp:nvSpPr>
        <dsp:cNvPr id="0" name=""/>
        <dsp:cNvSpPr/>
      </dsp:nvSpPr>
      <dsp:spPr>
        <a:xfrm>
          <a:off x="851106" y="1134079"/>
          <a:ext cx="923318" cy="92331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CE4AF2-6369-4E2F-85D3-FC1876EB1289}">
      <dsp:nvSpPr>
        <dsp:cNvPr id="0" name=""/>
        <dsp:cNvSpPr/>
      </dsp:nvSpPr>
      <dsp:spPr>
        <a:xfrm>
          <a:off x="286856" y="2347398"/>
          <a:ext cx="20518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4 Pillars of MER</a:t>
          </a:r>
          <a:endParaRPr lang="en-US" sz="1300" kern="1200" dirty="0"/>
        </a:p>
      </dsp:txBody>
      <dsp:txXfrm>
        <a:off x="286856" y="2347398"/>
        <a:ext cx="2051818" cy="720000"/>
      </dsp:txXfrm>
    </dsp:sp>
    <dsp:sp modelId="{13F7E2BC-B402-4DE6-B23D-F10699FD93B9}">
      <dsp:nvSpPr>
        <dsp:cNvPr id="0" name=""/>
        <dsp:cNvSpPr/>
      </dsp:nvSpPr>
      <dsp:spPr>
        <a:xfrm>
          <a:off x="3261992" y="1134079"/>
          <a:ext cx="923318" cy="92331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FB82C0-52A1-421C-A070-AE42BF2B6107}">
      <dsp:nvSpPr>
        <dsp:cNvPr id="0" name=""/>
        <dsp:cNvSpPr/>
      </dsp:nvSpPr>
      <dsp:spPr>
        <a:xfrm>
          <a:off x="2697742" y="2347398"/>
          <a:ext cx="20518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Sequential structure</a:t>
          </a:r>
          <a:endParaRPr lang="en-US" sz="1300" kern="1200" dirty="0"/>
        </a:p>
      </dsp:txBody>
      <dsp:txXfrm>
        <a:off x="2697742" y="2347398"/>
        <a:ext cx="2051818" cy="720000"/>
      </dsp:txXfrm>
    </dsp:sp>
    <dsp:sp modelId="{0054A9F5-B88B-4CC3-978E-B2C678391677}">
      <dsp:nvSpPr>
        <dsp:cNvPr id="0" name=""/>
        <dsp:cNvSpPr/>
      </dsp:nvSpPr>
      <dsp:spPr>
        <a:xfrm>
          <a:off x="5672879" y="1134079"/>
          <a:ext cx="923318" cy="92331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41B2D4-7C6F-4DD9-A4B6-8A278DBABEE4}">
      <dsp:nvSpPr>
        <dsp:cNvPr id="0" name=""/>
        <dsp:cNvSpPr/>
      </dsp:nvSpPr>
      <dsp:spPr>
        <a:xfrm>
          <a:off x="5108629" y="2347398"/>
          <a:ext cx="20518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Threads relevant policy aspects of plans/planning into the different phases (pillars).</a:t>
          </a:r>
          <a:endParaRPr lang="en-US" sz="1300" kern="1200" dirty="0"/>
        </a:p>
      </dsp:txBody>
      <dsp:txXfrm>
        <a:off x="5108629" y="2347398"/>
        <a:ext cx="2051818" cy="720000"/>
      </dsp:txXfrm>
    </dsp:sp>
    <dsp:sp modelId="{8C77D6DC-450B-4EDA-8E45-C0161475E129}">
      <dsp:nvSpPr>
        <dsp:cNvPr id="0" name=""/>
        <dsp:cNvSpPr/>
      </dsp:nvSpPr>
      <dsp:spPr>
        <a:xfrm>
          <a:off x="8083766" y="1134079"/>
          <a:ext cx="923318" cy="92331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9B44EB-902A-48E3-A6BB-7E677EDBF915}">
      <dsp:nvSpPr>
        <dsp:cNvPr id="0" name=""/>
        <dsp:cNvSpPr/>
      </dsp:nvSpPr>
      <dsp:spPr>
        <a:xfrm>
          <a:off x="7519516" y="2347398"/>
          <a:ext cx="20518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Concurrent Clearance: Fall</a:t>
          </a:r>
          <a:endParaRPr lang="en-US" sz="1300" kern="1200" dirty="0"/>
        </a:p>
      </dsp:txBody>
      <dsp:txXfrm>
        <a:off x="7519516" y="2347398"/>
        <a:ext cx="2051818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E9BF49-4B90-4281-9BA6-496DD6793F19}">
      <dsp:nvSpPr>
        <dsp:cNvPr id="0" name=""/>
        <dsp:cNvSpPr/>
      </dsp:nvSpPr>
      <dsp:spPr>
        <a:xfrm>
          <a:off x="0" y="98293"/>
          <a:ext cx="3080684" cy="184841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MTS is national lifeblood and sustainment critical to national security &amp; resiliency.</a:t>
          </a:r>
          <a:endParaRPr lang="en-US" sz="2000" kern="1200"/>
        </a:p>
      </dsp:txBody>
      <dsp:txXfrm>
        <a:off x="0" y="98293"/>
        <a:ext cx="3080684" cy="1848410"/>
      </dsp:txXfrm>
    </dsp:sp>
    <dsp:sp modelId="{7DFD6EA1-DA62-4683-9FDC-BFE716F867D9}">
      <dsp:nvSpPr>
        <dsp:cNvPr id="0" name=""/>
        <dsp:cNvSpPr/>
      </dsp:nvSpPr>
      <dsp:spPr>
        <a:xfrm>
          <a:off x="3388753" y="98293"/>
          <a:ext cx="3080684" cy="184841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As per DHS National Infrastructure Protection Plan, CG lead federal agency responsible for protecting the MTS.</a:t>
          </a:r>
          <a:endParaRPr lang="en-US" sz="2000" kern="1200"/>
        </a:p>
      </dsp:txBody>
      <dsp:txXfrm>
        <a:off x="3388753" y="98293"/>
        <a:ext cx="3080684" cy="1848410"/>
      </dsp:txXfrm>
    </dsp:sp>
    <dsp:sp modelId="{DEAD8E56-FE38-459F-A2D6-F69403A3CE22}">
      <dsp:nvSpPr>
        <dsp:cNvPr id="0" name=""/>
        <dsp:cNvSpPr/>
      </dsp:nvSpPr>
      <dsp:spPr>
        <a:xfrm>
          <a:off x="6777506" y="98293"/>
          <a:ext cx="3080684" cy="184841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Timely &amp; effective response &gt;&gt; faster recovery &gt;&gt; greater national resiliency.  This is Homeland Security!</a:t>
          </a:r>
          <a:endParaRPr lang="en-US" sz="2000" kern="1200"/>
        </a:p>
      </dsp:txBody>
      <dsp:txXfrm>
        <a:off x="6777506" y="98293"/>
        <a:ext cx="3080684" cy="1848410"/>
      </dsp:txXfrm>
    </dsp:sp>
    <dsp:sp modelId="{0B06B360-842A-49F7-B716-671CE149E9F2}">
      <dsp:nvSpPr>
        <dsp:cNvPr id="0" name=""/>
        <dsp:cNvSpPr/>
      </dsp:nvSpPr>
      <dsp:spPr>
        <a:xfrm>
          <a:off x="1694376" y="2254773"/>
          <a:ext cx="3080684" cy="184841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Unify CG planning efforts to ensure optimized ops posture in all-hazards MTS environment.</a:t>
          </a:r>
          <a:endParaRPr lang="en-US" sz="2000" kern="1200"/>
        </a:p>
      </dsp:txBody>
      <dsp:txXfrm>
        <a:off x="1694376" y="2254773"/>
        <a:ext cx="3080684" cy="1848410"/>
      </dsp:txXfrm>
    </dsp:sp>
    <dsp:sp modelId="{95F33A02-9BFB-403B-BC66-A800A92AC8BE}">
      <dsp:nvSpPr>
        <dsp:cNvPr id="0" name=""/>
        <dsp:cNvSpPr/>
      </dsp:nvSpPr>
      <dsp:spPr>
        <a:xfrm>
          <a:off x="5083129" y="2254773"/>
          <a:ext cx="3080684" cy="184841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Anticipate SMFF Annex added to all coastal ACPs.</a:t>
          </a:r>
          <a:endParaRPr lang="en-US" sz="2000" kern="1200"/>
        </a:p>
      </dsp:txBody>
      <dsp:txXfrm>
        <a:off x="5083129" y="2254773"/>
        <a:ext cx="3080684" cy="18484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DDCD82-4CE4-4F72-892A-677E2092869B}">
      <dsp:nvSpPr>
        <dsp:cNvPr id="0" name=""/>
        <dsp:cNvSpPr/>
      </dsp:nvSpPr>
      <dsp:spPr>
        <a:xfrm>
          <a:off x="0" y="0"/>
          <a:ext cx="7590807" cy="7562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/>
            <a:t>CG NRP drafts passback memo</a:t>
          </a:r>
          <a:endParaRPr lang="en-US" sz="2100" kern="1200"/>
        </a:p>
      </dsp:txBody>
      <dsp:txXfrm>
        <a:off x="22150" y="22150"/>
        <a:ext cx="6686254" cy="711966"/>
      </dsp:txXfrm>
    </dsp:sp>
    <dsp:sp modelId="{B7525BF8-9F05-4658-93D3-048425EBDBA0}">
      <dsp:nvSpPr>
        <dsp:cNvPr id="0" name=""/>
        <dsp:cNvSpPr/>
      </dsp:nvSpPr>
      <dsp:spPr>
        <a:xfrm>
          <a:off x="566845" y="861302"/>
          <a:ext cx="7590807" cy="756266"/>
        </a:xfrm>
        <a:prstGeom prst="roundRect">
          <a:avLst>
            <a:gd name="adj" fmla="val 10000"/>
          </a:avLst>
        </a:prstGeom>
        <a:solidFill>
          <a:schemeClr val="accent2">
            <a:hueOff val="-1856167"/>
            <a:satOff val="606"/>
            <a:lumOff val="-539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/>
            <a:t>Passback memo identifies "Improvement Actions"</a:t>
          </a:r>
          <a:endParaRPr lang="en-US" sz="2100" kern="1200"/>
        </a:p>
      </dsp:txBody>
      <dsp:txXfrm>
        <a:off x="588995" y="883452"/>
        <a:ext cx="6488088" cy="711966"/>
      </dsp:txXfrm>
    </dsp:sp>
    <dsp:sp modelId="{23939365-3D50-41A3-AD97-981876E79C31}">
      <dsp:nvSpPr>
        <dsp:cNvPr id="0" name=""/>
        <dsp:cNvSpPr/>
      </dsp:nvSpPr>
      <dsp:spPr>
        <a:xfrm>
          <a:off x="1133691" y="1722605"/>
          <a:ext cx="7590807" cy="756266"/>
        </a:xfrm>
        <a:prstGeom prst="roundRect">
          <a:avLst>
            <a:gd name="adj" fmla="val 10000"/>
          </a:avLst>
        </a:prstGeom>
        <a:solidFill>
          <a:schemeClr val="accent2">
            <a:hueOff val="-3712334"/>
            <a:satOff val="1211"/>
            <a:lumOff val="-1079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/>
            <a:t>Reviewed by Area &amp; District</a:t>
          </a:r>
          <a:endParaRPr lang="en-US" sz="2100" kern="1200"/>
        </a:p>
      </dsp:txBody>
      <dsp:txXfrm>
        <a:off x="1155841" y="1744755"/>
        <a:ext cx="6488088" cy="711966"/>
      </dsp:txXfrm>
    </dsp:sp>
    <dsp:sp modelId="{4E9C6077-71E1-479A-A454-655043DF8C35}">
      <dsp:nvSpPr>
        <dsp:cNvPr id="0" name=""/>
        <dsp:cNvSpPr/>
      </dsp:nvSpPr>
      <dsp:spPr>
        <a:xfrm>
          <a:off x="1700537" y="2583908"/>
          <a:ext cx="7590807" cy="756266"/>
        </a:xfrm>
        <a:prstGeom prst="roundRect">
          <a:avLst>
            <a:gd name="adj" fmla="val 10000"/>
          </a:avLst>
        </a:prstGeom>
        <a:solidFill>
          <a:schemeClr val="accent2">
            <a:hueOff val="-5568501"/>
            <a:satOff val="1817"/>
            <a:lumOff val="-1618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/>
            <a:t>Sector develops improvement plan</a:t>
          </a:r>
          <a:endParaRPr lang="en-US" sz="2100" kern="1200"/>
        </a:p>
      </dsp:txBody>
      <dsp:txXfrm>
        <a:off x="1722687" y="2606058"/>
        <a:ext cx="6488088" cy="711966"/>
      </dsp:txXfrm>
    </dsp:sp>
    <dsp:sp modelId="{DFEFF55F-FCB5-492A-9FB8-4C68EF308F7B}">
      <dsp:nvSpPr>
        <dsp:cNvPr id="0" name=""/>
        <dsp:cNvSpPr/>
      </dsp:nvSpPr>
      <dsp:spPr>
        <a:xfrm>
          <a:off x="2267383" y="3445211"/>
          <a:ext cx="7590807" cy="756266"/>
        </a:xfrm>
        <a:prstGeom prst="roundRect">
          <a:avLst>
            <a:gd name="adj" fmla="val 10000"/>
          </a:avLst>
        </a:prstGeom>
        <a:solidFill>
          <a:schemeClr val="accent2">
            <a:hueOff val="-7424668"/>
            <a:satOff val="2422"/>
            <a:lumOff val="-2157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/>
            <a:t>Improvement plan approved by Area</a:t>
          </a:r>
          <a:endParaRPr lang="en-US" sz="2100" kern="1200"/>
        </a:p>
      </dsp:txBody>
      <dsp:txXfrm>
        <a:off x="2289533" y="3467361"/>
        <a:ext cx="6488088" cy="711966"/>
      </dsp:txXfrm>
    </dsp:sp>
    <dsp:sp modelId="{A4D42206-1E4B-4BFD-867E-0FD0A004F07F}">
      <dsp:nvSpPr>
        <dsp:cNvPr id="0" name=""/>
        <dsp:cNvSpPr/>
      </dsp:nvSpPr>
      <dsp:spPr>
        <a:xfrm>
          <a:off x="7099234" y="552494"/>
          <a:ext cx="491572" cy="49157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7209838" y="552494"/>
        <a:ext cx="270364" cy="369908"/>
      </dsp:txXfrm>
    </dsp:sp>
    <dsp:sp modelId="{71F4C586-6EB6-48A7-ADFB-2C0F364795BB}">
      <dsp:nvSpPr>
        <dsp:cNvPr id="0" name=""/>
        <dsp:cNvSpPr/>
      </dsp:nvSpPr>
      <dsp:spPr>
        <a:xfrm>
          <a:off x="7666080" y="1413797"/>
          <a:ext cx="491572" cy="49157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469538"/>
            <a:satOff val="527"/>
            <a:lumOff val="-173"/>
            <a:alphaOff val="0"/>
          </a:schemeClr>
        </a:solidFill>
        <a:ln w="13970" cap="flat" cmpd="sng" algn="ctr">
          <a:solidFill>
            <a:schemeClr val="accent2">
              <a:tint val="40000"/>
              <a:alpha val="90000"/>
              <a:hueOff val="-2469538"/>
              <a:satOff val="527"/>
              <a:lumOff val="-1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7776684" y="1413797"/>
        <a:ext cx="270364" cy="369908"/>
      </dsp:txXfrm>
    </dsp:sp>
    <dsp:sp modelId="{97BB6765-5834-4103-9E5A-B2303AC781DC}">
      <dsp:nvSpPr>
        <dsp:cNvPr id="0" name=""/>
        <dsp:cNvSpPr/>
      </dsp:nvSpPr>
      <dsp:spPr>
        <a:xfrm>
          <a:off x="8232926" y="2262495"/>
          <a:ext cx="491572" cy="49157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939077"/>
            <a:satOff val="1054"/>
            <a:lumOff val="-346"/>
            <a:alphaOff val="0"/>
          </a:schemeClr>
        </a:solidFill>
        <a:ln w="13970" cap="flat" cmpd="sng" algn="ctr">
          <a:solidFill>
            <a:schemeClr val="accent2">
              <a:tint val="40000"/>
              <a:alpha val="90000"/>
              <a:hueOff val="-4939077"/>
              <a:satOff val="1054"/>
              <a:lumOff val="-3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8343530" y="2262495"/>
        <a:ext cx="270364" cy="369908"/>
      </dsp:txXfrm>
    </dsp:sp>
    <dsp:sp modelId="{0ECC5B52-D542-4FBB-8561-544B85014246}">
      <dsp:nvSpPr>
        <dsp:cNvPr id="0" name=""/>
        <dsp:cNvSpPr/>
      </dsp:nvSpPr>
      <dsp:spPr>
        <a:xfrm>
          <a:off x="8799772" y="3132201"/>
          <a:ext cx="491572" cy="49157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7408615"/>
            <a:satOff val="1581"/>
            <a:lumOff val="-519"/>
            <a:alphaOff val="0"/>
          </a:schemeClr>
        </a:solidFill>
        <a:ln w="13970" cap="flat" cmpd="sng" algn="ctr">
          <a:solidFill>
            <a:schemeClr val="accent2">
              <a:tint val="40000"/>
              <a:alpha val="90000"/>
              <a:hueOff val="-7408615"/>
              <a:satOff val="1581"/>
              <a:lumOff val="-5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8910376" y="3132201"/>
        <a:ext cx="270364" cy="3699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383C52-6207-4465-88E8-F3E775A5AF1A}">
      <dsp:nvSpPr>
        <dsp:cNvPr id="0" name=""/>
        <dsp:cNvSpPr/>
      </dsp:nvSpPr>
      <dsp:spPr>
        <a:xfrm>
          <a:off x="600095" y="570738"/>
          <a:ext cx="1784250" cy="178425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5BE591-3330-4B28-8BA6-2EDD9DA358D1}">
      <dsp:nvSpPr>
        <dsp:cNvPr id="0" name=""/>
        <dsp:cNvSpPr/>
      </dsp:nvSpPr>
      <dsp:spPr>
        <a:xfrm>
          <a:off x="980345" y="950988"/>
          <a:ext cx="1023750" cy="10237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50DBE0-8ACF-4266-AB7F-C043AC68A280}">
      <dsp:nvSpPr>
        <dsp:cNvPr id="0" name=""/>
        <dsp:cNvSpPr/>
      </dsp:nvSpPr>
      <dsp:spPr>
        <a:xfrm>
          <a:off x="29720" y="2910739"/>
          <a:ext cx="29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baseline="0"/>
            <a:t>Risk Based Scenario Selection and Design</a:t>
          </a:r>
          <a:endParaRPr lang="en-US" sz="1700" kern="1200"/>
        </a:p>
      </dsp:txBody>
      <dsp:txXfrm>
        <a:off x="29720" y="2910739"/>
        <a:ext cx="2925000" cy="720000"/>
      </dsp:txXfrm>
    </dsp:sp>
    <dsp:sp modelId="{873E1906-8CA3-432E-B244-C054BBE2A342}">
      <dsp:nvSpPr>
        <dsp:cNvPr id="0" name=""/>
        <dsp:cNvSpPr/>
      </dsp:nvSpPr>
      <dsp:spPr>
        <a:xfrm>
          <a:off x="4036970" y="570738"/>
          <a:ext cx="1784250" cy="178425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50A81-D5E9-4B80-9A7F-3FB83E44AB8A}">
      <dsp:nvSpPr>
        <dsp:cNvPr id="0" name=""/>
        <dsp:cNvSpPr/>
      </dsp:nvSpPr>
      <dsp:spPr>
        <a:xfrm>
          <a:off x="4417220" y="950988"/>
          <a:ext cx="1023750" cy="10237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B0F45E-FAA7-4675-B8EF-83B75DF7E375}">
      <dsp:nvSpPr>
        <dsp:cNvPr id="0" name=""/>
        <dsp:cNvSpPr/>
      </dsp:nvSpPr>
      <dsp:spPr>
        <a:xfrm>
          <a:off x="3466595" y="2910739"/>
          <a:ext cx="29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baseline="0"/>
            <a:t>Area Committee Involvement</a:t>
          </a:r>
          <a:endParaRPr lang="en-US" sz="1700" kern="1200"/>
        </a:p>
      </dsp:txBody>
      <dsp:txXfrm>
        <a:off x="3466595" y="2910739"/>
        <a:ext cx="2925000" cy="720000"/>
      </dsp:txXfrm>
    </dsp:sp>
    <dsp:sp modelId="{74753900-5CF6-4EA1-9931-6066B84AD089}">
      <dsp:nvSpPr>
        <dsp:cNvPr id="0" name=""/>
        <dsp:cNvSpPr/>
      </dsp:nvSpPr>
      <dsp:spPr>
        <a:xfrm>
          <a:off x="7473845" y="570738"/>
          <a:ext cx="1784250" cy="178425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7CEC2C-673A-44A9-A028-E033D5950184}">
      <dsp:nvSpPr>
        <dsp:cNvPr id="0" name=""/>
        <dsp:cNvSpPr/>
      </dsp:nvSpPr>
      <dsp:spPr>
        <a:xfrm>
          <a:off x="7854095" y="950988"/>
          <a:ext cx="1023750" cy="10237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570C26-DB2F-41F5-BAEF-C14342D9C5FE}">
      <dsp:nvSpPr>
        <dsp:cNvPr id="0" name=""/>
        <dsp:cNvSpPr/>
      </dsp:nvSpPr>
      <dsp:spPr>
        <a:xfrm>
          <a:off x="6903470" y="2910739"/>
          <a:ext cx="29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baseline="0"/>
            <a:t>Exercise and Training Subcommittee?</a:t>
          </a:r>
          <a:endParaRPr lang="en-US" sz="1700" kern="1200"/>
        </a:p>
      </dsp:txBody>
      <dsp:txXfrm>
        <a:off x="6903470" y="2910739"/>
        <a:ext cx="2925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FBCB7B-9E5C-46B9-8C35-C55BFE52F73A}" type="datetimeFigureOut">
              <a:t>11/13/2023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26998-1EB0-4EAE-B65D-B619AB2A7B1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33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Part 1000 includes topics like AC Management and </a:t>
            </a:r>
            <a:r>
              <a:rPr lang="en-US" dirty="0" err="1">
                <a:cs typeface="Calibri"/>
              </a:rPr>
              <a:t>Adminsitration</a:t>
            </a:r>
            <a:r>
              <a:rPr lang="en-US">
                <a:cs typeface="Calibri"/>
              </a:rPr>
              <a:t>, ACP Validation and testing, ACP relationship and alignment with other plans (VRPs, FRPs, Local, State, Tribal plans, RCP, and international), ACP Relationship to NRF, ACP relationship to NIMS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Part</a:t>
            </a:r>
            <a:r>
              <a:rPr lang="en-US">
                <a:cs typeface="Calibri"/>
              </a:rPr>
              <a:t> 2000 includes EPA/USCG line of demarcation, USCG/EPA MOU, Geographic boundaries (COTP boundary), graphic depiction, subareas.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Part 3000 includes general roles and responsibilities, natural resource trustees, support available to the FOSC (special teams).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Part 4000 includes Worst Case Discharge, Pre-spill ESA Consultations, NHPA, Economically Sensitive Areas, Geographic Response Strategies.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Part 5000:  pattern of a response, emergency consultations, NIMS, containment and cleanup, funding and cost recovery, HAZSUB, HAZSUB funding and cost recover, response </a:t>
            </a:r>
            <a:r>
              <a:rPr lang="en-US">
                <a:cs typeface="Calibri"/>
              </a:rPr>
              <a:t>documentation, post spill consultations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Part 6000: Oil Spill OSRO equipment, HAZSUB resources, SMFF resources.</a:t>
            </a: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Part 7000: Response technologies (dispersants, In-situ, surface washing agents, SMART protocols, etc.)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26998-1EB0-4EAE-B65D-B619AB2A7B1E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22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/>
              <a:t>“4 Pillars of MER”; compartmentalizes all MER functions into equally important and necessary phases of work.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Sequential structure (Admin/</a:t>
            </a:r>
            <a:r>
              <a:rPr lang="en-US" dirty="0" err="1"/>
              <a:t>Trng</a:t>
            </a:r>
            <a:r>
              <a:rPr lang="en-US" dirty="0"/>
              <a:t> &gt; Planning &gt; Preparedness &gt; Response) better aligned w/ staffing assignments at field level</a:t>
            </a:r>
            <a:endParaRPr lang="en-U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/>
              <a:t>Threads relevant policy aspects of plans/planning into the different phases (pillars).  Example:  ACPs need to be developed (PLANNING); validated &amp; tested (PREPAREDNESS); &amp; activated/implemented (RESPONSE).</a:t>
            </a:r>
            <a:endParaRPr lang="en-U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/>
              <a:t>Concurrent Clearance: Fall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26998-1EB0-4EAE-B65D-B619AB2A7B1E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43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Font typeface="Arial"/>
              <a:buChar char="•"/>
            </a:pPr>
            <a:r>
              <a:rPr lang="en-US"/>
              <a:t>Unify CG planning efforts to ensure optimized ops posture in all-hazards MTS environment. Includes AMS plans such as Salvage Response Plans, MTS Recovery plans, etc.  </a:t>
            </a:r>
          </a:p>
          <a:p>
            <a:pPr marL="285750" indent="-28575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Font typeface="Arial"/>
              <a:buChar char="•"/>
            </a:pPr>
            <a:r>
              <a:rPr lang="en-US" dirty="0"/>
              <a:t>Anticipate SMFF Annex added to all coastal ACPs.</a:t>
            </a:r>
          </a:p>
          <a:p>
            <a:pPr marL="285750" indent="-28575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Font typeface="Arial"/>
              <a:buChar char="•"/>
            </a:pPr>
            <a:r>
              <a:rPr lang="en-US" dirty="0"/>
              <a:t>MTS is national lifeblood (critical infrastructure, energy, economic, ecological, cultural, recreation/tourism) and sustainment critical to national security &amp; resiliency.</a:t>
            </a:r>
            <a:endParaRPr lang="en-US" dirty="0">
              <a:cs typeface="Calibri"/>
            </a:endParaRPr>
          </a:p>
          <a:p>
            <a:pPr marL="285750" indent="-28575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Font typeface="Arial"/>
              <a:buChar char="•"/>
            </a:pPr>
            <a:r>
              <a:rPr lang="en-US" dirty="0"/>
              <a:t>As per DHS National Infrastructure Protection Plan, CG lead federal agency responsible for protecting the MTS.</a:t>
            </a:r>
            <a:endParaRPr lang="en-US" dirty="0">
              <a:cs typeface="Calibri"/>
            </a:endParaRPr>
          </a:p>
          <a:p>
            <a:pPr marL="285750" indent="-28575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Font typeface="Arial"/>
              <a:buChar char="•"/>
            </a:pPr>
            <a:r>
              <a:rPr lang="en-US" dirty="0"/>
              <a:t>Timely &amp; effective response &gt;&gt; faster recovery &gt;&gt; greater national resiliency.  This is Homeland Security!</a:t>
            </a:r>
          </a:p>
          <a:p>
            <a:pPr marL="285750" indent="-28575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Font typeface="Arial"/>
              <a:buChar char="•"/>
            </a:pPr>
            <a:r>
              <a:rPr lang="en-US" dirty="0"/>
              <a:t>Ex: M/V Golden Ray &amp; Newark, NJ vessel fire/responder deaths.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26998-1EB0-4EAE-B65D-B619AB2A7B1E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81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,Sans-Serif"/>
              <a:buChar char="§"/>
            </a:pPr>
            <a:r>
              <a:rPr lang="en-US" dirty="0"/>
              <a:t>All Area Exercises must be Coast Guard led and focus on testing and evaluating the contents of ACP.  Industry plans may be exercised concurrently, so long as the </a:t>
            </a:r>
            <a:r>
              <a:rPr lang="en-US" u="sng" dirty="0"/>
              <a:t>ACP is the primary focus of the exercise</a:t>
            </a:r>
            <a:r>
              <a:rPr lang="en-US" dirty="0"/>
              <a:t>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,Sans-Serif"/>
              <a:buChar char="§"/>
            </a:pPr>
            <a:r>
              <a:rPr lang="en-US" dirty="0"/>
              <a:t>The Coast Guard must serve </a:t>
            </a:r>
            <a:r>
              <a:rPr lang="en-US" u="sng" dirty="0"/>
              <a:t>a primary role </a:t>
            </a:r>
            <a:r>
              <a:rPr lang="en-US" dirty="0"/>
              <a:t>with respect to exercise design and planning .  However, other area stakeholders (including industry) may play a prominent supporting/</a:t>
            </a:r>
            <a:r>
              <a:rPr lang="en-US" u="sng" dirty="0"/>
              <a:t>partnering</a:t>
            </a:r>
            <a:r>
              <a:rPr lang="en-US" dirty="0"/>
              <a:t> role in exercise design/planning and may serve as the </a:t>
            </a:r>
            <a:r>
              <a:rPr lang="en-US" i="1" dirty="0"/>
              <a:t>host</a:t>
            </a:r>
            <a:r>
              <a:rPr lang="en-US" dirty="0"/>
              <a:t> of a Coast Guard area exercise.</a:t>
            </a:r>
            <a:endParaRPr lang="en-US" dirty="0">
              <a:cs typeface="Calibri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,Sans-Serif"/>
              <a:buChar char="§"/>
            </a:pPr>
            <a:r>
              <a:rPr lang="en-US" dirty="0"/>
              <a:t>Coast Guard participation only in an exercise designed and led by other stakeholders does </a:t>
            </a:r>
            <a:r>
              <a:rPr lang="en-US" u="sng" dirty="0"/>
              <a:t>not</a:t>
            </a:r>
            <a:r>
              <a:rPr lang="en-US" dirty="0"/>
              <a:t> satisfy Area exercise requirements.</a:t>
            </a:r>
            <a:endParaRPr lang="en-US" dirty="0">
              <a:cs typeface="Calibri"/>
            </a:endParaRPr>
          </a:p>
          <a:p>
            <a:pPr marL="285750" indent="-285750">
              <a:spcBef>
                <a:spcPct val="0"/>
              </a:spcBef>
              <a:spcAft>
                <a:spcPct val="0"/>
              </a:spcAft>
              <a:buFont typeface="Wingdings,Sans-Serif"/>
              <a:buChar char="§"/>
            </a:pPr>
            <a:r>
              <a:rPr lang="en-US" dirty="0"/>
              <a:t>Exercise scenario selection and design should be strategic and consider the entire four- year cycle. Consideration should be given to gaps, sensitivities and risks as identified by the Area Committee. It is highly </a:t>
            </a:r>
            <a:r>
              <a:rPr lang="en-US" u="sng" dirty="0"/>
              <a:t>recommended that a training and exercise subcommittee be established </a:t>
            </a:r>
            <a:r>
              <a:rPr lang="en-US" dirty="0"/>
              <a:t>to maintain a risk-based exercise planning program.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26998-1EB0-4EAE-B65D-B619AB2A7B1E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40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02093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159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51471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885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607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349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778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903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28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10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751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8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ACP Architecture and MER Initiatives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CDR Matt Richards</a:t>
            </a:r>
          </a:p>
          <a:p>
            <a:r>
              <a:rPr lang="en-US" dirty="0"/>
              <a:t>Chief of Domestic Preparedness and Planning (CG-MER-4)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76248C8-0720-48AB-91BA-5F530BB41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2209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0E621E-C663-981F-DE93-DF8A7E4AA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1" y="365760"/>
            <a:ext cx="9858383" cy="1325562"/>
          </a:xfrm>
        </p:spPr>
        <p:txBody>
          <a:bodyPr>
            <a:normAutofit/>
          </a:bodyPr>
          <a:lstStyle/>
          <a:p>
            <a:r>
              <a:rPr lang="en-US"/>
              <a:t>CG-MER Priorities and Perspectives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3BEDA7-D0B8-4802-8168-92452653B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EFF34B-7B1A-4F9D-8CEE-A40962BC7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63724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5282C430-A100-4101-8EF2-4D83052E2B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081875"/>
              </p:ext>
            </p:extLst>
          </p:nvPr>
        </p:nvGraphicFramePr>
        <p:xfrm>
          <a:off x="1262063" y="2013055"/>
          <a:ext cx="9858191" cy="4201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0509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0B3D270-B19D-4DB8-BD3C-3E707485B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541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7AB61F-876D-E67A-0ABE-1B47AD8AF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8" y="836023"/>
            <a:ext cx="2718788" cy="5183777"/>
          </a:xfrm>
        </p:spPr>
        <p:txBody>
          <a:bodyPr anchor="ctr">
            <a:normAutofit/>
          </a:bodyPr>
          <a:lstStyle/>
          <a:p>
            <a:r>
              <a:rPr lang="en-US" sz="3300">
                <a:solidFill>
                  <a:srgbClr val="FFFFFF"/>
                </a:solidFill>
              </a:rPr>
              <a:t>New ACP Architecture Roll Out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BDAF94-B52E-4307-B54C-EF413086F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26F97E06-58AA-FA5D-C866-4DC2C9CC08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5735629"/>
              </p:ext>
            </p:extLst>
          </p:nvPr>
        </p:nvGraphicFramePr>
        <p:xfrm>
          <a:off x="4658815" y="804672"/>
          <a:ext cx="5990136" cy="5262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4885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55BCD-19F8-346A-1B4B-6AD6A40BF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Overview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A8B0B8-7416-106F-1BD8-47170A72D0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6296231"/>
              </p:ext>
            </p:extLst>
          </p:nvPr>
        </p:nvGraphicFramePr>
        <p:xfrm>
          <a:off x="1262063" y="1828800"/>
          <a:ext cx="8594723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493">
                  <a:extLst>
                    <a:ext uri="{9D8B030D-6E8A-4147-A177-3AD203B41FA5}">
                      <a16:colId xmlns:a16="http://schemas.microsoft.com/office/drawing/2014/main" val="93070429"/>
                    </a:ext>
                  </a:extLst>
                </a:gridCol>
                <a:gridCol w="7308230">
                  <a:extLst>
                    <a:ext uri="{9D8B030D-6E8A-4147-A177-3AD203B41FA5}">
                      <a16:colId xmlns:a16="http://schemas.microsoft.com/office/drawing/2014/main" val="3871339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Title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700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General and Administrative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17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Geographic Scope &amp; Jurisdictional Boundaries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958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Roles &amp; Responsibilities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6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Pre-Spill Risk Analyses, Consultations, &amp; Response Strategies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0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Response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574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Response Resources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450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Response Technologies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876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6000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1EE15-0B53-7CF3-D553-8E7C9A45B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Annexes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ED70DB7-7458-A75A-D14B-98410F4A8E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824081"/>
              </p:ext>
            </p:extLst>
          </p:nvPr>
        </p:nvGraphicFramePr>
        <p:xfrm>
          <a:off x="1262063" y="1828800"/>
          <a:ext cx="8594723" cy="3977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529">
                  <a:extLst>
                    <a:ext uri="{9D8B030D-6E8A-4147-A177-3AD203B41FA5}">
                      <a16:colId xmlns:a16="http://schemas.microsoft.com/office/drawing/2014/main" val="398190831"/>
                    </a:ext>
                  </a:extLst>
                </a:gridCol>
                <a:gridCol w="6951194">
                  <a:extLst>
                    <a:ext uri="{9D8B030D-6E8A-4147-A177-3AD203B41FA5}">
                      <a16:colId xmlns:a16="http://schemas.microsoft.com/office/drawing/2014/main" val="3548449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Annex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Title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97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Annex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Mastery Hyperlink Index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29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Annex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Risk Analyses/Risk Profile Annex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70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Annex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Fish &amp; Wildlife Annex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940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Annex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Hazardous Substance Annex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471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Annex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Salvage and Marine Fire Fighting Annex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629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Annex 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Response Tools: Quick Response Guides (QRGs), Checklists, forms, job aids, etc.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453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Annex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Voluntary Organizations Assisting in Disaster (VOAD)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4851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Annex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ESF-10 Annex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184313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Annex 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Ice Operations &amp; Arctic/Cold Weather Response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373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683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1EE15-0B53-7CF3-D553-8E7C9A45B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Annexes (continued)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ED70DB7-7458-A75A-D14B-98410F4A8E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4889285"/>
              </p:ext>
            </p:extLst>
          </p:nvPr>
        </p:nvGraphicFramePr>
        <p:xfrm>
          <a:off x="1262063" y="1828800"/>
          <a:ext cx="8594723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529">
                  <a:extLst>
                    <a:ext uri="{9D8B030D-6E8A-4147-A177-3AD203B41FA5}">
                      <a16:colId xmlns:a16="http://schemas.microsoft.com/office/drawing/2014/main" val="398190831"/>
                    </a:ext>
                  </a:extLst>
                </a:gridCol>
                <a:gridCol w="6951194">
                  <a:extLst>
                    <a:ext uri="{9D8B030D-6E8A-4147-A177-3AD203B41FA5}">
                      <a16:colId xmlns:a16="http://schemas.microsoft.com/office/drawing/2014/main" val="3548449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Annex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Title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97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Annex 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Space Operations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29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Annex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Air Operations &amp; UAV Support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70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Annex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Unconventional Oil Spill Response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471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Annex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Tribal Annex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629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Annex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Swift Water Response Operations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453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Annex 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International Coordination and Relationship to International Plans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48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5381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876248C8-0720-48AB-91BA-5F530BB41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2209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50A3B8-E9A0-C076-5993-C409533DF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1" y="365760"/>
            <a:ext cx="9858383" cy="1325562"/>
          </a:xfrm>
        </p:spPr>
        <p:txBody>
          <a:bodyPr>
            <a:normAutofit/>
          </a:bodyPr>
          <a:lstStyle/>
          <a:p>
            <a:r>
              <a:rPr lang="en-US"/>
              <a:t>New MERPMAN Framework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3BEDA7-D0B8-4802-8168-92452653B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2EFF34B-7B1A-4F9D-8CEE-A40962BC7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63724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37" name="Content Placeholder 2">
            <a:extLst>
              <a:ext uri="{FF2B5EF4-FFF2-40B4-BE49-F238E27FC236}">
                <a16:creationId xmlns:a16="http://schemas.microsoft.com/office/drawing/2014/main" id="{EF69E3CF-B58A-F459-9FAA-45C86E9393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7985216"/>
              </p:ext>
            </p:extLst>
          </p:nvPr>
        </p:nvGraphicFramePr>
        <p:xfrm>
          <a:off x="1262063" y="2013055"/>
          <a:ext cx="9858191" cy="4201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41439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876248C8-0720-48AB-91BA-5F530BB41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2209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27B1B9-275A-BD02-3825-D09399C6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1" y="365760"/>
            <a:ext cx="9858383" cy="1325562"/>
          </a:xfrm>
        </p:spPr>
        <p:txBody>
          <a:bodyPr>
            <a:normAutofit/>
          </a:bodyPr>
          <a:lstStyle/>
          <a:p>
            <a:r>
              <a:rPr lang="en-US"/>
              <a:t>MTS Emphasis and Connectivity of Plans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23BEDA7-D0B8-4802-8168-92452653B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2EFF34B-7B1A-4F9D-8CEE-A40962BC7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63724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38" name="Content Placeholder 2">
            <a:extLst>
              <a:ext uri="{FF2B5EF4-FFF2-40B4-BE49-F238E27FC236}">
                <a16:creationId xmlns:a16="http://schemas.microsoft.com/office/drawing/2014/main" id="{188061EE-C5ED-E8D5-078F-000B011007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1342220"/>
              </p:ext>
            </p:extLst>
          </p:nvPr>
        </p:nvGraphicFramePr>
        <p:xfrm>
          <a:off x="1262063" y="2013055"/>
          <a:ext cx="9858191" cy="4201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95482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106378C3-EA41-4A0B-8144-97AF179E9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8693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ABC575D-863A-449B-AA18-A22D2A84C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752" y="0"/>
            <a:ext cx="5165308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BE1F6C-96C8-8066-EE84-75DC6AF94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993" y="643465"/>
            <a:ext cx="4419074" cy="5560272"/>
          </a:xfrm>
        </p:spPr>
        <p:txBody>
          <a:bodyPr anchor="ctr">
            <a:normAutofit/>
          </a:bodyPr>
          <a:lstStyle/>
          <a:p>
            <a:r>
              <a:rPr lang="en-US" dirty="0"/>
              <a:t>Hazardous Substance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0C14A-D57F-5733-D1E0-8737B8FD6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2248" y="643465"/>
            <a:ext cx="4009730" cy="5528735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1700"/>
          </a:p>
          <a:p>
            <a:r>
              <a:rPr lang="en-US" sz="1700"/>
              <a:t>CWA/NCP requires FOSC to plan for &amp; respond to oil or hazsub.</a:t>
            </a:r>
          </a:p>
          <a:p>
            <a:r>
              <a:rPr lang="en-US" sz="1700"/>
              <a:t>Propensity to avoid, but major safety concern.</a:t>
            </a:r>
          </a:p>
          <a:p>
            <a:r>
              <a:rPr lang="en-US" sz="1700"/>
              <a:t>Although we rarely conduct actual response to </a:t>
            </a:r>
            <a:r>
              <a:rPr lang="en-US" sz="1700" err="1"/>
              <a:t>hazsub</a:t>
            </a:r>
            <a:r>
              <a:rPr lang="en-US" sz="1700"/>
              <a:t>, we must plan, coordinate &amp; train.</a:t>
            </a:r>
          </a:p>
          <a:p>
            <a:r>
              <a:rPr lang="en-US" sz="1700"/>
              <a:t>Anticipate </a:t>
            </a:r>
            <a:r>
              <a:rPr lang="en-US" sz="1700" err="1"/>
              <a:t>Hazsub</a:t>
            </a:r>
            <a:r>
              <a:rPr lang="en-US" sz="1700"/>
              <a:t> Annex added to all coastal ACPs.</a:t>
            </a:r>
          </a:p>
          <a:p>
            <a:r>
              <a:rPr lang="en-US" sz="1700"/>
              <a:t>Has always been in COMDTINST, just not “enforced.” </a:t>
            </a:r>
          </a:p>
          <a:p>
            <a:r>
              <a:rPr lang="en-US" sz="1700"/>
              <a:t>East Palestine, OH train derailment. EPA</a:t>
            </a:r>
          </a:p>
          <a:p>
            <a:r>
              <a:rPr lang="en-US" sz="1700"/>
              <a:t>Paulsboro, NJ train derailment. USCG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32A87A1-E008-492C-8D91-EA0B5488D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485723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F614DA-B02F-4FFD-96B0-85F2695C56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406"/>
            <a:ext cx="12201098" cy="68608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76B3A5-493A-486E-9673-07E096C0A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4188934"/>
            <a:ext cx="12201099" cy="266906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DE722A-C649-B524-AA34-1CDE6C3EB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4452182"/>
            <a:ext cx="9692640" cy="1596006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>
                    <a:alpha val="80000"/>
                  </a:schemeClr>
                </a:solidFill>
              </a:rPr>
              <a:t>Risk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992E7-521A-0208-0819-83871275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699990"/>
            <a:ext cx="10424160" cy="330922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b="1" u="sng" dirty="0"/>
              <a:t>Always required</a:t>
            </a:r>
            <a:r>
              <a:rPr lang="en-US" sz="2000" dirty="0"/>
              <a:t>, just neglected over time.  </a:t>
            </a:r>
          </a:p>
          <a:p>
            <a:r>
              <a:rPr lang="en-US" sz="2000" dirty="0"/>
              <a:t>Anticipate Risk Analysis Annex added to all coastal ACPs.  </a:t>
            </a:r>
          </a:p>
          <a:p>
            <a:r>
              <a:rPr lang="en-US" sz="2000" dirty="0"/>
              <a:t>Important for AC to routinely assess threats/vulnerabilities &amp; prioritize planning preparedness activities.</a:t>
            </a:r>
          </a:p>
          <a:p>
            <a:r>
              <a:rPr lang="en-US" sz="2000" dirty="0"/>
              <a:t>Fundamental to response planning. ACP must be crafted around planning scenarios.</a:t>
            </a:r>
          </a:p>
          <a:p>
            <a:r>
              <a:rPr lang="en-US" sz="2000" dirty="0"/>
              <a:t>Broad scope.  NOT limited to CG regulated facilities.</a:t>
            </a:r>
          </a:p>
          <a:p>
            <a:r>
              <a:rPr lang="en-US" sz="2000" dirty="0"/>
              <a:t>Coastal Zone definition (Line of Demarcation) key in identifying planning targets.</a:t>
            </a:r>
          </a:p>
        </p:txBody>
      </p:sp>
    </p:spTree>
    <p:extLst>
      <p:ext uri="{BB962C8B-B14F-4D97-AF65-F5344CB8AC3E}">
        <p14:creationId xmlns:p14="http://schemas.microsoft.com/office/powerpoint/2010/main" val="1210911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B0431E-0B04-44A1-9C51-531E28D18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35A73-7982-C75A-342F-818F46E81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</p:spPr>
        <p:txBody>
          <a:bodyPr>
            <a:normAutofit/>
          </a:bodyPr>
          <a:lstStyle/>
          <a:p>
            <a:r>
              <a:rPr lang="en-US" dirty="0"/>
              <a:t>Area Role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60624-FEE5-A4F3-5795-32E1115DF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1828800"/>
            <a:ext cx="8595360" cy="435133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Formally integrate PAC/LANT into decision making process.</a:t>
            </a:r>
          </a:p>
          <a:p>
            <a:r>
              <a:rPr lang="en-US" dirty="0"/>
              <a:t>CG-MER is a policy/program office. PAC/LANT are “operational commanders” that execute, monitor &amp; enforce compliance w/ policy.</a:t>
            </a:r>
          </a:p>
          <a:p>
            <a:r>
              <a:rPr lang="en-US" dirty="0"/>
              <a:t>Strengthen/reinforce military ethos into MER culture:</a:t>
            </a:r>
          </a:p>
          <a:p>
            <a:pPr lvl="1"/>
            <a:r>
              <a:rPr lang="en-US" dirty="0"/>
              <a:t>Use Chain of Command</a:t>
            </a:r>
          </a:p>
          <a:p>
            <a:pPr lvl="1"/>
            <a:r>
              <a:rPr lang="en-US" dirty="0"/>
              <a:t>Resolve issues at lowest level</a:t>
            </a:r>
          </a:p>
          <a:p>
            <a:r>
              <a:rPr lang="en-US" dirty="0"/>
              <a:t>Areas provide amplifying/additional guidance &amp; requirements to policy.</a:t>
            </a:r>
          </a:p>
          <a:p>
            <a:r>
              <a:rPr lang="en-US" dirty="0"/>
              <a:t>New PACAREA position hired.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424749-EEE0-49C9-9ABF-97B171A3E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40919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76248C8-0720-48AB-91BA-5F530BB41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2209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3BCE62-2CE9-757C-EF8C-0E919EF71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1" y="365760"/>
            <a:ext cx="9858383" cy="1325562"/>
          </a:xfrm>
        </p:spPr>
        <p:txBody>
          <a:bodyPr>
            <a:normAutofit/>
          </a:bodyPr>
          <a:lstStyle/>
          <a:p>
            <a:r>
              <a:rPr lang="en-US" dirty="0"/>
              <a:t>Improvement Plan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3BEDA7-D0B8-4802-8168-92452653B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EFF34B-7B1A-4F9D-8CEE-A40962BC7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63724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3CE0D77-43B9-E61B-F1E4-7726550460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2485174"/>
              </p:ext>
            </p:extLst>
          </p:nvPr>
        </p:nvGraphicFramePr>
        <p:xfrm>
          <a:off x="1262063" y="2013055"/>
          <a:ext cx="9858191" cy="4201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9655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76248C8-0720-48AB-91BA-5F530BB41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2209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A2E074-075E-A09F-3DB0-856C5E259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1" y="365760"/>
            <a:ext cx="9858383" cy="1325562"/>
          </a:xfrm>
        </p:spPr>
        <p:txBody>
          <a:bodyPr>
            <a:normAutofit/>
          </a:bodyPr>
          <a:lstStyle/>
          <a:p>
            <a:r>
              <a:rPr lang="en-US" dirty="0"/>
              <a:t>Meaningful Exercises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3BEDA7-D0B8-4802-8168-92452653B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EFF34B-7B1A-4F9D-8CEE-A40962BC7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63724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89D9474-AC51-A69F-0AAA-86466B6BD6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5050381"/>
              </p:ext>
            </p:extLst>
          </p:nvPr>
        </p:nvGraphicFramePr>
        <p:xfrm>
          <a:off x="1262063" y="2013055"/>
          <a:ext cx="9858191" cy="4201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29802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54166-2D6E-4BEA-ACB5-C7D911101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"New" 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2807B-BFAA-B1CC-1E9A-D674292E2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Revamped to account for changing response landscape.</a:t>
            </a:r>
            <a:endParaRPr lang="en-US" dirty="0"/>
          </a:p>
          <a:p>
            <a:r>
              <a:rPr lang="en-US" dirty="0">
                <a:solidFill>
                  <a:srgbClr val="000000"/>
                </a:solidFill>
              </a:rPr>
              <a:t>New MER organization structure; 4 divisions.</a:t>
            </a:r>
            <a:endParaRPr lang="en-US" dirty="0"/>
          </a:p>
          <a:p>
            <a:r>
              <a:rPr lang="en-US" dirty="0">
                <a:solidFill>
                  <a:srgbClr val="000000"/>
                </a:solidFill>
              </a:rPr>
              <a:t>New Logo!</a:t>
            </a:r>
            <a:endParaRPr lang="en-US" dirty="0"/>
          </a:p>
          <a:p>
            <a:r>
              <a:rPr lang="en-US" dirty="0">
                <a:solidFill>
                  <a:srgbClr val="000000"/>
                </a:solidFill>
              </a:rPr>
              <a:t>Strategic Planning Efforts.</a:t>
            </a:r>
          </a:p>
          <a:p>
            <a:r>
              <a:rPr lang="en-US" dirty="0">
                <a:solidFill>
                  <a:srgbClr val="000000"/>
                </a:solidFill>
              </a:rPr>
              <a:t>Strategy now a formal MER function (MER-3).  .</a:t>
            </a:r>
          </a:p>
          <a:p>
            <a:r>
              <a:rPr lang="en-US" dirty="0">
                <a:solidFill>
                  <a:srgbClr val="000000"/>
                </a:solidFill>
              </a:rPr>
              <a:t>Draft MER Strategic Plan completed; ready for routing.</a:t>
            </a:r>
          </a:p>
          <a:p>
            <a:r>
              <a:rPr lang="en-US" dirty="0">
                <a:solidFill>
                  <a:srgbClr val="000000"/>
                </a:solidFill>
              </a:rPr>
              <a:t>Action planning and priorities driven by strategic planning.</a:t>
            </a:r>
          </a:p>
          <a:p>
            <a:r>
              <a:rPr lang="en-US" dirty="0">
                <a:solidFill>
                  <a:srgbClr val="000000"/>
                </a:solidFill>
              </a:rPr>
              <a:t>Business Administration and Management instruction (MER SOP) forthcoming.  Will include communication, outreach, and engagement protocols.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885296-CB51-9E1C-1FC9-B4796A064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1712" y="222472"/>
            <a:ext cx="3767138" cy="361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628227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63DECC9F9C9E4D8AE0060464B687A8" ma:contentTypeVersion="15" ma:contentTypeDescription="Create a new document." ma:contentTypeScope="" ma:versionID="a117824b80ad18e590adcddf937aa710">
  <xsd:schema xmlns:xsd="http://www.w3.org/2001/XMLSchema" xmlns:xs="http://www.w3.org/2001/XMLSchema" xmlns:p="http://schemas.microsoft.com/office/2006/metadata/properties" xmlns:ns2="e060c02d-444f-48c2-b7ce-b9e9e44fc39c" xmlns:ns3="af675f24-72d4-4cdb-bdbb-1f8842d04663" targetNamespace="http://schemas.microsoft.com/office/2006/metadata/properties" ma:root="true" ma:fieldsID="7419877814e22fd2ca9659e2d6ab7742" ns2:_="" ns3:_="">
    <xsd:import namespace="e060c02d-444f-48c2-b7ce-b9e9e44fc39c"/>
    <xsd:import namespace="af675f24-72d4-4cdb-bdbb-1f8842d046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60c02d-444f-48c2-b7ce-b9e9e44fc3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60711c0e-4245-4ab7-b236-62d0b6835c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675f24-72d4-4cdb-bdbb-1f8842d0466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566b8d9-4523-483c-a4fa-e250a0602815}" ma:internalName="TaxCatchAll" ma:showField="CatchAllData" ma:web="af675f24-72d4-4cdb-bdbb-1f8842d046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060c02d-444f-48c2-b7ce-b9e9e44fc39c">
      <Terms xmlns="http://schemas.microsoft.com/office/infopath/2007/PartnerControls"/>
    </lcf76f155ced4ddcb4097134ff3c332f>
    <TaxCatchAll xmlns="af675f24-72d4-4cdb-bdbb-1f8842d0466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C18165-53BA-4F8F-AB68-120F6AB321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60c02d-444f-48c2-b7ce-b9e9e44fc39c"/>
    <ds:schemaRef ds:uri="af675f24-72d4-4cdb-bdbb-1f8842d046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C6D848-4440-4D0A-A15A-AFF00F2E63F9}">
  <ds:schemaRefs>
    <ds:schemaRef ds:uri="http://schemas.microsoft.com/office/2006/metadata/properties"/>
    <ds:schemaRef ds:uri="http://schemas.microsoft.com/office/infopath/2007/PartnerControls"/>
    <ds:schemaRef ds:uri="e060c02d-444f-48c2-b7ce-b9e9e44fc39c"/>
    <ds:schemaRef ds:uri="af675f24-72d4-4cdb-bdbb-1f8842d04663"/>
  </ds:schemaRefs>
</ds:datastoreItem>
</file>

<file path=customXml/itemProps3.xml><?xml version="1.0" encoding="utf-8"?>
<ds:datastoreItem xmlns:ds="http://schemas.openxmlformats.org/officeDocument/2006/customXml" ds:itemID="{C66FBCC5-5C97-4CAF-AED9-623C2C5571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View</vt:lpstr>
      <vt:lpstr>ACP Architecture and MER Initiatives</vt:lpstr>
      <vt:lpstr>CG-MER Priorities and Perspectives</vt:lpstr>
      <vt:lpstr>New ACP Architecture Roll Out</vt:lpstr>
      <vt:lpstr>Architecture Overview</vt:lpstr>
      <vt:lpstr>Annexes</vt:lpstr>
      <vt:lpstr>Annexes (continued)</vt:lpstr>
      <vt:lpstr>New MERPMAN Framework</vt:lpstr>
      <vt:lpstr>MTS Emphasis and Connectivity of Plans</vt:lpstr>
      <vt:lpstr>Hazardous Substance</vt:lpstr>
      <vt:lpstr>Risk Assessment</vt:lpstr>
      <vt:lpstr>Area Role</vt:lpstr>
      <vt:lpstr>Improvement Plan</vt:lpstr>
      <vt:lpstr>Meaningful Exercises</vt:lpstr>
      <vt:lpstr>"New" MER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356</cp:revision>
  <dcterms:created xsi:type="dcterms:W3CDTF">2023-09-27T15:57:58Z</dcterms:created>
  <dcterms:modified xsi:type="dcterms:W3CDTF">2023-11-13T13:21:51Z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0x0101007163DECC9F9C9E4D8AE0060464B687A8</vt:lpwstr>
  </property>
  <property fmtid="{D5CDD505-2E9C-101B-9397-08002B2CF9AE}" pid="3" name="MediaServiceImageTags">
    <vt:lpwstr/>
  </property>
</Properties>
</file>