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8" r:id="rId6"/>
    <p:sldMasterId id="2147483682" r:id="rId7"/>
    <p:sldMasterId id="2147483684" r:id="rId8"/>
    <p:sldMasterId id="2147483668" r:id="rId9"/>
    <p:sldMasterId id="2147483696" r:id="rId10"/>
    <p:sldMasterId id="2147483726" r:id="rId11"/>
  </p:sldMasterIdLst>
  <p:notesMasterIdLst>
    <p:notesMasterId r:id="rId19"/>
  </p:notesMasterIdLst>
  <p:sldIdLst>
    <p:sldId id="256" r:id="rId12"/>
    <p:sldId id="365" r:id="rId13"/>
    <p:sldId id="399" r:id="rId14"/>
    <p:sldId id="395" r:id="rId15"/>
    <p:sldId id="397" r:id="rId16"/>
    <p:sldId id="396" r:id="rId17"/>
    <p:sldId id="39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raphic Slides" id="{EEC44ED7-A162-49B5-B0A3-F0E0AD62A9EC}">
          <p14:sldIdLst>
            <p14:sldId id="256"/>
            <p14:sldId id="365"/>
            <p14:sldId id="399"/>
            <p14:sldId id="395"/>
            <p14:sldId id="397"/>
            <p14:sldId id="396"/>
            <p14:sldId id="393"/>
          </p14:sldIdLst>
        </p14:section>
        <p14:section name="Example Slides" id="{440ADC85-7D32-4A1D-8933-D180E550028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gner, Amanda" initials="WA" lastIdx="1" clrIdx="0">
    <p:extLst>
      <p:ext uri="{19B8F6BF-5375-455C-9EA6-DF929625EA0E}">
        <p15:presenceInfo xmlns:p15="http://schemas.microsoft.com/office/powerpoint/2012/main" userId="S::Amanda.Wagner@WestonSolutions.com::138c4eaf-88cd-4d89-892e-58f8ddb53b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804E"/>
    <a:srgbClr val="9DC3E6"/>
    <a:srgbClr val="002060"/>
    <a:srgbClr val="7F9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12" autoAdjust="0"/>
  </p:normalViewPr>
  <p:slideViewPr>
    <p:cSldViewPr snapToGrid="0">
      <p:cViewPr>
        <p:scale>
          <a:sx n="75" d="100"/>
          <a:sy n="75" d="100"/>
        </p:scale>
        <p:origin x="181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6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sante, Jason" userId="4c631ca8-9001-4ec6-bf4c-2e1bcdc75bbc" providerId="ADAL" clId="{57BFBF17-95C5-49C8-9B57-72B5BAFB1657}"/>
    <pc:docChg chg="undo custSel addSld delSld modSld modSection">
      <pc:chgData name="Musante, Jason" userId="4c631ca8-9001-4ec6-bf4c-2e1bcdc75bbc" providerId="ADAL" clId="{57BFBF17-95C5-49C8-9B57-72B5BAFB1657}" dt="2022-02-09T04:51:44.051" v="505" actId="1076"/>
      <pc:docMkLst>
        <pc:docMk/>
      </pc:docMkLst>
      <pc:sldChg chg="addSp delSp modSp mod">
        <pc:chgData name="Musante, Jason" userId="4c631ca8-9001-4ec6-bf4c-2e1bcdc75bbc" providerId="ADAL" clId="{57BFBF17-95C5-49C8-9B57-72B5BAFB1657}" dt="2022-02-09T04:51:44.051" v="505" actId="1076"/>
        <pc:sldMkLst>
          <pc:docMk/>
          <pc:sldMk cId="2859210570" sldId="256"/>
        </pc:sldMkLst>
        <pc:spChg chg="mod">
          <ac:chgData name="Musante, Jason" userId="4c631ca8-9001-4ec6-bf4c-2e1bcdc75bbc" providerId="ADAL" clId="{57BFBF17-95C5-49C8-9B57-72B5BAFB1657}" dt="2022-02-09T04:50:17.492" v="499" actId="14100"/>
          <ac:spMkLst>
            <pc:docMk/>
            <pc:sldMk cId="2859210570" sldId="256"/>
            <ac:spMk id="4" creationId="{AA2D1518-7A04-409E-864D-727C5E2EBDAC}"/>
          </ac:spMkLst>
        </pc:spChg>
        <pc:spChg chg="mod">
          <ac:chgData name="Musante, Jason" userId="4c631ca8-9001-4ec6-bf4c-2e1bcdc75bbc" providerId="ADAL" clId="{57BFBF17-95C5-49C8-9B57-72B5BAFB1657}" dt="2022-02-09T04:51:44.051" v="505" actId="1076"/>
          <ac:spMkLst>
            <pc:docMk/>
            <pc:sldMk cId="2859210570" sldId="256"/>
            <ac:spMk id="5" creationId="{244F95D8-0920-4290-80A5-A9974641D47F}"/>
          </ac:spMkLst>
        </pc:spChg>
        <pc:picChg chg="add mod ord">
          <ac:chgData name="Musante, Jason" userId="4c631ca8-9001-4ec6-bf4c-2e1bcdc75bbc" providerId="ADAL" clId="{57BFBF17-95C5-49C8-9B57-72B5BAFB1657}" dt="2022-02-09T04:49:25.959" v="497" actId="14100"/>
          <ac:picMkLst>
            <pc:docMk/>
            <pc:sldMk cId="2859210570" sldId="256"/>
            <ac:picMk id="6" creationId="{1AB3BF39-0FA6-490E-BD2E-66BA18E1E847}"/>
          </ac:picMkLst>
        </pc:picChg>
        <pc:picChg chg="del">
          <ac:chgData name="Musante, Jason" userId="4c631ca8-9001-4ec6-bf4c-2e1bcdc75bbc" providerId="ADAL" clId="{57BFBF17-95C5-49C8-9B57-72B5BAFB1657}" dt="2022-02-09T04:46:10.066" v="479" actId="478"/>
          <ac:picMkLst>
            <pc:docMk/>
            <pc:sldMk cId="2859210570" sldId="256"/>
            <ac:picMk id="8" creationId="{EC3C3791-3B6B-4585-9BF3-D7027A061E69}"/>
          </ac:picMkLst>
        </pc:picChg>
      </pc:sldChg>
      <pc:sldChg chg="del">
        <pc:chgData name="Musante, Jason" userId="4c631ca8-9001-4ec6-bf4c-2e1bcdc75bbc" providerId="ADAL" clId="{57BFBF17-95C5-49C8-9B57-72B5BAFB1657}" dt="2022-02-09T04:09:09.888" v="350" actId="2696"/>
        <pc:sldMkLst>
          <pc:docMk/>
          <pc:sldMk cId="120222700" sldId="307"/>
        </pc:sldMkLst>
      </pc:sldChg>
      <pc:sldChg chg="del">
        <pc:chgData name="Musante, Jason" userId="4c631ca8-9001-4ec6-bf4c-2e1bcdc75bbc" providerId="ADAL" clId="{57BFBF17-95C5-49C8-9B57-72B5BAFB1657}" dt="2022-02-09T04:09:27.949" v="351" actId="2696"/>
        <pc:sldMkLst>
          <pc:docMk/>
          <pc:sldMk cId="2474976470" sldId="366"/>
        </pc:sldMkLst>
      </pc:sldChg>
      <pc:sldChg chg="del">
        <pc:chgData name="Musante, Jason" userId="4c631ca8-9001-4ec6-bf4c-2e1bcdc75bbc" providerId="ADAL" clId="{57BFBF17-95C5-49C8-9B57-72B5BAFB1657}" dt="2022-02-09T04:15:54.971" v="353" actId="2696"/>
        <pc:sldMkLst>
          <pc:docMk/>
          <pc:sldMk cId="1662444926" sldId="367"/>
        </pc:sldMkLst>
      </pc:sldChg>
      <pc:sldChg chg="modSp mod">
        <pc:chgData name="Musante, Jason" userId="4c631ca8-9001-4ec6-bf4c-2e1bcdc75bbc" providerId="ADAL" clId="{57BFBF17-95C5-49C8-9B57-72B5BAFB1657}" dt="2022-02-09T04:08:57.322" v="349" actId="313"/>
        <pc:sldMkLst>
          <pc:docMk/>
          <pc:sldMk cId="2807860426" sldId="395"/>
        </pc:sldMkLst>
        <pc:spChg chg="mod">
          <ac:chgData name="Musante, Jason" userId="4c631ca8-9001-4ec6-bf4c-2e1bcdc75bbc" providerId="ADAL" clId="{57BFBF17-95C5-49C8-9B57-72B5BAFB1657}" dt="2022-02-09T04:08:57.322" v="349" actId="313"/>
          <ac:spMkLst>
            <pc:docMk/>
            <pc:sldMk cId="2807860426" sldId="395"/>
            <ac:spMk id="5" creationId="{9B8FFA0C-3944-40B9-8A2C-8F9346D6DCF8}"/>
          </ac:spMkLst>
        </pc:spChg>
      </pc:sldChg>
      <pc:sldChg chg="addSp delSp modSp mod setBg setClrOvrMap">
        <pc:chgData name="Musante, Jason" userId="4c631ca8-9001-4ec6-bf4c-2e1bcdc75bbc" providerId="ADAL" clId="{57BFBF17-95C5-49C8-9B57-72B5BAFB1657}" dt="2022-02-09T04:30:41.704" v="478" actId="14100"/>
        <pc:sldMkLst>
          <pc:docMk/>
          <pc:sldMk cId="3099652796" sldId="396"/>
        </pc:sldMkLst>
        <pc:spChg chg="mod ord">
          <ac:chgData name="Musante, Jason" userId="4c631ca8-9001-4ec6-bf4c-2e1bcdc75bbc" providerId="ADAL" clId="{57BFBF17-95C5-49C8-9B57-72B5BAFB1657}" dt="2022-02-09T04:30:41.704" v="478" actId="14100"/>
          <ac:spMkLst>
            <pc:docMk/>
            <pc:sldMk cId="3099652796" sldId="396"/>
            <ac:spMk id="2" creationId="{1B68268A-A5F5-4E46-A819-3ADD6CEF59FE}"/>
          </ac:spMkLst>
        </pc:spChg>
        <pc:spChg chg="add del mod">
          <ac:chgData name="Musante, Jason" userId="4c631ca8-9001-4ec6-bf4c-2e1bcdc75bbc" providerId="ADAL" clId="{57BFBF17-95C5-49C8-9B57-72B5BAFB1657}" dt="2022-02-09T04:20:23.004" v="362" actId="21"/>
          <ac:spMkLst>
            <pc:docMk/>
            <pc:sldMk cId="3099652796" sldId="396"/>
            <ac:spMk id="3" creationId="{54A5FB9B-CF6F-4CBA-8145-AC3EA48D6E55}"/>
          </ac:spMkLst>
        </pc:spChg>
        <pc:spChg chg="add del mod">
          <ac:chgData name="Musante, Jason" userId="4c631ca8-9001-4ec6-bf4c-2e1bcdc75bbc" providerId="ADAL" clId="{57BFBF17-95C5-49C8-9B57-72B5BAFB1657}" dt="2022-02-09T04:22:27.659" v="386" actId="931"/>
          <ac:spMkLst>
            <pc:docMk/>
            <pc:sldMk cId="3099652796" sldId="396"/>
            <ac:spMk id="4" creationId="{376C4988-3AF9-4839-8B91-96385D2AB828}"/>
          </ac:spMkLst>
        </pc:spChg>
        <pc:spChg chg="add del">
          <ac:chgData name="Musante, Jason" userId="4c631ca8-9001-4ec6-bf4c-2e1bcdc75bbc" providerId="ADAL" clId="{57BFBF17-95C5-49C8-9B57-72B5BAFB1657}" dt="2022-02-09T04:20:48.774" v="368" actId="26606"/>
          <ac:spMkLst>
            <pc:docMk/>
            <pc:sldMk cId="3099652796" sldId="396"/>
            <ac:spMk id="71" creationId="{E49CC64F-7275-4E33-961B-0C5CDC439875}"/>
          </ac:spMkLst>
        </pc:spChg>
        <pc:spChg chg="add del">
          <ac:chgData name="Musante, Jason" userId="4c631ca8-9001-4ec6-bf4c-2e1bcdc75bbc" providerId="ADAL" clId="{57BFBF17-95C5-49C8-9B57-72B5BAFB1657}" dt="2022-02-09T04:22:50.719" v="391" actId="26606"/>
          <ac:spMkLst>
            <pc:docMk/>
            <pc:sldMk cId="3099652796" sldId="396"/>
            <ac:spMk id="82" creationId="{DFF2AC85-FAA0-4844-813F-83C04D7382E2}"/>
          </ac:spMkLst>
        </pc:spChg>
        <pc:spChg chg="add del">
          <ac:chgData name="Musante, Jason" userId="4c631ca8-9001-4ec6-bf4c-2e1bcdc75bbc" providerId="ADAL" clId="{57BFBF17-95C5-49C8-9B57-72B5BAFB1657}" dt="2022-02-09T04:22:00.425" v="377" actId="26606"/>
          <ac:spMkLst>
            <pc:docMk/>
            <pc:sldMk cId="3099652796" sldId="396"/>
            <ac:spMk id="84" creationId="{9AA72BD9-2C5A-4EDC-931F-5AA08EACA0F3}"/>
          </ac:spMkLst>
        </pc:spChg>
        <pc:spChg chg="add del">
          <ac:chgData name="Musante, Jason" userId="4c631ca8-9001-4ec6-bf4c-2e1bcdc75bbc" providerId="ADAL" clId="{57BFBF17-95C5-49C8-9B57-72B5BAFB1657}" dt="2022-02-09T04:22:00.425" v="377" actId="26606"/>
          <ac:spMkLst>
            <pc:docMk/>
            <pc:sldMk cId="3099652796" sldId="396"/>
            <ac:spMk id="86" creationId="{DD3981AC-7B61-4947-BCF3-F7AA7FA385B9}"/>
          </ac:spMkLst>
        </pc:spChg>
        <pc:spChg chg="add del">
          <ac:chgData name="Musante, Jason" userId="4c631ca8-9001-4ec6-bf4c-2e1bcdc75bbc" providerId="ADAL" clId="{57BFBF17-95C5-49C8-9B57-72B5BAFB1657}" dt="2022-02-09T04:22:00.425" v="377" actId="26606"/>
          <ac:spMkLst>
            <pc:docMk/>
            <pc:sldMk cId="3099652796" sldId="396"/>
            <ac:spMk id="88" creationId="{55D4142C-5077-457F-A6AD-3FECFDB39685}"/>
          </ac:spMkLst>
        </pc:spChg>
        <pc:spChg chg="add del">
          <ac:chgData name="Musante, Jason" userId="4c631ca8-9001-4ec6-bf4c-2e1bcdc75bbc" providerId="ADAL" clId="{57BFBF17-95C5-49C8-9B57-72B5BAFB1657}" dt="2022-02-09T04:22:00.425" v="377" actId="26606"/>
          <ac:spMkLst>
            <pc:docMk/>
            <pc:sldMk cId="3099652796" sldId="396"/>
            <ac:spMk id="90" creationId="{7A5F0580-5EE9-419F-96EE-B6529EF6E7D0}"/>
          </ac:spMkLst>
        </pc:spChg>
        <pc:spChg chg="add del">
          <ac:chgData name="Musante, Jason" userId="4c631ca8-9001-4ec6-bf4c-2e1bcdc75bbc" providerId="ADAL" clId="{57BFBF17-95C5-49C8-9B57-72B5BAFB1657}" dt="2022-02-09T04:23:46.032" v="397" actId="26606"/>
          <ac:spMkLst>
            <pc:docMk/>
            <pc:sldMk cId="3099652796" sldId="396"/>
            <ac:spMk id="100" creationId="{06DA9DF9-31F7-4056-B42E-878CC92417B8}"/>
          </ac:spMkLst>
        </pc:spChg>
        <pc:spChg chg="add del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02" creationId="{0AE98B72-66C6-4AB4-AF0D-BA830DE86393}"/>
          </ac:spMkLst>
        </pc:spChg>
        <pc:spChg chg="add del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04" creationId="{407EAFC6-733F-403D-BB4D-05A3A28742F1}"/>
          </ac:spMkLst>
        </pc:spChg>
        <pc:spChg chg="add del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06" creationId="{17A36730-4CB0-4F61-AD11-A44C9765833F}"/>
          </ac:spMkLst>
        </pc:spChg>
        <pc:spChg chg="add del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08" creationId="{767334AB-16BD-4EC7-8C6B-4B5171600933}"/>
          </ac:spMkLst>
        </pc:spChg>
        <pc:spChg chg="add del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10" creationId="{C69C79E1-F916-4929-A4F3-DE763D4BFA57}"/>
          </ac:spMkLst>
        </pc:spChg>
        <pc:spChg chg="add del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12" creationId="{00C86EF7-5EC4-4682-A7BD-444DA4916474}"/>
          </ac:spMkLst>
        </pc:spChg>
        <pc:spChg chg="add del">
          <ac:chgData name="Musante, Jason" userId="4c631ca8-9001-4ec6-bf4c-2e1bcdc75bbc" providerId="ADAL" clId="{57BFBF17-95C5-49C8-9B57-72B5BAFB1657}" dt="2022-02-09T04:22:20.551" v="385" actId="26606"/>
          <ac:spMkLst>
            <pc:docMk/>
            <pc:sldMk cId="3099652796" sldId="396"/>
            <ac:spMk id="135" creationId="{9203DE33-2CD4-4CA8-9AF3-37C3B65133B0}"/>
          </ac:spMkLst>
        </pc:spChg>
        <pc:spChg chg="add del">
          <ac:chgData name="Musante, Jason" userId="4c631ca8-9001-4ec6-bf4c-2e1bcdc75bbc" providerId="ADAL" clId="{57BFBF17-95C5-49C8-9B57-72B5BAFB1657}" dt="2022-02-09T04:22:20.551" v="385" actId="26606"/>
          <ac:spMkLst>
            <pc:docMk/>
            <pc:sldMk cId="3099652796" sldId="396"/>
            <ac:spMk id="137" creationId="{0AF57B88-1D4C-41FA-A761-EC1DD10C35CB}"/>
          </ac:spMkLst>
        </pc:spChg>
        <pc:spChg chg="add del">
          <ac:chgData name="Musante, Jason" userId="4c631ca8-9001-4ec6-bf4c-2e1bcdc75bbc" providerId="ADAL" clId="{57BFBF17-95C5-49C8-9B57-72B5BAFB1657}" dt="2022-02-09T04:22:20.551" v="385" actId="26606"/>
          <ac:spMkLst>
            <pc:docMk/>
            <pc:sldMk cId="3099652796" sldId="396"/>
            <ac:spMk id="139" creationId="{D2548F45-5164-4ABB-8212-7F293FDED8D4}"/>
          </ac:spMkLst>
        </pc:spChg>
        <pc:spChg chg="add del">
          <ac:chgData name="Musante, Jason" userId="4c631ca8-9001-4ec6-bf4c-2e1bcdc75bbc" providerId="ADAL" clId="{57BFBF17-95C5-49C8-9B57-72B5BAFB1657}" dt="2022-02-09T04:22:20.551" v="385" actId="26606"/>
          <ac:spMkLst>
            <pc:docMk/>
            <pc:sldMk cId="3099652796" sldId="396"/>
            <ac:spMk id="141" creationId="{5E81CCFB-7BEF-4186-86FB-D09450B4D02D}"/>
          </ac:spMkLst>
        </pc:spChg>
        <pc:spChg chg="add del">
          <ac:chgData name="Musante, Jason" userId="4c631ca8-9001-4ec6-bf4c-2e1bcdc75bbc" providerId="ADAL" clId="{57BFBF17-95C5-49C8-9B57-72B5BAFB1657}" dt="2022-02-09T04:22:50.719" v="391" actId="26606"/>
          <ac:spMkLst>
            <pc:docMk/>
            <pc:sldMk cId="3099652796" sldId="396"/>
            <ac:spMk id="143" creationId="{89CC0F1E-BAA2-47B1-8F83-7ECB9FD9E009}"/>
          </ac:spMkLst>
        </pc:spChg>
        <pc:spChg chg="add del">
          <ac:chgData name="Musante, Jason" userId="4c631ca8-9001-4ec6-bf4c-2e1bcdc75bbc" providerId="ADAL" clId="{57BFBF17-95C5-49C8-9B57-72B5BAFB1657}" dt="2022-02-09T04:22:00.425" v="377" actId="26606"/>
          <ac:spMkLst>
            <pc:docMk/>
            <pc:sldMk cId="3099652796" sldId="396"/>
            <ac:spMk id="145" creationId="{74E8BB9C-9BA4-4FDC-A808-977EFCEE4440}"/>
          </ac:spMkLst>
        </pc:spChg>
        <pc:spChg chg="add del">
          <ac:chgData name="Musante, Jason" userId="4c631ca8-9001-4ec6-bf4c-2e1bcdc75bbc" providerId="ADAL" clId="{57BFBF17-95C5-49C8-9B57-72B5BAFB1657}" dt="2022-02-09T04:22:50.625" v="390" actId="26606"/>
          <ac:spMkLst>
            <pc:docMk/>
            <pc:sldMk cId="3099652796" sldId="396"/>
            <ac:spMk id="146" creationId="{67E0027C-FE46-4990-AE8E-419CE91A9162}"/>
          </ac:spMkLst>
        </pc:spChg>
        <pc:spChg chg="add del">
          <ac:chgData name="Musante, Jason" userId="4c631ca8-9001-4ec6-bf4c-2e1bcdc75bbc" providerId="ADAL" clId="{57BFBF17-95C5-49C8-9B57-72B5BAFB1657}" dt="2022-02-09T04:22:11.537" v="381" actId="26606"/>
          <ac:spMkLst>
            <pc:docMk/>
            <pc:sldMk cId="3099652796" sldId="396"/>
            <ac:spMk id="147" creationId="{5FDF4720-5445-47BE-89FE-E40D1AE6F619}"/>
          </ac:spMkLst>
        </pc:spChg>
        <pc:spChg chg="add del">
          <ac:chgData name="Musante, Jason" userId="4c631ca8-9001-4ec6-bf4c-2e1bcdc75bbc" providerId="ADAL" clId="{57BFBF17-95C5-49C8-9B57-72B5BAFB1657}" dt="2022-02-09T04:22:11.537" v="381" actId="26606"/>
          <ac:spMkLst>
            <pc:docMk/>
            <pc:sldMk cId="3099652796" sldId="396"/>
            <ac:spMk id="148" creationId="{AC8710B4-A815-4082-9E4F-F13A0007090C}"/>
          </ac:spMkLst>
        </pc:spChg>
        <pc:spChg chg="add del">
          <ac:chgData name="Musante, Jason" userId="4c631ca8-9001-4ec6-bf4c-2e1bcdc75bbc" providerId="ADAL" clId="{57BFBF17-95C5-49C8-9B57-72B5BAFB1657}" dt="2022-02-09T04:22:11.537" v="381" actId="26606"/>
          <ac:spMkLst>
            <pc:docMk/>
            <pc:sldMk cId="3099652796" sldId="396"/>
            <ac:spMk id="149" creationId="{8ED194FD-9D61-4322-952E-724A287F2E8D}"/>
          </ac:spMkLst>
        </pc:spChg>
        <pc:spChg chg="add del">
          <ac:chgData name="Musante, Jason" userId="4c631ca8-9001-4ec6-bf4c-2e1bcdc75bbc" providerId="ADAL" clId="{57BFBF17-95C5-49C8-9B57-72B5BAFB1657}" dt="2022-02-09T04:22:50.625" v="390" actId="26606"/>
          <ac:spMkLst>
            <pc:docMk/>
            <pc:sldMk cId="3099652796" sldId="396"/>
            <ac:spMk id="150" creationId="{E8A8EAB8-D2FF-444D-B34B-7D32F106AD0E}"/>
          </ac:spMkLst>
        </pc:spChg>
        <pc:spChg chg="add del">
          <ac:chgData name="Musante, Jason" userId="4c631ca8-9001-4ec6-bf4c-2e1bcdc75bbc" providerId="ADAL" clId="{57BFBF17-95C5-49C8-9B57-72B5BAFB1657}" dt="2022-02-09T04:23:46.048" v="398" actId="26606"/>
          <ac:spMkLst>
            <pc:docMk/>
            <pc:sldMk cId="3099652796" sldId="396"/>
            <ac:spMk id="156" creationId="{8D0D6D3E-D7F9-4591-9CA9-DDF4DB1F73DA}"/>
          </ac:spMkLst>
        </pc:spChg>
        <pc:spChg chg="add del">
          <ac:chgData name="Musante, Jason" userId="4c631ca8-9001-4ec6-bf4c-2e1bcdc75bbc" providerId="ADAL" clId="{57BFBF17-95C5-49C8-9B57-72B5BAFB1657}" dt="2022-02-09T04:23:46.048" v="398" actId="26606"/>
          <ac:spMkLst>
            <pc:docMk/>
            <pc:sldMk cId="3099652796" sldId="396"/>
            <ac:spMk id="157" creationId="{C4C9F2B0-1044-46EB-8AEB-C3BFFDE6C2CC}"/>
          </ac:spMkLst>
        </pc:spChg>
        <pc:spChg chg="add del">
          <ac:chgData name="Musante, Jason" userId="4c631ca8-9001-4ec6-bf4c-2e1bcdc75bbc" providerId="ADAL" clId="{57BFBF17-95C5-49C8-9B57-72B5BAFB1657}" dt="2022-02-09T04:23:46.048" v="398" actId="26606"/>
          <ac:spMkLst>
            <pc:docMk/>
            <pc:sldMk cId="3099652796" sldId="396"/>
            <ac:spMk id="158" creationId="{D28B54C3-B57B-472A-B96E-1FCB67093DC2}"/>
          </ac:spMkLst>
        </pc:spChg>
        <pc:spChg chg="add del">
          <ac:chgData name="Musante, Jason" userId="4c631ca8-9001-4ec6-bf4c-2e1bcdc75bbc" providerId="ADAL" clId="{57BFBF17-95C5-49C8-9B57-72B5BAFB1657}" dt="2022-02-09T04:23:46.048" v="398" actId="26606"/>
          <ac:spMkLst>
            <pc:docMk/>
            <pc:sldMk cId="3099652796" sldId="396"/>
            <ac:spMk id="159" creationId="{7DB3C429-F8DA-49B9-AF84-21996FCF78B5}"/>
          </ac:spMkLst>
        </pc:spChg>
        <pc:spChg chg="add del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61" creationId="{C5772175-955A-4811-B3D9-A03023BEFF03}"/>
          </ac:spMkLst>
        </pc:spChg>
        <pc:spChg chg="add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66" creationId="{49B447FE-DDA9-4B30-828A-59FC569124E2}"/>
          </ac:spMkLst>
        </pc:spChg>
        <pc:spChg chg="add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68" creationId="{C3D487F7-9050-4871-B351-34A72ADB296C}"/>
          </ac:spMkLst>
        </pc:spChg>
        <pc:spChg chg="add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70" creationId="{F43C27DD-EF6A-4C48-9669-C2970E71A814}"/>
          </ac:spMkLst>
        </pc:spChg>
        <pc:spChg chg="add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72" creationId="{05A1AA86-B7E6-4C02-AA34-F1A25CD4CCBD}"/>
          </ac:spMkLst>
        </pc:spChg>
        <pc:spChg chg="add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74" creationId="{86C3B9CB-4E48-4726-B7B9-9E02F71B150F}"/>
          </ac:spMkLst>
        </pc:spChg>
        <pc:spChg chg="add">
          <ac:chgData name="Musante, Jason" userId="4c631ca8-9001-4ec6-bf4c-2e1bcdc75bbc" providerId="ADAL" clId="{57BFBF17-95C5-49C8-9B57-72B5BAFB1657}" dt="2022-02-09T04:24:35.463" v="405" actId="26606"/>
          <ac:spMkLst>
            <pc:docMk/>
            <pc:sldMk cId="3099652796" sldId="396"/>
            <ac:spMk id="176" creationId="{C84384FE-1C88-4CAA-8FB8-2313A3AE734D}"/>
          </ac:spMkLst>
        </pc:spChg>
        <pc:spChg chg="add del">
          <ac:chgData name="Musante, Jason" userId="4c631ca8-9001-4ec6-bf4c-2e1bcdc75bbc" providerId="ADAL" clId="{57BFBF17-95C5-49C8-9B57-72B5BAFB1657}" dt="2022-02-09T04:20:23.410" v="363" actId="26606"/>
          <ac:spMkLst>
            <pc:docMk/>
            <pc:sldMk cId="3099652796" sldId="396"/>
            <ac:spMk id="199" creationId="{2151139A-886F-4B97-8815-729AD3831BBD}"/>
          </ac:spMkLst>
        </pc:spChg>
        <pc:spChg chg="add del">
          <ac:chgData name="Musante, Jason" userId="4c631ca8-9001-4ec6-bf4c-2e1bcdc75bbc" providerId="ADAL" clId="{57BFBF17-95C5-49C8-9B57-72B5BAFB1657}" dt="2022-02-09T04:20:23.410" v="363" actId="26606"/>
          <ac:spMkLst>
            <pc:docMk/>
            <pc:sldMk cId="3099652796" sldId="396"/>
            <ac:spMk id="201" creationId="{5428AC11-BFDF-42EF-80FF-717BBF909067}"/>
          </ac:spMkLst>
        </pc:spChg>
        <pc:spChg chg="add del">
          <ac:chgData name="Musante, Jason" userId="4c631ca8-9001-4ec6-bf4c-2e1bcdc75bbc" providerId="ADAL" clId="{57BFBF17-95C5-49C8-9B57-72B5BAFB1657}" dt="2022-02-09T04:20:23.410" v="363" actId="26606"/>
          <ac:spMkLst>
            <pc:docMk/>
            <pc:sldMk cId="3099652796" sldId="396"/>
            <ac:spMk id="203" creationId="{2CC56AF6-38E4-490B-8E2B-1A1037B4EDD4}"/>
          </ac:spMkLst>
        </pc:spChg>
        <pc:spChg chg="add del">
          <ac:chgData name="Musante, Jason" userId="4c631ca8-9001-4ec6-bf4c-2e1bcdc75bbc" providerId="ADAL" clId="{57BFBF17-95C5-49C8-9B57-72B5BAFB1657}" dt="2022-02-09T04:20:23.410" v="363" actId="26606"/>
          <ac:spMkLst>
            <pc:docMk/>
            <pc:sldMk cId="3099652796" sldId="396"/>
            <ac:spMk id="205" creationId="{2339A6F5-AD6A-4D80-8AD9-6290D13AC49F}"/>
          </ac:spMkLst>
        </pc:spChg>
        <pc:picChg chg="del">
          <ac:chgData name="Musante, Jason" userId="4c631ca8-9001-4ec6-bf4c-2e1bcdc75bbc" providerId="ADAL" clId="{57BFBF17-95C5-49C8-9B57-72B5BAFB1657}" dt="2022-02-09T04:10:33.278" v="352" actId="478"/>
          <ac:picMkLst>
            <pc:docMk/>
            <pc:sldMk cId="3099652796" sldId="396"/>
            <ac:picMk id="6" creationId="{D5DCF136-182E-41C9-B685-F6AEFA844989}"/>
          </ac:picMkLst>
        </pc:picChg>
        <pc:picChg chg="add del mod">
          <ac:chgData name="Musante, Jason" userId="4c631ca8-9001-4ec6-bf4c-2e1bcdc75bbc" providerId="ADAL" clId="{57BFBF17-95C5-49C8-9B57-72B5BAFB1657}" dt="2022-02-09T04:22:13.740" v="384" actId="931"/>
          <ac:picMkLst>
            <pc:docMk/>
            <pc:sldMk cId="3099652796" sldId="396"/>
            <ac:picMk id="7" creationId="{B6BFD605-D89E-4016-9DB1-0BDFFB4B658F}"/>
          </ac:picMkLst>
        </pc:picChg>
        <pc:picChg chg="add mod">
          <ac:chgData name="Musante, Jason" userId="4c631ca8-9001-4ec6-bf4c-2e1bcdc75bbc" providerId="ADAL" clId="{57BFBF17-95C5-49C8-9B57-72B5BAFB1657}" dt="2022-02-09T04:24:35.463" v="405" actId="26606"/>
          <ac:picMkLst>
            <pc:docMk/>
            <pc:sldMk cId="3099652796" sldId="396"/>
            <ac:picMk id="9" creationId="{AE895A69-E64E-4996-830B-B667B29957BC}"/>
          </ac:picMkLst>
        </pc:picChg>
        <pc:picChg chg="add del mod">
          <ac:chgData name="Musante, Jason" userId="4c631ca8-9001-4ec6-bf4c-2e1bcdc75bbc" providerId="ADAL" clId="{57BFBF17-95C5-49C8-9B57-72B5BAFB1657}" dt="2022-02-09T04:21:10.535" v="371" actId="478"/>
          <ac:picMkLst>
            <pc:docMk/>
            <pc:sldMk cId="3099652796" sldId="396"/>
            <ac:picMk id="17" creationId="{8C927F08-6ED5-4FAC-B56A-771E7600955D}"/>
          </ac:picMkLst>
        </pc:picChg>
        <pc:picChg chg="add del mod">
          <ac:chgData name="Musante, Jason" userId="4c631ca8-9001-4ec6-bf4c-2e1bcdc75bbc" providerId="ADAL" clId="{57BFBF17-95C5-49C8-9B57-72B5BAFB1657}" dt="2022-02-09T04:20:26.175" v="367"/>
          <ac:picMkLst>
            <pc:docMk/>
            <pc:sldMk cId="3099652796" sldId="396"/>
            <ac:picMk id="1026" creationId="{737B8877-ED96-4EEB-A860-2D4C6BA58A94}"/>
          </ac:picMkLst>
        </pc:picChg>
        <pc:picChg chg="add del mod">
          <ac:chgData name="Musante, Jason" userId="4c631ca8-9001-4ec6-bf4c-2e1bcdc75bbc" providerId="ADAL" clId="{57BFBF17-95C5-49C8-9B57-72B5BAFB1657}" dt="2022-02-09T04:27:37.662" v="438"/>
          <ac:picMkLst>
            <pc:docMk/>
            <pc:sldMk cId="3099652796" sldId="396"/>
            <ac:picMk id="1028" creationId="{5A18C8CA-53B3-4D8A-B55C-2A97DCB33BC4}"/>
          </ac:picMkLst>
        </pc:picChg>
        <pc:picChg chg="add del mod">
          <ac:chgData name="Musante, Jason" userId="4c631ca8-9001-4ec6-bf4c-2e1bcdc75bbc" providerId="ADAL" clId="{57BFBF17-95C5-49C8-9B57-72B5BAFB1657}" dt="2022-02-09T04:27:59.615" v="446"/>
          <ac:picMkLst>
            <pc:docMk/>
            <pc:sldMk cId="3099652796" sldId="396"/>
            <ac:picMk id="1030" creationId="{222F6821-5E25-4514-A882-9D157FF01D45}"/>
          </ac:picMkLst>
        </pc:picChg>
        <pc:picChg chg="add mod">
          <ac:chgData name="Musante, Jason" userId="4c631ca8-9001-4ec6-bf4c-2e1bcdc75bbc" providerId="ADAL" clId="{57BFBF17-95C5-49C8-9B57-72B5BAFB1657}" dt="2022-02-09T04:29:45.181" v="475" actId="1076"/>
          <ac:picMkLst>
            <pc:docMk/>
            <pc:sldMk cId="3099652796" sldId="396"/>
            <ac:picMk id="1032" creationId="{8CC3FE5A-2666-41AD-8505-D8D65FFF5DD3}"/>
          </ac:picMkLst>
        </pc:picChg>
        <pc:picChg chg="add del mod ord">
          <ac:chgData name="Musante, Jason" userId="4c631ca8-9001-4ec6-bf4c-2e1bcdc75bbc" providerId="ADAL" clId="{57BFBF17-95C5-49C8-9B57-72B5BAFB1657}" dt="2022-02-09T04:21:04.036" v="369" actId="478"/>
          <ac:picMkLst>
            <pc:docMk/>
            <pc:sldMk cId="3099652796" sldId="396"/>
            <ac:picMk id="2050" creationId="{BF9886F3-F2FE-4595-B5CF-D808924EE652}"/>
          </ac:picMkLst>
        </pc:picChg>
        <pc:cxnChg chg="add del">
          <ac:chgData name="Musante, Jason" userId="4c631ca8-9001-4ec6-bf4c-2e1bcdc75bbc" providerId="ADAL" clId="{57BFBF17-95C5-49C8-9B57-72B5BAFB1657}" dt="2022-02-09T04:22:50.625" v="390" actId="26606"/>
          <ac:cxnSpMkLst>
            <pc:docMk/>
            <pc:sldMk cId="3099652796" sldId="396"/>
            <ac:cxnSpMk id="152" creationId="{EEA38897-7BA3-4408-8083-3235339C4A60}"/>
          </ac:cxnSpMkLst>
        </pc:cxnChg>
        <pc:cxnChg chg="add del">
          <ac:chgData name="Musante, Jason" userId="4c631ca8-9001-4ec6-bf4c-2e1bcdc75bbc" providerId="ADAL" clId="{57BFBF17-95C5-49C8-9B57-72B5BAFB1657}" dt="2022-02-09T04:22:50.625" v="390" actId="26606"/>
          <ac:cxnSpMkLst>
            <pc:docMk/>
            <pc:sldMk cId="3099652796" sldId="396"/>
            <ac:cxnSpMk id="154" creationId="{F11AD06B-AB20-4097-8606-5DA00DBACE88}"/>
          </ac:cxnSpMkLst>
        </pc:cxnChg>
      </pc:sldChg>
      <pc:sldChg chg="modSp mod">
        <pc:chgData name="Musante, Jason" userId="4c631ca8-9001-4ec6-bf4c-2e1bcdc75bbc" providerId="ADAL" clId="{57BFBF17-95C5-49C8-9B57-72B5BAFB1657}" dt="2022-02-09T04:02:25.991" v="2"/>
        <pc:sldMkLst>
          <pc:docMk/>
          <pc:sldMk cId="1605581450" sldId="397"/>
        </pc:sldMkLst>
        <pc:spChg chg="mod">
          <ac:chgData name="Musante, Jason" userId="4c631ca8-9001-4ec6-bf4c-2e1bcdc75bbc" providerId="ADAL" clId="{57BFBF17-95C5-49C8-9B57-72B5BAFB1657}" dt="2022-02-09T04:02:25.991" v="2"/>
          <ac:spMkLst>
            <pc:docMk/>
            <pc:sldMk cId="1605581450" sldId="397"/>
            <ac:spMk id="3" creationId="{CB63E654-B124-4BB1-9EE5-AC506BACDED5}"/>
          </ac:spMkLst>
        </pc:spChg>
      </pc:sldChg>
      <pc:sldChg chg="add del">
        <pc:chgData name="Musante, Jason" userId="4c631ca8-9001-4ec6-bf4c-2e1bcdc75bbc" providerId="ADAL" clId="{57BFBF17-95C5-49C8-9B57-72B5BAFB1657}" dt="2022-02-09T04:02:08.280" v="1" actId="2696"/>
        <pc:sldMkLst>
          <pc:docMk/>
          <pc:sldMk cId="198428792" sldId="4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112BC-4C66-454D-A20F-87770E2A034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CB088-F0A5-4D38-ACFD-C3D6FF302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90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F963D-2129-4952-8E95-9282B97D9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199"/>
            <a:ext cx="9144000" cy="1909763"/>
          </a:xfrm>
        </p:spPr>
        <p:txBody>
          <a:bodyPr anchor="b"/>
          <a:lstStyle>
            <a:lvl1pPr algn="ctr">
              <a:defRPr sz="6000" b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99593-D3D3-4538-A190-F02C0FD43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1222"/>
            <a:ext cx="9144000" cy="171657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616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DF19E-4D69-4A4D-8638-BACA899A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3321"/>
            <a:ext cx="10515600" cy="851116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AB53D-977D-4E33-8D99-45A58AD3A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750"/>
            <a:ext cx="10515600" cy="4410939"/>
          </a:xfrm>
        </p:spPr>
        <p:txBody>
          <a:bodyPr/>
          <a:lstStyle>
            <a:lvl1pPr>
              <a:defRPr sz="36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924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65A82-398D-413F-8CF8-D09FD3FA4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D066C-6F89-431D-B62A-A26E7B882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12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91CAE-75B9-49EE-A374-908473B63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" y="1218750"/>
            <a:ext cx="10515600" cy="8012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F0046-7231-4354-A400-1DEDBE942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2264" y="2161309"/>
            <a:ext cx="5181600" cy="47177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6AB676-2078-4C13-B9D1-4D7C21CB7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5878" y="2169622"/>
            <a:ext cx="5181600" cy="47177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73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15D34-3435-4615-AD40-E038652C7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71847"/>
            <a:ext cx="5157787" cy="1047403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2FF8B-7650-4DD1-A35A-09118DD3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493818"/>
            <a:ext cx="5157787" cy="4197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0BC6E9-EC8E-4AC4-B33F-04D9ADD1F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71847"/>
            <a:ext cx="5183188" cy="1047403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ABD5B-22DD-4720-B6FE-150263D2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93818"/>
            <a:ext cx="5183188" cy="4197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86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02FCF-E813-43F2-9047-F77911ACC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0313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03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94B5E-2BCC-46AA-BBCA-7AA16FD41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05098"/>
            <a:ext cx="3932237" cy="1384076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7DAA9-85BE-42F9-8BBB-18EB80835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05098"/>
            <a:ext cx="6172200" cy="52126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AD2C-27EA-430F-B650-8A1EE2B56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0579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60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4006-78DA-4CF7-868F-6FE9E30BF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46662"/>
            <a:ext cx="3932237" cy="119288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7AC3DC-74F4-4014-B6A7-E014EFD7D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46663"/>
            <a:ext cx="6172200" cy="499653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569F0-0D5A-4A2F-9F37-8E7E6C2F1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616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29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0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F3258-BEB1-410C-81AC-446D9E51B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916"/>
            <a:ext cx="10515600" cy="4664047"/>
          </a:xfrm>
        </p:spPr>
        <p:txBody>
          <a:bodyPr>
            <a:normAutofit/>
          </a:bodyPr>
          <a:lstStyle>
            <a:lvl1pPr marL="457200" indent="-4572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1pPr>
            <a:lvl2pPr marL="6858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2pPr>
            <a:lvl3pPr marL="11430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3pPr>
            <a:lvl4pPr marL="16002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4pPr>
            <a:lvl5pPr marL="20574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1F9D5-5A9D-489B-8E80-8AC6E82A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fld id="{78DD82B9-B8EE-4375-B6FF-88FA6ABB15D9}" type="datetime1">
              <a:rPr lang="en-US" smtClean="0"/>
              <a:pPr/>
              <a:t>2/8/2022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57232-99FC-4F6F-8F42-D5AACD55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FD4BB-F4C1-4A4D-9401-33E0948D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14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EBB1-C6D2-46E7-A2CF-4458BFE92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533" y="1268999"/>
            <a:ext cx="4826933" cy="15398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D9C1F17-940E-412E-8CBF-152C1DF5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2533" y="3006801"/>
            <a:ext cx="4826933" cy="2607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5105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B213-4AA0-4DAA-8313-951AF88E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4" y="1213027"/>
            <a:ext cx="10515600" cy="8402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9163-6321-42F0-AB9E-AA978E19D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994" y="2177935"/>
            <a:ext cx="10523806" cy="39990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49B65-2CB1-452E-9A37-2B0689B6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23A75-783A-460A-A639-4420326DE3B6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2B1E7-1E90-4889-AEA7-7C10B4ED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EE3FD-99E0-4363-ACBC-398CFF27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A31E6F-597C-496B-94DB-94811FD42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63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14" y="1338349"/>
            <a:ext cx="11486147" cy="50136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053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DC89-1FC6-434B-8C04-0E6D5A74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7BC61-BD81-42DC-89F8-425DC7A2D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5087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F8B65-0C47-4C91-B9AC-FC3EF869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035D-82EA-45FF-BBFA-35F3EB887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CE490-5604-430E-B3CF-126409393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4217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CBA96-5E48-46AD-887A-BFCB79799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2BB41-13A5-442F-8E24-B650ADE8C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103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3595A-C34F-43DE-A826-990BDE3F3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4AA2CF-CE27-42FA-8552-445A71C12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1035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CBAE6C-2FB4-46BA-B61C-47823A34C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233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4AE7A-8D38-43CE-BD2C-5EDB39805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3153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34DE-A093-4BD0-9D14-FF591D17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533698"/>
            <a:ext cx="3932237" cy="1055514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2F254-ECDE-4C47-9013-B4594754D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3369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18D57-771D-4AAF-8AA5-E584CA4ED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921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0932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3ED5-DF60-4912-8027-45DDE76A0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1386436"/>
            <a:ext cx="3932237" cy="1066396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86E0FC-D0B9-4EB3-9238-8EE0D0A96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38643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4172E-AC63-4F13-9B3C-4ED346705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48676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872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0080-481A-4C4A-8428-73DA0C84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8" y="2149164"/>
            <a:ext cx="3471753" cy="2559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B8F4-CBFA-4235-B9E1-36F977762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40213" y="0"/>
            <a:ext cx="7951787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5779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0080-481A-4C4A-8428-73DA0C84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98" y="154110"/>
            <a:ext cx="3471753" cy="2559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B8F4-CBFA-4235-B9E1-36F977762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19098" y="2713781"/>
            <a:ext cx="3471753" cy="3670395"/>
          </a:xfrm>
        </p:spPr>
        <p:txBody>
          <a:bodyPr/>
          <a:lstStyle>
            <a:lvl1pPr marL="17145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5FE23D1-0235-4A7D-B43B-FAEED4788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40213" y="0"/>
            <a:ext cx="7951787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38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B213-4AA0-4DAA-8313-951AF88E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4" y="1213027"/>
            <a:ext cx="10515600" cy="8402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9163-6321-42F0-AB9E-AA978E19D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994" y="2177935"/>
            <a:ext cx="10523806" cy="39990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49B65-2CB1-452E-9A37-2B0689B6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23A75-783A-460A-A639-4420326DE3B6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2B1E7-1E90-4889-AEA7-7C10B4ED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EE3FD-99E0-4363-ACBC-398CFF27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A31E6F-597C-496B-94DB-94811FD42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Picture Placeholder 26">
            <a:extLst>
              <a:ext uri="{FF2B5EF4-FFF2-40B4-BE49-F238E27FC236}">
                <a16:creationId xmlns:a16="http://schemas.microsoft.com/office/drawing/2014/main" id="{8389CA5C-4852-4775-BB11-85C023FB3AF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white">
          <a:xfrm>
            <a:off x="-16626" y="-24661"/>
            <a:ext cx="12242576" cy="6882661"/>
          </a:xfrm>
          <a:custGeom>
            <a:avLst/>
            <a:gdLst>
              <a:gd name="connsiteX0" fmla="*/ 0 w 9067800"/>
              <a:gd name="connsiteY0" fmla="*/ 6172200 h 6172200"/>
              <a:gd name="connsiteX1" fmla="*/ 0 w 9067800"/>
              <a:gd name="connsiteY1" fmla="*/ 0 h 6172200"/>
              <a:gd name="connsiteX2" fmla="*/ 9067800 w 9067800"/>
              <a:gd name="connsiteY2" fmla="*/ 6172200 h 6172200"/>
              <a:gd name="connsiteX3" fmla="*/ 0 w 9067800"/>
              <a:gd name="connsiteY3" fmla="*/ 6172200 h 6172200"/>
              <a:gd name="connsiteX0" fmla="*/ 9086850 w 9086850"/>
              <a:gd name="connsiteY0" fmla="*/ 0 h 6276975"/>
              <a:gd name="connsiteX1" fmla="*/ 0 w 9086850"/>
              <a:gd name="connsiteY1" fmla="*/ 104775 h 6276975"/>
              <a:gd name="connsiteX2" fmla="*/ 9067800 w 9086850"/>
              <a:gd name="connsiteY2" fmla="*/ 6276975 h 6276975"/>
              <a:gd name="connsiteX3" fmla="*/ 9086850 w 9086850"/>
              <a:gd name="connsiteY3" fmla="*/ 0 h 6276975"/>
              <a:gd name="connsiteX0" fmla="*/ 9191625 w 9191625"/>
              <a:gd name="connsiteY0" fmla="*/ 0 h 6276975"/>
              <a:gd name="connsiteX1" fmla="*/ 0 w 9191625"/>
              <a:gd name="connsiteY1" fmla="*/ 28575 h 6276975"/>
              <a:gd name="connsiteX2" fmla="*/ 9172575 w 9191625"/>
              <a:gd name="connsiteY2" fmla="*/ 6276975 h 6276975"/>
              <a:gd name="connsiteX3" fmla="*/ 9191625 w 9191625"/>
              <a:gd name="connsiteY3" fmla="*/ 0 h 627697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6262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242171 w 9242171"/>
              <a:gd name="connsiteY0" fmla="*/ 0 h 6905625"/>
              <a:gd name="connsiteX1" fmla="*/ 50546 w 9242171"/>
              <a:gd name="connsiteY1" fmla="*/ 28575 h 6905625"/>
              <a:gd name="connsiteX2" fmla="*/ 5813172 w 9242171"/>
              <a:gd name="connsiteY2" fmla="*/ 6886576 h 6905625"/>
              <a:gd name="connsiteX3" fmla="*/ 9223121 w 9242171"/>
              <a:gd name="connsiteY3" fmla="*/ 6905625 h 6905625"/>
              <a:gd name="connsiteX4" fmla="*/ 9242171 w 9242171"/>
              <a:gd name="connsiteY4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6262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4357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230043 w 9230043"/>
              <a:gd name="connsiteY0" fmla="*/ 198 h 7401870"/>
              <a:gd name="connsiteX1" fmla="*/ 0 w 9230043"/>
              <a:gd name="connsiteY1" fmla="*/ 0 h 7401870"/>
              <a:gd name="connsiteX2" fmla="*/ 5781994 w 9230043"/>
              <a:gd name="connsiteY2" fmla="*/ 6886774 h 7401870"/>
              <a:gd name="connsiteX3" fmla="*/ 9210993 w 9230043"/>
              <a:gd name="connsiteY3" fmla="*/ 6905823 h 7401870"/>
              <a:gd name="connsiteX4" fmla="*/ 9230043 w 9230043"/>
              <a:gd name="connsiteY4" fmla="*/ 198 h 7401870"/>
              <a:gd name="connsiteX0" fmla="*/ 9230043 w 9230043"/>
              <a:gd name="connsiteY0" fmla="*/ 198 h 6905823"/>
              <a:gd name="connsiteX1" fmla="*/ 0 w 9230043"/>
              <a:gd name="connsiteY1" fmla="*/ 0 h 6905823"/>
              <a:gd name="connsiteX2" fmla="*/ 5781994 w 9230043"/>
              <a:gd name="connsiteY2" fmla="*/ 6886774 h 6905823"/>
              <a:gd name="connsiteX3" fmla="*/ 9210993 w 9230043"/>
              <a:gd name="connsiteY3" fmla="*/ 6905823 h 6905823"/>
              <a:gd name="connsiteX4" fmla="*/ 9230043 w 9230043"/>
              <a:gd name="connsiteY4" fmla="*/ 198 h 6905823"/>
              <a:gd name="connsiteX0" fmla="*/ 9230043 w 9230043"/>
              <a:gd name="connsiteY0" fmla="*/ 198 h 6905823"/>
              <a:gd name="connsiteX1" fmla="*/ 0 w 9230043"/>
              <a:gd name="connsiteY1" fmla="*/ 0 h 6905823"/>
              <a:gd name="connsiteX2" fmla="*/ 5781994 w 9230043"/>
              <a:gd name="connsiteY2" fmla="*/ 6886774 h 6905823"/>
              <a:gd name="connsiteX3" fmla="*/ 9210993 w 9230043"/>
              <a:gd name="connsiteY3" fmla="*/ 6905823 h 6905823"/>
              <a:gd name="connsiteX4" fmla="*/ 9230043 w 9230043"/>
              <a:gd name="connsiteY4" fmla="*/ 198 h 6905823"/>
              <a:gd name="connsiteX0" fmla="*/ 9230043 w 9230043"/>
              <a:gd name="connsiteY0" fmla="*/ 198 h 6905957"/>
              <a:gd name="connsiteX1" fmla="*/ 0 w 9230043"/>
              <a:gd name="connsiteY1" fmla="*/ 0 h 6905957"/>
              <a:gd name="connsiteX2" fmla="*/ 5762785 w 9230043"/>
              <a:gd name="connsiteY2" fmla="*/ 6905957 h 6905957"/>
              <a:gd name="connsiteX3" fmla="*/ 9210993 w 9230043"/>
              <a:gd name="connsiteY3" fmla="*/ 6905823 h 6905957"/>
              <a:gd name="connsiteX4" fmla="*/ 9230043 w 9230043"/>
              <a:gd name="connsiteY4" fmla="*/ 198 h 6905957"/>
              <a:gd name="connsiteX0" fmla="*/ 9230043 w 9239807"/>
              <a:gd name="connsiteY0" fmla="*/ 198 h 7414994"/>
              <a:gd name="connsiteX1" fmla="*/ 0 w 9239807"/>
              <a:gd name="connsiteY1" fmla="*/ 0 h 7414994"/>
              <a:gd name="connsiteX2" fmla="*/ 5762785 w 9239807"/>
              <a:gd name="connsiteY2" fmla="*/ 6905957 h 7414994"/>
              <a:gd name="connsiteX3" fmla="*/ 9239807 w 9239807"/>
              <a:gd name="connsiteY3" fmla="*/ 6896232 h 7414994"/>
              <a:gd name="connsiteX4" fmla="*/ 9230043 w 9239807"/>
              <a:gd name="connsiteY4" fmla="*/ 198 h 7414994"/>
              <a:gd name="connsiteX0" fmla="*/ 9230043 w 9239807"/>
              <a:gd name="connsiteY0" fmla="*/ 198 h 6905957"/>
              <a:gd name="connsiteX1" fmla="*/ 0 w 9239807"/>
              <a:gd name="connsiteY1" fmla="*/ 0 h 6905957"/>
              <a:gd name="connsiteX2" fmla="*/ 5762785 w 9239807"/>
              <a:gd name="connsiteY2" fmla="*/ 6905957 h 6905957"/>
              <a:gd name="connsiteX3" fmla="*/ 9239807 w 9239807"/>
              <a:gd name="connsiteY3" fmla="*/ 6896232 h 6905957"/>
              <a:gd name="connsiteX4" fmla="*/ 9230043 w 9239807"/>
              <a:gd name="connsiteY4" fmla="*/ 198 h 6905957"/>
              <a:gd name="connsiteX0" fmla="*/ 9230043 w 9239807"/>
              <a:gd name="connsiteY0" fmla="*/ 198 h 6905957"/>
              <a:gd name="connsiteX1" fmla="*/ 0 w 9239807"/>
              <a:gd name="connsiteY1" fmla="*/ 0 h 6905957"/>
              <a:gd name="connsiteX2" fmla="*/ 5762785 w 9239807"/>
              <a:gd name="connsiteY2" fmla="*/ 6905957 h 6905957"/>
              <a:gd name="connsiteX3" fmla="*/ 9239807 w 9239807"/>
              <a:gd name="connsiteY3" fmla="*/ 6896232 h 6905957"/>
              <a:gd name="connsiteX4" fmla="*/ 9230043 w 9239807"/>
              <a:gd name="connsiteY4" fmla="*/ 198 h 6905957"/>
              <a:gd name="connsiteX0" fmla="*/ 9258857 w 9268621"/>
              <a:gd name="connsiteY0" fmla="*/ 19380 h 7435598"/>
              <a:gd name="connsiteX1" fmla="*/ 0 w 9268621"/>
              <a:gd name="connsiteY1" fmla="*/ 0 h 7435598"/>
              <a:gd name="connsiteX2" fmla="*/ 5791599 w 9268621"/>
              <a:gd name="connsiteY2" fmla="*/ 6925139 h 7435598"/>
              <a:gd name="connsiteX3" fmla="*/ 9268621 w 9268621"/>
              <a:gd name="connsiteY3" fmla="*/ 6915414 h 7435598"/>
              <a:gd name="connsiteX4" fmla="*/ 9258857 w 9268621"/>
              <a:gd name="connsiteY4" fmla="*/ 19380 h 7435598"/>
              <a:gd name="connsiteX0" fmla="*/ 9258857 w 9268621"/>
              <a:gd name="connsiteY0" fmla="*/ 19380 h 7435597"/>
              <a:gd name="connsiteX1" fmla="*/ 0 w 9268621"/>
              <a:gd name="connsiteY1" fmla="*/ 0 h 7435597"/>
              <a:gd name="connsiteX2" fmla="*/ 5791599 w 9268621"/>
              <a:gd name="connsiteY2" fmla="*/ 6925139 h 7435597"/>
              <a:gd name="connsiteX3" fmla="*/ 9268621 w 9268621"/>
              <a:gd name="connsiteY3" fmla="*/ 6915414 h 7435597"/>
              <a:gd name="connsiteX4" fmla="*/ 9258857 w 9268621"/>
              <a:gd name="connsiteY4" fmla="*/ 19380 h 7435597"/>
              <a:gd name="connsiteX0" fmla="*/ 9258857 w 9268621"/>
              <a:gd name="connsiteY0" fmla="*/ 19380 h 6925139"/>
              <a:gd name="connsiteX1" fmla="*/ 0 w 9268621"/>
              <a:gd name="connsiteY1" fmla="*/ 0 h 6925139"/>
              <a:gd name="connsiteX2" fmla="*/ 5791599 w 9268621"/>
              <a:gd name="connsiteY2" fmla="*/ 6925139 h 6925139"/>
              <a:gd name="connsiteX3" fmla="*/ 9268621 w 9268621"/>
              <a:gd name="connsiteY3" fmla="*/ 6915414 h 6925139"/>
              <a:gd name="connsiteX4" fmla="*/ 9258857 w 9268621"/>
              <a:gd name="connsiteY4" fmla="*/ 19380 h 6925139"/>
              <a:gd name="connsiteX0" fmla="*/ 9258857 w 9287830"/>
              <a:gd name="connsiteY0" fmla="*/ 19380 h 7438077"/>
              <a:gd name="connsiteX1" fmla="*/ 0 w 9287830"/>
              <a:gd name="connsiteY1" fmla="*/ 0 h 7438077"/>
              <a:gd name="connsiteX2" fmla="*/ 5791599 w 9287830"/>
              <a:gd name="connsiteY2" fmla="*/ 6925139 h 7438077"/>
              <a:gd name="connsiteX3" fmla="*/ 9287830 w 9287830"/>
              <a:gd name="connsiteY3" fmla="*/ 6925005 h 7438077"/>
              <a:gd name="connsiteX4" fmla="*/ 9258857 w 9287830"/>
              <a:gd name="connsiteY4" fmla="*/ 19380 h 7438077"/>
              <a:gd name="connsiteX0" fmla="*/ 9258857 w 9287830"/>
              <a:gd name="connsiteY0" fmla="*/ 19380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58857 w 9287830"/>
              <a:gd name="connsiteY4" fmla="*/ 19380 h 6925139"/>
              <a:gd name="connsiteX0" fmla="*/ 9258857 w 9287830"/>
              <a:gd name="connsiteY0" fmla="*/ 19380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58857 w 9287830"/>
              <a:gd name="connsiteY4" fmla="*/ 19380 h 6925139"/>
              <a:gd name="connsiteX0" fmla="*/ 9278066 w 9287830"/>
              <a:gd name="connsiteY0" fmla="*/ 197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78066 w 9287830"/>
              <a:gd name="connsiteY4" fmla="*/ 197 h 6925139"/>
              <a:gd name="connsiteX0" fmla="*/ 9278066 w 9287830"/>
              <a:gd name="connsiteY0" fmla="*/ 197 h 6925139"/>
              <a:gd name="connsiteX1" fmla="*/ 0 w 9287830"/>
              <a:gd name="connsiteY1" fmla="*/ 0 h 6925139"/>
              <a:gd name="connsiteX2" fmla="*/ 5987195 w 9287830"/>
              <a:gd name="connsiteY2" fmla="*/ 6925139 h 6925139"/>
              <a:gd name="connsiteX3" fmla="*/ 9287830 w 9287830"/>
              <a:gd name="connsiteY3" fmla="*/ 6925005 h 6925139"/>
              <a:gd name="connsiteX4" fmla="*/ 9278066 w 9287830"/>
              <a:gd name="connsiteY4" fmla="*/ 197 h 6925139"/>
              <a:gd name="connsiteX0" fmla="*/ 9265447 w 9275211"/>
              <a:gd name="connsiteY0" fmla="*/ 8591 h 6933533"/>
              <a:gd name="connsiteX1" fmla="*/ 0 w 9275211"/>
              <a:gd name="connsiteY1" fmla="*/ 0 h 6933533"/>
              <a:gd name="connsiteX2" fmla="*/ 5974576 w 9275211"/>
              <a:gd name="connsiteY2" fmla="*/ 6933533 h 6933533"/>
              <a:gd name="connsiteX3" fmla="*/ 9275211 w 9275211"/>
              <a:gd name="connsiteY3" fmla="*/ 6933399 h 6933533"/>
              <a:gd name="connsiteX4" fmla="*/ 9265447 w 9275211"/>
              <a:gd name="connsiteY4" fmla="*/ 8591 h 6933533"/>
              <a:gd name="connsiteX0" fmla="*/ 9278066 w 9278764"/>
              <a:gd name="connsiteY0" fmla="*/ 8591 h 6933533"/>
              <a:gd name="connsiteX1" fmla="*/ 0 w 9278764"/>
              <a:gd name="connsiteY1" fmla="*/ 0 h 6933533"/>
              <a:gd name="connsiteX2" fmla="*/ 5974576 w 9278764"/>
              <a:gd name="connsiteY2" fmla="*/ 6933533 h 6933533"/>
              <a:gd name="connsiteX3" fmla="*/ 9275211 w 9278764"/>
              <a:gd name="connsiteY3" fmla="*/ 6933399 h 6933533"/>
              <a:gd name="connsiteX4" fmla="*/ 9278066 w 9278764"/>
              <a:gd name="connsiteY4" fmla="*/ 8591 h 6933533"/>
              <a:gd name="connsiteX0" fmla="*/ 9278066 w 9278066"/>
              <a:gd name="connsiteY0" fmla="*/ 8591 h 6933533"/>
              <a:gd name="connsiteX1" fmla="*/ 0 w 9278066"/>
              <a:gd name="connsiteY1" fmla="*/ 0 h 6933533"/>
              <a:gd name="connsiteX2" fmla="*/ 5974576 w 9278066"/>
              <a:gd name="connsiteY2" fmla="*/ 6933533 h 6933533"/>
              <a:gd name="connsiteX3" fmla="*/ 9275211 w 9278066"/>
              <a:gd name="connsiteY3" fmla="*/ 6933399 h 6933533"/>
              <a:gd name="connsiteX4" fmla="*/ 9278066 w 9278066"/>
              <a:gd name="connsiteY4" fmla="*/ 8591 h 6933533"/>
              <a:gd name="connsiteX0" fmla="*/ 9278066 w 9278066"/>
              <a:gd name="connsiteY0" fmla="*/ 8591 h 6933533"/>
              <a:gd name="connsiteX1" fmla="*/ 0 w 9278066"/>
              <a:gd name="connsiteY1" fmla="*/ 0 h 6933533"/>
              <a:gd name="connsiteX2" fmla="*/ 5987196 w 9278066"/>
              <a:gd name="connsiteY2" fmla="*/ 6933533 h 6933533"/>
              <a:gd name="connsiteX3" fmla="*/ 9275211 w 9278066"/>
              <a:gd name="connsiteY3" fmla="*/ 6933399 h 6933533"/>
              <a:gd name="connsiteX4" fmla="*/ 9278066 w 9278066"/>
              <a:gd name="connsiteY4" fmla="*/ 8591 h 6933533"/>
              <a:gd name="connsiteX0" fmla="*/ 9265447 w 9265447"/>
              <a:gd name="connsiteY0" fmla="*/ 8591 h 6933533"/>
              <a:gd name="connsiteX1" fmla="*/ 0 w 9265447"/>
              <a:gd name="connsiteY1" fmla="*/ 0 h 6933533"/>
              <a:gd name="connsiteX2" fmla="*/ 5974577 w 9265447"/>
              <a:gd name="connsiteY2" fmla="*/ 6933533 h 6933533"/>
              <a:gd name="connsiteX3" fmla="*/ 9262592 w 9265447"/>
              <a:gd name="connsiteY3" fmla="*/ 6933399 h 6933533"/>
              <a:gd name="connsiteX4" fmla="*/ 9265447 w 9265447"/>
              <a:gd name="connsiteY4" fmla="*/ 8591 h 6933533"/>
              <a:gd name="connsiteX0" fmla="*/ 9265447 w 9265447"/>
              <a:gd name="connsiteY0" fmla="*/ 25379 h 6950321"/>
              <a:gd name="connsiteX1" fmla="*/ 0 w 9265447"/>
              <a:gd name="connsiteY1" fmla="*/ 0 h 6950321"/>
              <a:gd name="connsiteX2" fmla="*/ 5974577 w 9265447"/>
              <a:gd name="connsiteY2" fmla="*/ 6950321 h 6950321"/>
              <a:gd name="connsiteX3" fmla="*/ 9262592 w 9265447"/>
              <a:gd name="connsiteY3" fmla="*/ 6950187 h 6950321"/>
              <a:gd name="connsiteX4" fmla="*/ 9265447 w 9265447"/>
              <a:gd name="connsiteY4" fmla="*/ 25379 h 6950321"/>
              <a:gd name="connsiteX0" fmla="*/ 9265447 w 9265447"/>
              <a:gd name="connsiteY0" fmla="*/ 25379 h 6967109"/>
              <a:gd name="connsiteX1" fmla="*/ 0 w 9265447"/>
              <a:gd name="connsiteY1" fmla="*/ 0 h 6967109"/>
              <a:gd name="connsiteX2" fmla="*/ 6050292 w 9265447"/>
              <a:gd name="connsiteY2" fmla="*/ 6967109 h 6967109"/>
              <a:gd name="connsiteX3" fmla="*/ 9262592 w 9265447"/>
              <a:gd name="connsiteY3" fmla="*/ 6950187 h 6967109"/>
              <a:gd name="connsiteX4" fmla="*/ 9265447 w 9265447"/>
              <a:gd name="connsiteY4" fmla="*/ 25379 h 6967109"/>
              <a:gd name="connsiteX0" fmla="*/ 9265447 w 9265447"/>
              <a:gd name="connsiteY0" fmla="*/ 25379 h 6967109"/>
              <a:gd name="connsiteX1" fmla="*/ 0 w 9265447"/>
              <a:gd name="connsiteY1" fmla="*/ 0 h 6967109"/>
              <a:gd name="connsiteX2" fmla="*/ 6037674 w 9265447"/>
              <a:gd name="connsiteY2" fmla="*/ 6967109 h 6967109"/>
              <a:gd name="connsiteX3" fmla="*/ 9262592 w 9265447"/>
              <a:gd name="connsiteY3" fmla="*/ 6950187 h 6967109"/>
              <a:gd name="connsiteX4" fmla="*/ 9265447 w 9265447"/>
              <a:gd name="connsiteY4" fmla="*/ 25379 h 6967109"/>
              <a:gd name="connsiteX0" fmla="*/ 9252828 w 9252828"/>
              <a:gd name="connsiteY0" fmla="*/ 25379 h 6967109"/>
              <a:gd name="connsiteX1" fmla="*/ 0 w 9252828"/>
              <a:gd name="connsiteY1" fmla="*/ 0 h 6967109"/>
              <a:gd name="connsiteX2" fmla="*/ 6025055 w 9252828"/>
              <a:gd name="connsiteY2" fmla="*/ 6967109 h 6967109"/>
              <a:gd name="connsiteX3" fmla="*/ 9249973 w 9252828"/>
              <a:gd name="connsiteY3" fmla="*/ 6950187 h 6967109"/>
              <a:gd name="connsiteX4" fmla="*/ 9252828 w 9252828"/>
              <a:gd name="connsiteY4" fmla="*/ 25379 h 6967109"/>
              <a:gd name="connsiteX0" fmla="*/ 9246518 w 9246518"/>
              <a:gd name="connsiteY0" fmla="*/ 58956 h 7000686"/>
              <a:gd name="connsiteX1" fmla="*/ 0 w 9246518"/>
              <a:gd name="connsiteY1" fmla="*/ 0 h 7000686"/>
              <a:gd name="connsiteX2" fmla="*/ 6018745 w 9246518"/>
              <a:gd name="connsiteY2" fmla="*/ 7000686 h 7000686"/>
              <a:gd name="connsiteX3" fmla="*/ 9243663 w 9246518"/>
              <a:gd name="connsiteY3" fmla="*/ 6983764 h 7000686"/>
              <a:gd name="connsiteX4" fmla="*/ 9246518 w 9246518"/>
              <a:gd name="connsiteY4" fmla="*/ 58956 h 7000686"/>
              <a:gd name="connsiteX0" fmla="*/ 9240208 w 9240208"/>
              <a:gd name="connsiteY0" fmla="*/ 33774 h 6975504"/>
              <a:gd name="connsiteX1" fmla="*/ 0 w 9240208"/>
              <a:gd name="connsiteY1" fmla="*/ 0 h 6975504"/>
              <a:gd name="connsiteX2" fmla="*/ 6012435 w 9240208"/>
              <a:gd name="connsiteY2" fmla="*/ 6975504 h 6975504"/>
              <a:gd name="connsiteX3" fmla="*/ 9237353 w 9240208"/>
              <a:gd name="connsiteY3" fmla="*/ 6958582 h 6975504"/>
              <a:gd name="connsiteX4" fmla="*/ 9240208 w 9240208"/>
              <a:gd name="connsiteY4" fmla="*/ 33774 h 6975504"/>
              <a:gd name="connsiteX0" fmla="*/ 9252822 w 9252822"/>
              <a:gd name="connsiteY0" fmla="*/ 33774 h 6975504"/>
              <a:gd name="connsiteX1" fmla="*/ 0 w 9252822"/>
              <a:gd name="connsiteY1" fmla="*/ 0 h 6975504"/>
              <a:gd name="connsiteX2" fmla="*/ 6025049 w 9252822"/>
              <a:gd name="connsiteY2" fmla="*/ 6975504 h 6975504"/>
              <a:gd name="connsiteX3" fmla="*/ 9249967 w 9252822"/>
              <a:gd name="connsiteY3" fmla="*/ 6958582 h 6975504"/>
              <a:gd name="connsiteX4" fmla="*/ 9252822 w 9252822"/>
              <a:gd name="connsiteY4" fmla="*/ 33774 h 6975504"/>
              <a:gd name="connsiteX0" fmla="*/ 9278747 w 9278747"/>
              <a:gd name="connsiteY0" fmla="*/ 16556 h 6958286"/>
              <a:gd name="connsiteX1" fmla="*/ 0 w 9278747"/>
              <a:gd name="connsiteY1" fmla="*/ 0 h 6958286"/>
              <a:gd name="connsiteX2" fmla="*/ 6050974 w 9278747"/>
              <a:gd name="connsiteY2" fmla="*/ 6958286 h 6958286"/>
              <a:gd name="connsiteX3" fmla="*/ 9275892 w 9278747"/>
              <a:gd name="connsiteY3" fmla="*/ 6941364 h 6958286"/>
              <a:gd name="connsiteX4" fmla="*/ 9278747 w 9278747"/>
              <a:gd name="connsiteY4" fmla="*/ 16556 h 6958286"/>
              <a:gd name="connsiteX0" fmla="*/ 9278747 w 9278747"/>
              <a:gd name="connsiteY0" fmla="*/ 16556 h 6958286"/>
              <a:gd name="connsiteX1" fmla="*/ 0 w 9278747"/>
              <a:gd name="connsiteY1" fmla="*/ 0 h 6958286"/>
              <a:gd name="connsiteX2" fmla="*/ 6005605 w 9278747"/>
              <a:gd name="connsiteY2" fmla="*/ 6958286 h 6958286"/>
              <a:gd name="connsiteX3" fmla="*/ 9275892 w 9278747"/>
              <a:gd name="connsiteY3" fmla="*/ 6941364 h 6958286"/>
              <a:gd name="connsiteX4" fmla="*/ 9278747 w 9278747"/>
              <a:gd name="connsiteY4" fmla="*/ 16556 h 6958286"/>
              <a:gd name="connsiteX0" fmla="*/ 9278747 w 9278747"/>
              <a:gd name="connsiteY0" fmla="*/ 0 h 6941730"/>
              <a:gd name="connsiteX1" fmla="*/ 0 w 9278747"/>
              <a:gd name="connsiteY1" fmla="*/ 661 h 6941730"/>
              <a:gd name="connsiteX2" fmla="*/ 6005605 w 9278747"/>
              <a:gd name="connsiteY2" fmla="*/ 6941730 h 6941730"/>
              <a:gd name="connsiteX3" fmla="*/ 9275892 w 9278747"/>
              <a:gd name="connsiteY3" fmla="*/ 6924808 h 6941730"/>
              <a:gd name="connsiteX4" fmla="*/ 9278747 w 9278747"/>
              <a:gd name="connsiteY4" fmla="*/ 0 h 6941730"/>
              <a:gd name="connsiteX0" fmla="*/ 9252822 w 9252822"/>
              <a:gd name="connsiteY0" fmla="*/ 0 h 6941730"/>
              <a:gd name="connsiteX1" fmla="*/ 0 w 9252822"/>
              <a:gd name="connsiteY1" fmla="*/ 35096 h 6941730"/>
              <a:gd name="connsiteX2" fmla="*/ 5979680 w 9252822"/>
              <a:gd name="connsiteY2" fmla="*/ 6941730 h 6941730"/>
              <a:gd name="connsiteX3" fmla="*/ 9249967 w 9252822"/>
              <a:gd name="connsiteY3" fmla="*/ 6924808 h 6941730"/>
              <a:gd name="connsiteX4" fmla="*/ 9252822 w 9252822"/>
              <a:gd name="connsiteY4" fmla="*/ 0 h 6941730"/>
              <a:gd name="connsiteX0" fmla="*/ 9272265 w 9272265"/>
              <a:gd name="connsiteY0" fmla="*/ 0 h 6941730"/>
              <a:gd name="connsiteX1" fmla="*/ 0 w 9272265"/>
              <a:gd name="connsiteY1" fmla="*/ 17878 h 6941730"/>
              <a:gd name="connsiteX2" fmla="*/ 5999123 w 9272265"/>
              <a:gd name="connsiteY2" fmla="*/ 6941730 h 6941730"/>
              <a:gd name="connsiteX3" fmla="*/ 9269410 w 9272265"/>
              <a:gd name="connsiteY3" fmla="*/ 6924808 h 6941730"/>
              <a:gd name="connsiteX4" fmla="*/ 9272265 w 9272265"/>
              <a:gd name="connsiteY4" fmla="*/ 0 h 6941730"/>
              <a:gd name="connsiteX0" fmla="*/ 9272265 w 9272265"/>
              <a:gd name="connsiteY0" fmla="*/ 0 h 6924982"/>
              <a:gd name="connsiteX1" fmla="*/ 0 w 9272265"/>
              <a:gd name="connsiteY1" fmla="*/ 17878 h 6924982"/>
              <a:gd name="connsiteX2" fmla="*/ 5980210 w 9272265"/>
              <a:gd name="connsiteY2" fmla="*/ 6924982 h 6924982"/>
              <a:gd name="connsiteX3" fmla="*/ 9269410 w 9272265"/>
              <a:gd name="connsiteY3" fmla="*/ 6924808 h 6924982"/>
              <a:gd name="connsiteX4" fmla="*/ 9272265 w 9272265"/>
              <a:gd name="connsiteY4" fmla="*/ 0 h 6924982"/>
              <a:gd name="connsiteX0" fmla="*/ 9272265 w 9272265"/>
              <a:gd name="connsiteY0" fmla="*/ 0 h 6933356"/>
              <a:gd name="connsiteX1" fmla="*/ 0 w 9272265"/>
              <a:gd name="connsiteY1" fmla="*/ 17878 h 6933356"/>
              <a:gd name="connsiteX2" fmla="*/ 597390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72265 w 9272265"/>
              <a:gd name="connsiteY0" fmla="*/ 0 h 6933356"/>
              <a:gd name="connsiteX1" fmla="*/ 0 w 9272265"/>
              <a:gd name="connsiteY1" fmla="*/ 31037 h 6933356"/>
              <a:gd name="connsiteX2" fmla="*/ 597390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72265 w 9272265"/>
              <a:gd name="connsiteY0" fmla="*/ 0 h 6933356"/>
              <a:gd name="connsiteX1" fmla="*/ 0 w 9272265"/>
              <a:gd name="connsiteY1" fmla="*/ 31037 h 6933356"/>
              <a:gd name="connsiteX2" fmla="*/ 594418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52451 w 9252451"/>
              <a:gd name="connsiteY0" fmla="*/ 0 h 6933356"/>
              <a:gd name="connsiteX1" fmla="*/ 0 w 9252451"/>
              <a:gd name="connsiteY1" fmla="*/ 44196 h 6933356"/>
              <a:gd name="connsiteX2" fmla="*/ 5924372 w 9252451"/>
              <a:gd name="connsiteY2" fmla="*/ 6933356 h 6933356"/>
              <a:gd name="connsiteX3" fmla="*/ 9249596 w 9252451"/>
              <a:gd name="connsiteY3" fmla="*/ 6924808 h 6933356"/>
              <a:gd name="connsiteX4" fmla="*/ 9252451 w 9252451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1476 h 6934832"/>
              <a:gd name="connsiteX1" fmla="*/ 3437723 w 9301986"/>
              <a:gd name="connsiteY1" fmla="*/ 0 h 6934832"/>
              <a:gd name="connsiteX2" fmla="*/ 0 w 9301986"/>
              <a:gd name="connsiteY2" fmla="*/ 19354 h 6934832"/>
              <a:gd name="connsiteX3" fmla="*/ 5973907 w 9301986"/>
              <a:gd name="connsiteY3" fmla="*/ 6934832 h 6934832"/>
              <a:gd name="connsiteX4" fmla="*/ 9299131 w 9301986"/>
              <a:gd name="connsiteY4" fmla="*/ 6926284 h 6934832"/>
              <a:gd name="connsiteX5" fmla="*/ 9301986 w 9301986"/>
              <a:gd name="connsiteY5" fmla="*/ 1476 h 6934832"/>
              <a:gd name="connsiteX0" fmla="*/ 9272265 w 9272265"/>
              <a:gd name="connsiteY0" fmla="*/ 1476 h 6934832"/>
              <a:gd name="connsiteX1" fmla="*/ 3408002 w 9272265"/>
              <a:gd name="connsiteY1" fmla="*/ 0 h 6934832"/>
              <a:gd name="connsiteX2" fmla="*/ 0 w 9272265"/>
              <a:gd name="connsiteY2" fmla="*/ 45672 h 6934832"/>
              <a:gd name="connsiteX3" fmla="*/ 5944186 w 9272265"/>
              <a:gd name="connsiteY3" fmla="*/ 6934832 h 6934832"/>
              <a:gd name="connsiteX4" fmla="*/ 9269410 w 9272265"/>
              <a:gd name="connsiteY4" fmla="*/ 6926284 h 6934832"/>
              <a:gd name="connsiteX5" fmla="*/ 9272265 w 9272265"/>
              <a:gd name="connsiteY5" fmla="*/ 1476 h 6934832"/>
              <a:gd name="connsiteX0" fmla="*/ 9284874 w 9284874"/>
              <a:gd name="connsiteY0" fmla="*/ 1476 h 6934832"/>
              <a:gd name="connsiteX1" fmla="*/ 3420611 w 9284874"/>
              <a:gd name="connsiteY1" fmla="*/ 0 h 6934832"/>
              <a:gd name="connsiteX2" fmla="*/ 0 w 9284874"/>
              <a:gd name="connsiteY2" fmla="*/ 28924 h 6934832"/>
              <a:gd name="connsiteX3" fmla="*/ 5956795 w 9284874"/>
              <a:gd name="connsiteY3" fmla="*/ 6934832 h 6934832"/>
              <a:gd name="connsiteX4" fmla="*/ 9282019 w 9284874"/>
              <a:gd name="connsiteY4" fmla="*/ 6926284 h 6934832"/>
              <a:gd name="connsiteX5" fmla="*/ 9284874 w 9284874"/>
              <a:gd name="connsiteY5" fmla="*/ 1476 h 6934832"/>
              <a:gd name="connsiteX0" fmla="*/ 9284874 w 9284874"/>
              <a:gd name="connsiteY0" fmla="*/ 1476 h 6934832"/>
              <a:gd name="connsiteX1" fmla="*/ 3420611 w 9284874"/>
              <a:gd name="connsiteY1" fmla="*/ 0 h 6934832"/>
              <a:gd name="connsiteX2" fmla="*/ 0 w 9284874"/>
              <a:gd name="connsiteY2" fmla="*/ 28924 h 6934832"/>
              <a:gd name="connsiteX3" fmla="*/ 5956795 w 9284874"/>
              <a:gd name="connsiteY3" fmla="*/ 6934832 h 6934832"/>
              <a:gd name="connsiteX4" fmla="*/ 9282019 w 9284874"/>
              <a:gd name="connsiteY4" fmla="*/ 6926284 h 6934832"/>
              <a:gd name="connsiteX5" fmla="*/ 9284874 w 9284874"/>
              <a:gd name="connsiteY5" fmla="*/ 1476 h 6934832"/>
              <a:gd name="connsiteX0" fmla="*/ 9284874 w 9284874"/>
              <a:gd name="connsiteY0" fmla="*/ 0 h 6933356"/>
              <a:gd name="connsiteX1" fmla="*/ 2998213 w 9284874"/>
              <a:gd name="connsiteY1" fmla="*/ 6898 h 6933356"/>
              <a:gd name="connsiteX2" fmla="*/ 0 w 9284874"/>
              <a:gd name="connsiteY2" fmla="*/ 27448 h 6933356"/>
              <a:gd name="connsiteX3" fmla="*/ 5956795 w 9284874"/>
              <a:gd name="connsiteY3" fmla="*/ 6933356 h 6933356"/>
              <a:gd name="connsiteX4" fmla="*/ 9282019 w 9284874"/>
              <a:gd name="connsiteY4" fmla="*/ 6924808 h 6933356"/>
              <a:gd name="connsiteX5" fmla="*/ 9284874 w 9284874"/>
              <a:gd name="connsiteY5" fmla="*/ 0 h 693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4874" h="6933356">
                <a:moveTo>
                  <a:pt x="9284874" y="0"/>
                </a:moveTo>
                <a:lnTo>
                  <a:pt x="2998213" y="6898"/>
                </a:lnTo>
                <a:lnTo>
                  <a:pt x="0" y="27448"/>
                </a:lnTo>
                <a:lnTo>
                  <a:pt x="5956795" y="6933356"/>
                </a:lnTo>
                <a:lnTo>
                  <a:pt x="9282019" y="6924808"/>
                </a:lnTo>
                <a:cubicBezTo>
                  <a:pt x="9282971" y="4616539"/>
                  <a:pt x="9283922" y="2308269"/>
                  <a:pt x="928487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17145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7E4B7FB-DF0D-40B7-9E50-E8A4164C7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0" y="2576945"/>
            <a:ext cx="3243502" cy="1831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A0241D4-C2AE-4B3E-A802-DB50B06B3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855" y="4427924"/>
            <a:ext cx="4202908" cy="162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23135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1" y="401053"/>
            <a:ext cx="11486147" cy="5459997"/>
          </a:xfrm>
        </p:spPr>
        <p:txBody>
          <a:bodyPr/>
          <a:lstStyle>
            <a:lvl1pPr>
              <a:buClr>
                <a:srgbClr val="24804E"/>
              </a:buClr>
              <a:defRPr sz="3200"/>
            </a:lvl1pPr>
            <a:lvl2pPr>
              <a:buClr>
                <a:srgbClr val="24804E"/>
              </a:buClr>
              <a:defRPr sz="2800"/>
            </a:lvl2pPr>
            <a:lvl3pPr>
              <a:buClr>
                <a:srgbClr val="24804E"/>
              </a:buClr>
              <a:defRPr sz="2400"/>
            </a:lvl3pPr>
            <a:lvl4pPr>
              <a:buClr>
                <a:srgbClr val="24804E"/>
              </a:buClr>
              <a:defRPr sz="2000"/>
            </a:lvl4pPr>
            <a:lvl5pPr>
              <a:buClr>
                <a:srgbClr val="24804E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7889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66E95-0968-4F83-991F-AD7B12C6C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4FC34-7B52-4D2E-A074-9CDD5D2A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749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0295-5CDA-44F9-A4AB-EDCB8DA10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E3B64-7F7B-4F63-A901-EC4AA9113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145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545A-A67B-4CDA-8310-151756477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99058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304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10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D3F4EA-F49E-4EF2-831C-270318393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" y="1416843"/>
            <a:ext cx="10515600" cy="1110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7627E-D580-4672-AE08-01226A387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2550387"/>
            <a:ext cx="10515600" cy="4136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A73F86-A234-418C-B764-D7C37E9C6DF6}"/>
              </a:ext>
            </a:extLst>
          </p:cNvPr>
          <p:cNvGrpSpPr/>
          <p:nvPr userDrawn="1"/>
        </p:nvGrpSpPr>
        <p:grpSpPr>
          <a:xfrm>
            <a:off x="0" y="0"/>
            <a:ext cx="12192000" cy="1200150"/>
            <a:chOff x="0" y="0"/>
            <a:chExt cx="12192000" cy="12001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EC31C7-9445-4787-8D41-196105EAEC91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DB51FCC-0F81-4482-B9CF-FA86227270D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76275"/>
              <a:ext cx="12192000" cy="0"/>
            </a:xfrm>
            <a:prstGeom prst="line">
              <a:avLst/>
            </a:prstGeom>
            <a:ln w="5715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20F0D74-F077-4B63-8CDD-A56FF5547A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62600" y="133350"/>
              <a:ext cx="1066800" cy="106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648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725" r:id="rId9"/>
    <p:sldLayoutId id="2147483717" r:id="rId10"/>
    <p:sldLayoutId id="2147483718" r:id="rId11"/>
    <p:sldLayoutId id="2147483722" r:id="rId12"/>
    <p:sldLayoutId id="2147483723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4E458D4-7906-401F-B286-F8D3C452E549}"/>
              </a:ext>
            </a:extLst>
          </p:cNvPr>
          <p:cNvGrpSpPr/>
          <p:nvPr userDrawn="1"/>
        </p:nvGrpSpPr>
        <p:grpSpPr>
          <a:xfrm>
            <a:off x="0" y="0"/>
            <a:ext cx="12192000" cy="1348264"/>
            <a:chOff x="0" y="0"/>
            <a:chExt cx="12192000" cy="822385"/>
          </a:xfrm>
          <a:solidFill>
            <a:srgbClr val="002060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D06553-2619-4672-83D4-A8D8CE9B5D37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939EDDB-49EF-480A-AD28-D66DA5F2666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723705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F4AA9-F6A0-498B-AC73-15F7C5E44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0580" y="1676637"/>
            <a:ext cx="10515600" cy="4965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41F42-FB64-4AD8-8C5C-D25E38667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465594-4332-40B5-BD59-9C980F88A3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1266AD-9CB6-42B7-BF60-6C6951EC3CDA}"/>
              </a:ext>
            </a:extLst>
          </p:cNvPr>
          <p:cNvSpPr/>
          <p:nvPr userDrawn="1"/>
        </p:nvSpPr>
        <p:spPr>
          <a:xfrm>
            <a:off x="0" y="4156"/>
            <a:ext cx="4239491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1D7B5F-B385-4496-885A-FFA8B7A8BEFE}"/>
              </a:ext>
            </a:extLst>
          </p:cNvPr>
          <p:cNvCxnSpPr/>
          <p:nvPr userDrawn="1"/>
        </p:nvCxnSpPr>
        <p:spPr>
          <a:xfrm>
            <a:off x="4102252" y="4156"/>
            <a:ext cx="0" cy="6858000"/>
          </a:xfrm>
          <a:prstGeom prst="line">
            <a:avLst/>
          </a:prstGeom>
          <a:solidFill>
            <a:srgbClr val="002060"/>
          </a:solidFill>
          <a:ln w="63500">
            <a:solidFill>
              <a:srgbClr val="2480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633156" y="500062"/>
            <a:ext cx="71530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640082" y="1825625"/>
            <a:ext cx="71461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298341-691E-4C9B-B787-DE0D9B1E7D3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8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24" r:id="rId2"/>
    <p:sldLayoutId id="2147483731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274320" algn="l" defTabSz="685800" rtl="0" eaLnBrk="1" latinLnBrk="0" hangingPunct="1">
        <a:lnSpc>
          <a:spcPct val="90000"/>
        </a:lnSpc>
        <a:spcBef>
          <a:spcPts val="750"/>
        </a:spcBef>
        <a:buClr>
          <a:srgbClr val="24804E"/>
        </a:buClr>
        <a:buSzPct val="95000"/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5143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8572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2001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15430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D083A3-24A0-4BE1-93C5-F732F5D750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45A8680-6A84-4E52-A813-496B14DD0851}"/>
              </a:ext>
            </a:extLst>
          </p:cNvPr>
          <p:cNvGrpSpPr/>
          <p:nvPr userDrawn="1"/>
        </p:nvGrpSpPr>
        <p:grpSpPr>
          <a:xfrm>
            <a:off x="-604" y="0"/>
            <a:ext cx="7847432" cy="6858000"/>
            <a:chOff x="-604" y="13063"/>
            <a:chExt cx="7847432" cy="6858000"/>
          </a:xfrm>
        </p:grpSpPr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F90C33A5-51F2-4126-8486-DD8F3D7EF462}"/>
                </a:ext>
              </a:extLst>
            </p:cNvPr>
            <p:cNvSpPr/>
            <p:nvPr userDrawn="1"/>
          </p:nvSpPr>
          <p:spPr>
            <a:xfrm>
              <a:off x="0" y="13063"/>
              <a:ext cx="7846828" cy="6858000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8EFB0D08-0DFC-48BD-9CA1-6CA08166865C}"/>
                </a:ext>
              </a:extLst>
            </p:cNvPr>
            <p:cNvSpPr/>
            <p:nvPr userDrawn="1"/>
          </p:nvSpPr>
          <p:spPr>
            <a:xfrm>
              <a:off x="9221" y="123238"/>
              <a:ext cx="7704989" cy="6738603"/>
            </a:xfrm>
            <a:custGeom>
              <a:avLst/>
              <a:gdLst>
                <a:gd name="connsiteX0" fmla="*/ 0 w 7846828"/>
                <a:gd name="connsiteY0" fmla="*/ 6858000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0 w 7846828"/>
                <a:gd name="connsiteY3" fmla="*/ 6858000 h 6858000"/>
                <a:gd name="connsiteX0" fmla="*/ 119641 w 7846828"/>
                <a:gd name="connsiteY0" fmla="*/ 6806725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119641 w 7846828"/>
                <a:gd name="connsiteY3" fmla="*/ 6806725 h 6858000"/>
                <a:gd name="connsiteX0" fmla="*/ 119641 w 7829736"/>
                <a:gd name="connsiteY0" fmla="*/ 6806725 h 6832362"/>
                <a:gd name="connsiteX1" fmla="*/ 0 w 7829736"/>
                <a:gd name="connsiteY1" fmla="*/ 0 h 6832362"/>
                <a:gd name="connsiteX2" fmla="*/ 7829736 w 7829736"/>
                <a:gd name="connsiteY2" fmla="*/ 6832362 h 6832362"/>
                <a:gd name="connsiteX3" fmla="*/ 119641 w 7829736"/>
                <a:gd name="connsiteY3" fmla="*/ 6806725 h 6832362"/>
                <a:gd name="connsiteX0" fmla="*/ 119641 w 7829736"/>
                <a:gd name="connsiteY0" fmla="*/ 6806725 h 6832362"/>
                <a:gd name="connsiteX1" fmla="*/ 0 w 7829736"/>
                <a:gd name="connsiteY1" fmla="*/ 0 h 6832362"/>
                <a:gd name="connsiteX2" fmla="*/ 7829736 w 7829736"/>
                <a:gd name="connsiteY2" fmla="*/ 6832362 h 6832362"/>
                <a:gd name="connsiteX3" fmla="*/ 119641 w 7829736"/>
                <a:gd name="connsiteY3" fmla="*/ 6806725 h 6832362"/>
                <a:gd name="connsiteX0" fmla="*/ 17091 w 7727186"/>
                <a:gd name="connsiteY0" fmla="*/ 6704176 h 6729813"/>
                <a:gd name="connsiteX1" fmla="*/ 0 w 7727186"/>
                <a:gd name="connsiteY1" fmla="*/ 0 h 6729813"/>
                <a:gd name="connsiteX2" fmla="*/ 7727186 w 7727186"/>
                <a:gd name="connsiteY2" fmla="*/ 6729813 h 6729813"/>
                <a:gd name="connsiteX3" fmla="*/ 17091 w 7727186"/>
                <a:gd name="connsiteY3" fmla="*/ 6704176 h 6729813"/>
                <a:gd name="connsiteX0" fmla="*/ 17091 w 7701549"/>
                <a:gd name="connsiteY0" fmla="*/ 6704176 h 6721267"/>
                <a:gd name="connsiteX1" fmla="*/ 0 w 7701549"/>
                <a:gd name="connsiteY1" fmla="*/ 0 h 6721267"/>
                <a:gd name="connsiteX2" fmla="*/ 7701549 w 7701549"/>
                <a:gd name="connsiteY2" fmla="*/ 6721267 h 6721267"/>
                <a:gd name="connsiteX3" fmla="*/ 17091 w 7701549"/>
                <a:gd name="connsiteY3" fmla="*/ 6704176 h 6721267"/>
                <a:gd name="connsiteX0" fmla="*/ 25404 w 7701549"/>
                <a:gd name="connsiteY0" fmla="*/ 6712489 h 6721267"/>
                <a:gd name="connsiteX1" fmla="*/ 0 w 7701549"/>
                <a:gd name="connsiteY1" fmla="*/ 0 h 6721267"/>
                <a:gd name="connsiteX2" fmla="*/ 7701549 w 7701549"/>
                <a:gd name="connsiteY2" fmla="*/ 6721267 h 6721267"/>
                <a:gd name="connsiteX3" fmla="*/ 25404 w 7701549"/>
                <a:gd name="connsiteY3" fmla="*/ 6712489 h 6721267"/>
                <a:gd name="connsiteX0" fmla="*/ 17091 w 7693236"/>
                <a:gd name="connsiteY0" fmla="*/ 6712489 h 6721267"/>
                <a:gd name="connsiteX1" fmla="*/ 0 w 7693236"/>
                <a:gd name="connsiteY1" fmla="*/ 0 h 6721267"/>
                <a:gd name="connsiteX2" fmla="*/ 7693236 w 7693236"/>
                <a:gd name="connsiteY2" fmla="*/ 6721267 h 6721267"/>
                <a:gd name="connsiteX3" fmla="*/ 17091 w 7693236"/>
                <a:gd name="connsiteY3" fmla="*/ 6712489 h 6721267"/>
                <a:gd name="connsiteX0" fmla="*/ 8778 w 7693236"/>
                <a:gd name="connsiteY0" fmla="*/ 6712489 h 6721267"/>
                <a:gd name="connsiteX1" fmla="*/ 0 w 7693236"/>
                <a:gd name="connsiteY1" fmla="*/ 0 h 6721267"/>
                <a:gd name="connsiteX2" fmla="*/ 7693236 w 7693236"/>
                <a:gd name="connsiteY2" fmla="*/ 6721267 h 6721267"/>
                <a:gd name="connsiteX3" fmla="*/ 8778 w 7693236"/>
                <a:gd name="connsiteY3" fmla="*/ 6712489 h 672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3236" h="6721267">
                  <a:moveTo>
                    <a:pt x="8778" y="6712489"/>
                  </a:moveTo>
                  <a:lnTo>
                    <a:pt x="0" y="0"/>
                  </a:lnTo>
                  <a:lnTo>
                    <a:pt x="7693236" y="6721267"/>
                  </a:lnTo>
                  <a:lnTo>
                    <a:pt x="8778" y="6712489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A60CF586-DED0-4539-8F56-9E2C09089357}"/>
                </a:ext>
              </a:extLst>
            </p:cNvPr>
            <p:cNvSpPr/>
            <p:nvPr userDrawn="1"/>
          </p:nvSpPr>
          <p:spPr>
            <a:xfrm>
              <a:off x="-604" y="208940"/>
              <a:ext cx="7622796" cy="6662123"/>
            </a:xfrm>
            <a:custGeom>
              <a:avLst/>
              <a:gdLst>
                <a:gd name="connsiteX0" fmla="*/ 0 w 7846828"/>
                <a:gd name="connsiteY0" fmla="*/ 6858000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0 w 7846828"/>
                <a:gd name="connsiteY3" fmla="*/ 6858000 h 6858000"/>
                <a:gd name="connsiteX0" fmla="*/ 0 w 7761370"/>
                <a:gd name="connsiteY0" fmla="*/ 6858000 h 6858000"/>
                <a:gd name="connsiteX1" fmla="*/ 0 w 7761370"/>
                <a:gd name="connsiteY1" fmla="*/ 0 h 6858000"/>
                <a:gd name="connsiteX2" fmla="*/ 7761370 w 7761370"/>
                <a:gd name="connsiteY2" fmla="*/ 6789634 h 6858000"/>
                <a:gd name="connsiteX3" fmla="*/ 0 w 7761370"/>
                <a:gd name="connsiteY3" fmla="*/ 6858000 h 6858000"/>
                <a:gd name="connsiteX0" fmla="*/ 51275 w 7761370"/>
                <a:gd name="connsiteY0" fmla="*/ 6755450 h 6789634"/>
                <a:gd name="connsiteX1" fmla="*/ 0 w 7761370"/>
                <a:gd name="connsiteY1" fmla="*/ 0 h 6789634"/>
                <a:gd name="connsiteX2" fmla="*/ 7761370 w 7761370"/>
                <a:gd name="connsiteY2" fmla="*/ 6789634 h 6789634"/>
                <a:gd name="connsiteX3" fmla="*/ 51275 w 7761370"/>
                <a:gd name="connsiteY3" fmla="*/ 6755450 h 6789634"/>
                <a:gd name="connsiteX0" fmla="*/ 0 w 7710095"/>
                <a:gd name="connsiteY0" fmla="*/ 6618717 h 6652901"/>
                <a:gd name="connsiteX1" fmla="*/ 102549 w 7710095"/>
                <a:gd name="connsiteY1" fmla="*/ 0 h 6652901"/>
                <a:gd name="connsiteX2" fmla="*/ 7710095 w 7710095"/>
                <a:gd name="connsiteY2" fmla="*/ 6652901 h 6652901"/>
                <a:gd name="connsiteX3" fmla="*/ 0 w 7710095"/>
                <a:gd name="connsiteY3" fmla="*/ 6618717 h 6652901"/>
                <a:gd name="connsiteX0" fmla="*/ 8546 w 7607546"/>
                <a:gd name="connsiteY0" fmla="*/ 6635808 h 6652901"/>
                <a:gd name="connsiteX1" fmla="*/ 0 w 7607546"/>
                <a:gd name="connsiteY1" fmla="*/ 0 h 6652901"/>
                <a:gd name="connsiteX2" fmla="*/ 7607546 w 7607546"/>
                <a:gd name="connsiteY2" fmla="*/ 6652901 h 6652901"/>
                <a:gd name="connsiteX3" fmla="*/ 8546 w 7607546"/>
                <a:gd name="connsiteY3" fmla="*/ 6635808 h 6652901"/>
                <a:gd name="connsiteX0" fmla="*/ 852 w 7608149"/>
                <a:gd name="connsiteY0" fmla="*/ 6652412 h 6652901"/>
                <a:gd name="connsiteX1" fmla="*/ 603 w 7608149"/>
                <a:gd name="connsiteY1" fmla="*/ 0 h 6652901"/>
                <a:gd name="connsiteX2" fmla="*/ 7608149 w 7608149"/>
                <a:gd name="connsiteY2" fmla="*/ 6652901 h 6652901"/>
                <a:gd name="connsiteX3" fmla="*/ 852 w 7608149"/>
                <a:gd name="connsiteY3" fmla="*/ 6652412 h 6652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8149" h="6652901">
                  <a:moveTo>
                    <a:pt x="852" y="6652412"/>
                  </a:moveTo>
                  <a:cubicBezTo>
                    <a:pt x="-1997" y="4440476"/>
                    <a:pt x="3452" y="2211936"/>
                    <a:pt x="603" y="0"/>
                  </a:cubicBezTo>
                  <a:lnTo>
                    <a:pt x="7608149" y="6652901"/>
                  </a:lnTo>
                  <a:lnTo>
                    <a:pt x="852" y="665241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590" y="2576945"/>
            <a:ext cx="3243502" cy="1831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6855" y="4427924"/>
            <a:ext cx="4202908" cy="162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85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0" algn="l" defTabSz="685800" rtl="0" eaLnBrk="1" latinLnBrk="0" hangingPunct="1">
        <a:lnSpc>
          <a:spcPct val="90000"/>
        </a:lnSpc>
        <a:spcBef>
          <a:spcPts val="750"/>
        </a:spcBef>
        <a:buClr>
          <a:srgbClr val="850A01"/>
        </a:buClr>
        <a:buSzPct val="95000"/>
        <a:buFont typeface="Wingdings" panose="05000000000000000000" pitchFamily="2" charset="2"/>
        <a:buNone/>
        <a:defRPr sz="32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5143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8572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2001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15430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BA3469-78F8-44F4-B6F5-E81E71E6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EB38F-300A-49CA-A87A-4B7D00CAE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06FAED-E66E-4307-93BB-5825199BA9EA}"/>
              </a:ext>
            </a:extLst>
          </p:cNvPr>
          <p:cNvGrpSpPr/>
          <p:nvPr userDrawn="1"/>
        </p:nvGrpSpPr>
        <p:grpSpPr>
          <a:xfrm>
            <a:off x="-2" y="6176963"/>
            <a:ext cx="12192002" cy="681037"/>
            <a:chOff x="-2" y="6710208"/>
            <a:chExt cx="12192002" cy="681037"/>
          </a:xfrm>
          <a:solidFill>
            <a:srgbClr val="002060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1AF6862-72B8-49BA-A886-425E2F0DB08F}"/>
                </a:ext>
              </a:extLst>
            </p:cNvPr>
            <p:cNvSpPr/>
            <p:nvPr userDrawn="1"/>
          </p:nvSpPr>
          <p:spPr>
            <a:xfrm>
              <a:off x="-2" y="6710208"/>
              <a:ext cx="12192000" cy="681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6D4F8E3-D903-4D45-B4E1-793F3DD83ED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32000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7EC87-CF1B-407C-BA7B-4F8ED195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6" y="6348633"/>
            <a:ext cx="9962121" cy="4836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EF505B-9DC9-4843-9E98-E580C0E855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008326" y="6003156"/>
            <a:ext cx="690951" cy="69095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036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33072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32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8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4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0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439BC-0C1A-4F52-9282-D953D7B8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DBD5-F767-4F77-848D-FD0758DEC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9085C-2936-461D-8EB1-29D90885A7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36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2" r:id="rId3"/>
    <p:sldLayoutId id="2147483703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439BC-0C1A-4F52-9282-D953D7B8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DBD5-F767-4F77-848D-FD0758DEC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43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ky, outdoor, ground, dry&#10;&#10;Description automatically generated">
            <a:extLst>
              <a:ext uri="{FF2B5EF4-FFF2-40B4-BE49-F238E27FC236}">
                <a16:creationId xmlns:a16="http://schemas.microsoft.com/office/drawing/2014/main" id="{1AB3BF39-0FA6-490E-BD2E-66BA18E1E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2550"/>
            <a:ext cx="8481062" cy="5505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E4965-30AD-4E48-9FCE-BE208113D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+mj-lt"/>
                <a:cs typeface="+mj-cs"/>
              </a:rPr>
              <a:t>Oceania Regional Response Team Meeting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2D1518-7A04-409E-864D-727C5E2EBDAC}"/>
              </a:ext>
            </a:extLst>
          </p:cNvPr>
          <p:cNvSpPr txBox="1"/>
          <p:nvPr/>
        </p:nvSpPr>
        <p:spPr>
          <a:xfrm>
            <a:off x="8763000" y="6153487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C00000"/>
                </a:solidFill>
                <a:cs typeface="Helvetica" panose="020B0604020202020204" pitchFamily="34" charset="0"/>
              </a:rPr>
              <a:t>February 2022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4F95D8-0920-4290-80A5-A9974641D47F}"/>
              </a:ext>
            </a:extLst>
          </p:cNvPr>
          <p:cNvSpPr txBox="1"/>
          <p:nvPr/>
        </p:nvSpPr>
        <p:spPr>
          <a:xfrm>
            <a:off x="8481062" y="2136890"/>
            <a:ext cx="3710938" cy="31700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  <a:latin typeface="+mn-lt"/>
                <a:cs typeface="+mn-cs"/>
              </a:rPr>
              <a:t>Superfund Response and Technical Assistance in the Pacific Islands</a:t>
            </a:r>
          </a:p>
        </p:txBody>
      </p:sp>
    </p:spTree>
    <p:extLst>
      <p:ext uri="{BB962C8B-B14F-4D97-AF65-F5344CB8AC3E}">
        <p14:creationId xmlns:p14="http://schemas.microsoft.com/office/powerpoint/2010/main" val="285921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8E2E-C10C-471A-A7C9-AB259D65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95156"/>
            <a:ext cx="9998384" cy="533400"/>
          </a:xfrm>
        </p:spPr>
        <p:txBody>
          <a:bodyPr>
            <a:noAutofit/>
          </a:bodyPr>
          <a:lstStyle/>
          <a:p>
            <a:r>
              <a:rPr lang="en-US" dirty="0"/>
              <a:t>Multi-Site Chemical Removal,  American Samoa (OSC Reiner)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4A6330-9859-4023-88CF-9A78D47FECD8}"/>
              </a:ext>
            </a:extLst>
          </p:cNvPr>
          <p:cNvSpPr/>
          <p:nvPr/>
        </p:nvSpPr>
        <p:spPr>
          <a:xfrm>
            <a:off x="1097280" y="2651760"/>
            <a:ext cx="105156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Waste chemicals will be evaluated, categorized, and neutralized on-site or packed for transportation and disposal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Waste located at: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LBJ Hospital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Dept of Agriculture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Multiple High Schools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American Samoa Community College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Work pending COVID-19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43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8E2E-C10C-471A-A7C9-AB259D65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816" y="1695156"/>
            <a:ext cx="9176368" cy="533400"/>
          </a:xfrm>
        </p:spPr>
        <p:txBody>
          <a:bodyPr>
            <a:noAutofit/>
          </a:bodyPr>
          <a:lstStyle/>
          <a:p>
            <a:r>
              <a:rPr lang="en-US" dirty="0"/>
              <a:t>FAS Chemical Waste Removal (OSC Reiner)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4A6330-9859-4023-88CF-9A78D47FECD8}"/>
              </a:ext>
            </a:extLst>
          </p:cNvPr>
          <p:cNvSpPr/>
          <p:nvPr/>
        </p:nvSpPr>
        <p:spPr>
          <a:xfrm>
            <a:off x="1097280" y="2651760"/>
            <a:ext cx="10515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Removal </a:t>
            </a: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chemical wastes and other hazardous materials from labs and other facilities in Freely Associated States</a:t>
            </a: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Republic </a:t>
            </a: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the Marshall Islands, Federated States of Micronesia (Yap), Palau</a:t>
            </a: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US </a:t>
            </a: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Department of State funded EPA to conduct this work for disaster resiliency</a:t>
            </a:r>
            <a:r>
              <a:rPr lang="en-US" sz="2800" u="sng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Work pending COVID-19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717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29865-5884-43D0-9F4B-43C3EBE67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79" y="1571473"/>
            <a:ext cx="7406640" cy="1188720"/>
          </a:xfrm>
        </p:spPr>
        <p:txBody>
          <a:bodyPr/>
          <a:lstStyle/>
          <a:p>
            <a:r>
              <a:rPr lang="en-US" sz="4200" dirty="0"/>
              <a:t>Dededo Waste Piles, Guam (OSC Johnstone)</a:t>
            </a:r>
          </a:p>
          <a:p>
            <a:endParaRPr lang="en-US" sz="1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8FFA0C-3944-40B9-8A2C-8F9346D6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29199" y="2641599"/>
            <a:ext cx="6858000" cy="401005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rgbClr val="24804E"/>
                </a:solidFill>
              </a:rPr>
              <a:t>Site of former transfer station and private solid waste recovery operations</a:t>
            </a:r>
          </a:p>
          <a:p>
            <a:r>
              <a:rPr lang="en-US" sz="2800" dirty="0">
                <a:solidFill>
                  <a:srgbClr val="24804E"/>
                </a:solidFill>
              </a:rPr>
              <a:t>Main contaminant is Pb above RCRA hazardous waste levels </a:t>
            </a:r>
          </a:p>
          <a:p>
            <a:pPr lvl="1"/>
            <a:r>
              <a:rPr lang="en-US" sz="2400" dirty="0">
                <a:solidFill>
                  <a:srgbClr val="24804E"/>
                </a:solidFill>
              </a:rPr>
              <a:t>PCBs (&lt;50 ppm)</a:t>
            </a:r>
          </a:p>
          <a:p>
            <a:r>
              <a:rPr lang="en-US" sz="2800" dirty="0">
                <a:solidFill>
                  <a:srgbClr val="24804E"/>
                </a:solidFill>
              </a:rPr>
              <a:t>Next Steps</a:t>
            </a:r>
          </a:p>
          <a:p>
            <a:pPr lvl="1"/>
            <a:r>
              <a:rPr lang="en-US" sz="2400" dirty="0">
                <a:solidFill>
                  <a:srgbClr val="24804E"/>
                </a:solidFill>
              </a:rPr>
              <a:t>Coordination with GEPA Targeted Brownfields Assessment</a:t>
            </a:r>
          </a:p>
          <a:p>
            <a:pPr lvl="1"/>
            <a:r>
              <a:rPr lang="en-US" sz="2400" dirty="0">
                <a:solidFill>
                  <a:srgbClr val="24804E"/>
                </a:solidFill>
              </a:rPr>
              <a:t>Cultural Resources Survey</a:t>
            </a:r>
          </a:p>
          <a:p>
            <a:pPr lvl="1"/>
            <a:r>
              <a:rPr lang="en-US" sz="2400" dirty="0">
                <a:solidFill>
                  <a:srgbClr val="24804E"/>
                </a:solidFill>
              </a:rPr>
              <a:t>Spring 2022 waste pile segregation and additional characterization</a:t>
            </a:r>
          </a:p>
          <a:p>
            <a:pPr marL="457200" lvl="1" indent="0">
              <a:buNone/>
            </a:pPr>
            <a:endParaRPr lang="en-US" sz="2400" dirty="0">
              <a:solidFill>
                <a:srgbClr val="24804E"/>
              </a:solidFill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D59824D-973E-4977-AFE1-9972A74DC2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-1655" t="267" r="1092" b="186"/>
          <a:stretch/>
        </p:blipFill>
        <p:spPr>
          <a:xfrm>
            <a:off x="-73152" y="822960"/>
            <a:ext cx="4626491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6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3E654-B124-4BB1-9EE5-AC506BACD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285999"/>
            <a:ext cx="10515600" cy="444137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24804E"/>
                </a:solidFill>
              </a:rPr>
              <a:t>10+ ADVs in </a:t>
            </a:r>
            <a:r>
              <a:rPr lang="en-US" sz="2800" dirty="0" err="1">
                <a:solidFill>
                  <a:srgbClr val="24804E"/>
                </a:solidFill>
              </a:rPr>
              <a:t>Piti</a:t>
            </a:r>
            <a:r>
              <a:rPr lang="en-US" sz="2800" dirty="0">
                <a:solidFill>
                  <a:srgbClr val="24804E"/>
                </a:solidFill>
              </a:rPr>
              <a:t>, Harbor of Refuge were targeted for salvage</a:t>
            </a:r>
          </a:p>
          <a:p>
            <a:pPr lvl="1"/>
            <a:r>
              <a:rPr lang="en-US" sz="2800" dirty="0">
                <a:solidFill>
                  <a:srgbClr val="24804E"/>
                </a:solidFill>
              </a:rPr>
              <a:t>US Navy requested by Gov Guam to remove vessels</a:t>
            </a:r>
          </a:p>
          <a:p>
            <a:pPr lvl="1"/>
            <a:r>
              <a:rPr lang="en-US" sz="2800" dirty="0">
                <a:solidFill>
                  <a:srgbClr val="24804E"/>
                </a:solidFill>
              </a:rPr>
              <a:t>EPA to address haz waste and provide equipment and supplies. USCG is FOSCR</a:t>
            </a:r>
          </a:p>
          <a:p>
            <a:r>
              <a:rPr lang="en-US" sz="2800" dirty="0">
                <a:solidFill>
                  <a:srgbClr val="24804E"/>
                </a:solidFill>
              </a:rPr>
              <a:t>USN salvage team completed removal of 10 vessels. A new team has begun work on the 11</a:t>
            </a:r>
            <a:r>
              <a:rPr lang="en-US" sz="2800" baseline="30000" dirty="0">
                <a:solidFill>
                  <a:srgbClr val="24804E"/>
                </a:solidFill>
              </a:rPr>
              <a:t>th</a:t>
            </a:r>
            <a:r>
              <a:rPr lang="en-US" sz="2800" dirty="0">
                <a:solidFill>
                  <a:srgbClr val="24804E"/>
                </a:solidFill>
              </a:rPr>
              <a:t> (a former military landing craft).</a:t>
            </a:r>
          </a:p>
          <a:p>
            <a:pPr lvl="1"/>
            <a:r>
              <a:rPr lang="en-US" sz="2800" dirty="0">
                <a:solidFill>
                  <a:srgbClr val="24804E"/>
                </a:solidFill>
              </a:rPr>
              <a:t>EPA has profiled haz waste for disposal with Waste Management on CONUS. Guam Power and Port of Guam are coordinating debris disposal.</a:t>
            </a:r>
          </a:p>
          <a:p>
            <a:endParaRPr lang="en-US" sz="2800" dirty="0">
              <a:solidFill>
                <a:srgbClr val="24804E"/>
              </a:solidFill>
            </a:endParaRP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6BEE6-6409-405F-901A-6F125A3425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12850"/>
            <a:ext cx="12192000" cy="965200"/>
          </a:xfrm>
        </p:spPr>
        <p:txBody>
          <a:bodyPr>
            <a:noAutofit/>
          </a:bodyPr>
          <a:lstStyle/>
          <a:p>
            <a:r>
              <a:rPr lang="en-US" dirty="0"/>
              <a:t>Harbor of Refuge ADVs, Guam (OSC Allen)</a:t>
            </a:r>
          </a:p>
        </p:txBody>
      </p:sp>
    </p:spTree>
    <p:extLst>
      <p:ext uri="{BB962C8B-B14F-4D97-AF65-F5344CB8AC3E}">
        <p14:creationId xmlns:p14="http://schemas.microsoft.com/office/powerpoint/2010/main" val="1605581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6" name="Rectangle 165">
            <a:extLst>
              <a:ext uri="{FF2B5EF4-FFF2-40B4-BE49-F238E27FC236}">
                <a16:creationId xmlns:a16="http://schemas.microsoft.com/office/drawing/2014/main" id="{49B447FE-DDA9-4B30-828A-59FC56912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C3D487F7-9050-4871-B351-34A72ADB2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484" y="-1"/>
            <a:ext cx="6096002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F43C27DD-EF6A-4C48-9669-C2970E71A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52884" y="609601"/>
            <a:ext cx="6858003" cy="5638801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05A1AA86-B7E6-4C02-AA34-F1A25CD4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8" y="2217950"/>
            <a:ext cx="6103518" cy="464004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86C3B9CB-4E48-4726-B7B9-9E02F71B1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37312">
            <a:off x="565239" y="1211422"/>
            <a:ext cx="4640488" cy="4640488"/>
          </a:xfrm>
          <a:prstGeom prst="ellipse">
            <a:avLst/>
          </a:prstGeom>
          <a:gradFill>
            <a:gsLst>
              <a:gs pos="53000">
                <a:schemeClr val="accent1">
                  <a:alpha val="0"/>
                </a:schemeClr>
              </a:gs>
              <a:gs pos="100000">
                <a:schemeClr val="accent1">
                  <a:lumMod val="40000"/>
                  <a:lumOff val="60000"/>
                  <a:alpha val="1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C84384FE-1C88-4CAA-8FB8-2313A3AE7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9" y="0"/>
            <a:ext cx="6103519" cy="6870700"/>
          </a:xfrm>
          <a:prstGeom prst="rect">
            <a:avLst/>
          </a:prstGeom>
          <a:gradFill>
            <a:gsLst>
              <a:gs pos="24000">
                <a:schemeClr val="accent1">
                  <a:alpha val="0"/>
                </a:schemeClr>
              </a:gs>
              <a:gs pos="100000">
                <a:srgbClr val="000000">
                  <a:alpha val="71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68268A-A5F5-4E46-A819-3ADD6CEF5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467350"/>
            <a:ext cx="4171950" cy="85766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800" b="0" dirty="0">
                <a:solidFill>
                  <a:srgbClr val="FFFFFF"/>
                </a:solidFill>
                <a:latin typeface="+mj-lt"/>
                <a:cs typeface="+mj-cs"/>
              </a:rPr>
              <a:t>Malia 18 months</a:t>
            </a:r>
          </a:p>
        </p:txBody>
      </p:sp>
      <p:pic>
        <p:nvPicPr>
          <p:cNvPr id="9" name="Content Placeholder 8" descr="A baby sitting on a toy&#10;&#10;Description automatically generated with low confidence">
            <a:extLst>
              <a:ext uri="{FF2B5EF4-FFF2-40B4-BE49-F238E27FC236}">
                <a16:creationId xmlns:a16="http://schemas.microsoft.com/office/drawing/2014/main" id="{AE895A69-E64E-4996-830B-B667B2995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1"/>
          <a:stretch/>
        </p:blipFill>
        <p:spPr>
          <a:xfrm>
            <a:off x="6553199" y="457200"/>
            <a:ext cx="5181602" cy="5943600"/>
          </a:xfrm>
          <a:prstGeom prst="rect">
            <a:avLst/>
          </a:prstGeom>
        </p:spPr>
      </p:pic>
      <p:pic>
        <p:nvPicPr>
          <p:cNvPr id="1032" name="Picture 8" descr="200 Best Happy New Year Wishes, Messages, &amp;amp; Quotes for 2022">
            <a:extLst>
              <a:ext uri="{FF2B5EF4-FFF2-40B4-BE49-F238E27FC236}">
                <a16:creationId xmlns:a16="http://schemas.microsoft.com/office/drawing/2014/main" id="{8CC3FE5A-2666-41AD-8505-D8D65FFF5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33" y="1064272"/>
            <a:ext cx="3753267" cy="375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652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A47062D-D04A-41EC-9663-85F1C895D0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6" b="-1"/>
          <a:stretch/>
        </p:blipFill>
        <p:spPr>
          <a:xfrm>
            <a:off x="-41938" y="828677"/>
            <a:ext cx="12248226" cy="676751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71DD66-A64D-47CB-99BC-7787A3DCA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7839" y="124053"/>
            <a:ext cx="1103514" cy="1103514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6362249A-9D60-4367-A7C5-F5FDD7F38BF6}"/>
              </a:ext>
            </a:extLst>
          </p:cNvPr>
          <p:cNvSpPr txBox="1">
            <a:spLocks/>
          </p:cNvSpPr>
          <p:nvPr/>
        </p:nvSpPr>
        <p:spPr>
          <a:xfrm>
            <a:off x="0" y="1385888"/>
            <a:ext cx="12191999" cy="7394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00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29f62856-1543-49d4-a736-4569d363f533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1CA896ECA9ED41ABE4C6583ABDCC46" ma:contentTypeVersion="35" ma:contentTypeDescription="Create a new document." ma:contentTypeScope="" ma:versionID="4abe04de1b618bc5e0afd78050a066b1">
  <xsd:schema xmlns:xsd="http://www.w3.org/2001/XMLSchema" xmlns:xs="http://www.w3.org/2001/XMLSchema" xmlns:p="http://schemas.microsoft.com/office/2006/metadata/properties" xmlns:ns1="http://schemas.microsoft.com/sharepoint/v3" xmlns:ns3="4ffa91fb-a0ff-4ac5-b2db-65c790d184a4" xmlns:ns4="http://schemas.microsoft.com/sharepoint.v3" xmlns:ns5="http://schemas.microsoft.com/sharepoint/v3/fields" xmlns:ns6="ef2eaf5e-4343-48f0-8934-ac05943f0355" xmlns:ns7="16601c07-f15e-4a4a-b88e-2aae40b790bc" targetNamespace="http://schemas.microsoft.com/office/2006/metadata/properties" ma:root="true" ma:fieldsID="cf274452faa9f91da621566d0850dfc8" ns1:_="" ns3:_="" ns4:_="" ns5:_="" ns6:_="" ns7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ef2eaf5e-4343-48f0-8934-ac05943f0355"/>
    <xsd:import namespace="16601c07-f15e-4a4a-b88e-2aae40b790bc"/>
    <xsd:element name="properties">
      <xsd:complexType>
        <xsd:sequence>
          <xsd:element name="documentManagement">
            <xsd:complexType>
              <xsd:all>
                <xsd:element ref="ns3:Document_x0020_Creation_x0020_Date" minOccurs="0"/>
                <xsd:element ref="ns3:Creator" minOccurs="0"/>
                <xsd:element ref="ns3:EPA_x0020_Office" minOccurs="0"/>
                <xsd:element ref="ns3:Record" minOccurs="0"/>
                <xsd:element ref="ns4:CategoryDescription" minOccurs="0"/>
                <xsd:element ref="ns3:Identifier" minOccurs="0"/>
                <xsd:element ref="ns3:EPA_x0020_Contributor" minOccurs="0"/>
                <xsd:element ref="ns3:External_x0020_Contributor" minOccurs="0"/>
                <xsd:element ref="ns5:_Coverage" minOccurs="0"/>
                <xsd:element ref="ns3:EPA_x0020_Related_x0020_Documents" minOccurs="0"/>
                <xsd:element ref="ns5:_Source" minOccurs="0"/>
                <xsd:element ref="ns3:Rights" minOccurs="0"/>
                <xsd:element ref="ns1:Language" minOccurs="0"/>
                <xsd:element ref="ns3:j747ac98061d40f0aa7bd47e1db5675d" minOccurs="0"/>
                <xsd:element ref="ns3:TaxKeywordTaxHTField" minOccurs="0"/>
                <xsd:element ref="ns3:TaxCatchAllLabel" minOccurs="0"/>
                <xsd:element ref="ns3:TaxCatchAll" minOccurs="0"/>
                <xsd:element ref="ns6:SharedWithUsers" minOccurs="0"/>
                <xsd:element ref="ns6:SharedWithDetails" minOccurs="0"/>
                <xsd:element ref="ns6:SharingHintHash" minOccurs="0"/>
                <xsd:element ref="ns7:MediaServiceMetadata" minOccurs="0"/>
                <xsd:element ref="ns7:MediaServiceFastMetadata" minOccurs="0"/>
                <xsd:element ref="ns6:Records_x0020_Status" minOccurs="0"/>
                <xsd:element ref="ns6:Records_x0020_Date" minOccurs="0"/>
                <xsd:element ref="ns7:MediaServiceDateTaken" minOccurs="0"/>
                <xsd:element ref="ns7:MediaServiceAutoTags" minOccurs="0"/>
                <xsd:element ref="ns7:MediaServiceGenerationTime" minOccurs="0"/>
                <xsd:element ref="ns7:MediaServiceEventHashCode" minOccurs="0"/>
                <xsd:element ref="ns7:MediaServiceOCR" minOccurs="0"/>
                <xsd:element ref="ns7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72238b1-6a48-476e-9b86-4c091b366dca}" ma:internalName="TaxCatchAllLabel" ma:readOnly="true" ma:showField="CatchAllDataLabel" ma:web="ef2eaf5e-4343-48f0-8934-ac05943f03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72238b1-6a48-476e-9b86-4c091b366dca}" ma:internalName="TaxCatchAll" ma:showField="CatchAllData" ma:web="ef2eaf5e-4343-48f0-8934-ac05943f03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2eaf5e-4343-48f0-8934-ac05943f0355" elementFormDefault="qualified">
    <xsd:import namespace="http://schemas.microsoft.com/office/2006/documentManagement/types"/>
    <xsd:import namespace="http://schemas.microsoft.com/office/infopath/2007/PartnerControls"/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0" nillable="true" ma:displayName="Sharing Hint Hash" ma:hidden="true" ma:internalName="SharingHintHash" ma:readOnly="true">
      <xsd:simpleType>
        <xsd:restriction base="dms:Text"/>
      </xsd:simpleType>
    </xsd:element>
    <xsd:element name="Records_x0020_Status" ma:index="33" nillable="true" ma:displayName="Records Status" ma:default="Pending" ma:internalName="Records_x0020_Status">
      <xsd:simpleType>
        <xsd:restriction base="dms:Text"/>
      </xsd:simpleType>
    </xsd:element>
    <xsd:element name="Records_x0020_Date" ma:index="34" nillable="true" ma:displayName="Records Date" ma:hidden="true" ma:internalName="Records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01c07-f15e-4a4a-b88e-2aae40b790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Records_x0020_Date xmlns="ef2eaf5e-4343-48f0-8934-ac05943f0355" xsi:nil="true"/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2020-07-26T05:20:08+00:00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/>
    <Records_x0020_Status xmlns="ef2eaf5e-4343-48f0-8934-ac05943f0355">Pending</Records_x0020_Status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6BEA07-811B-4F84-AFCC-FCE13F69264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F7D1AC8-7D0B-41E1-8504-B666331BCE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ef2eaf5e-4343-48f0-8934-ac05943f0355"/>
    <ds:schemaRef ds:uri="16601c07-f15e-4a4a-b88e-2aae40b790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B1B2FE-E13A-49AA-8C41-2BC430CEE70D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  <ds:schemaRef ds:uri="http://schemas.microsoft.com/sharepoint/v3"/>
    <ds:schemaRef ds:uri="ef2eaf5e-4343-48f0-8934-ac05943f0355"/>
    <ds:schemaRef ds:uri="4ffa91fb-a0ff-4ac5-b2db-65c790d184a4"/>
    <ds:schemaRef ds:uri="http://schemas.microsoft.com/sharepoint.v3"/>
  </ds:schemaRefs>
</ds:datastoreItem>
</file>

<file path=customXml/itemProps4.xml><?xml version="1.0" encoding="utf-8"?>
<ds:datastoreItem xmlns:ds="http://schemas.openxmlformats.org/officeDocument/2006/customXml" ds:itemID="{8F7ED69F-AA7D-48E6-8123-FDA528BFB9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1790</TotalTime>
  <Words>271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Arial</vt:lpstr>
      <vt:lpstr>Calibri</vt:lpstr>
      <vt:lpstr>Calibri Light</vt:lpstr>
      <vt:lpstr>Corbel</vt:lpstr>
      <vt:lpstr>Helvetica</vt:lpstr>
      <vt:lpstr>Wingdings</vt:lpstr>
      <vt:lpstr>Office Theme</vt:lpstr>
      <vt:lpstr>Custom Design</vt:lpstr>
      <vt:lpstr>6_Office Theme</vt:lpstr>
      <vt:lpstr>7_Office Theme</vt:lpstr>
      <vt:lpstr>11_Custom Design</vt:lpstr>
      <vt:lpstr>2_Custom Design</vt:lpstr>
      <vt:lpstr>3_Custom Design</vt:lpstr>
      <vt:lpstr>Oceania Regional Response Team Meeting </vt:lpstr>
      <vt:lpstr>Multi-Site Chemical Removal,  American Samoa (OSC Reiner)</vt:lpstr>
      <vt:lpstr>FAS Chemical Waste Removal (OSC Reiner)</vt:lpstr>
      <vt:lpstr>PowerPoint Presentation</vt:lpstr>
      <vt:lpstr>Harbor of Refuge ADVs, Guam (OSC Allen)</vt:lpstr>
      <vt:lpstr>Malia 18 months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Wagner, Amanda</dc:creator>
  <cp:lastModifiedBy>Jason Musante</cp:lastModifiedBy>
  <cp:revision>98</cp:revision>
  <dcterms:created xsi:type="dcterms:W3CDTF">2020-05-15T22:01:31Z</dcterms:created>
  <dcterms:modified xsi:type="dcterms:W3CDTF">2022-02-09T04:52:41Z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0x010100651CA896ECA9ED41ABE4C6583ABDCC46</vt:lpwstr>
  </property>
</Properties>
</file>