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4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954AC-AA93-411F-8516-381AF8E97C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89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95AF33-C881-4CEC-A591-8527A86706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72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9062E-BEAC-46B5-83D8-E8F07A82196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10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C1720-CA04-41A4-9C1D-405AC9076E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6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FA120-8501-448E-94C5-1EC2B091F3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6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7C662F-88CF-4A48-A067-CC9B7265F1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265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795AD-8988-43B8-823C-841ECC6516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31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E1264-319D-4B62-A220-1967D8C23F5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747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pPr>
              <a:defRPr/>
            </a:pPr>
            <a:fld id="{A790A8AA-9B40-4D2E-BDCB-4BD6B75FC87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690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4220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195515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90551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17880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87293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C25E7-ED2A-4528-85EB-B1F5596B136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113056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69C1D-5293-4A8D-903B-79E2F24E9FF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260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AF3AC9-54F9-4571-898A-E83E9305D8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62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4D85497D-CFD4-4E94-B29D-5C8A875EB69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0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6226022-7B0E-4C10-A701-FF956F4EAE60}" type="datetimeFigureOut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56DB0B6-C632-42F8-B4BD-991AFDF31F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353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68326-340D-25F7-722F-BABBB5597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06" y="419449"/>
            <a:ext cx="11031523" cy="5266975"/>
          </a:xfrm>
        </p:spPr>
        <p:txBody>
          <a:bodyPr>
            <a:normAutofit/>
          </a:bodyPr>
          <a:lstStyle/>
          <a:p>
            <a:pPr marL="628650" marR="457200" indent="0" algn="ctr">
              <a:spcBef>
                <a:spcPts val="0"/>
              </a:spcBef>
              <a:spcAft>
                <a:spcPts val="500"/>
              </a:spcAft>
              <a:buNone/>
            </a:pP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28650" marR="457200" indent="0" algn="ctr"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ORRT VIRTUAL MEETING AGENDA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28650" marR="457200" indent="0" algn="ctr"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June 28, 2023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28650" marR="457200" indent="0" algn="ctr"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1400 – 1630 Pacific Daylight Time (PDT)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Welcome &amp; Opening Comments – ORRT Co-chairs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Featured Speaker:  Greg Jenkins, Matson Shipping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State and Territorial Agency Updates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Federal Partner Agency Updates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USCG and USEPA Updates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Wrap-up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Adjourn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AEC6EB-197A-84DE-D8A9-F09783EA4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06" y="5810250"/>
            <a:ext cx="10688488" cy="76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66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Symbol</vt:lpstr>
      <vt:lpstr>Mesh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Jones, Bill</dc:creator>
  <cp:lastModifiedBy>Jones, Bill</cp:lastModifiedBy>
  <cp:revision>1</cp:revision>
  <dcterms:created xsi:type="dcterms:W3CDTF">2023-06-26T19:34:16Z</dcterms:created>
  <dcterms:modified xsi:type="dcterms:W3CDTF">2023-06-26T19:43:21Z</dcterms:modified>
</cp:coreProperties>
</file>