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317" r:id="rId2"/>
    <p:sldId id="357" r:id="rId3"/>
    <p:sldId id="356" r:id="rId4"/>
    <p:sldId id="337" r:id="rId5"/>
    <p:sldId id="349" r:id="rId6"/>
    <p:sldId id="318" r:id="rId7"/>
    <p:sldId id="331" r:id="rId8"/>
    <p:sldId id="347" r:id="rId9"/>
    <p:sldId id="340" r:id="rId10"/>
    <p:sldId id="355" r:id="rId11"/>
    <p:sldId id="353" r:id="rId12"/>
    <p:sldId id="350" r:id="rId13"/>
    <p:sldId id="354" r:id="rId14"/>
    <p:sldId id="351" r:id="rId15"/>
    <p:sldId id="352" r:id="rId16"/>
    <p:sldId id="338" r:id="rId17"/>
    <p:sldId id="348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0" autoAdjust="0"/>
    <p:restoredTop sz="94660"/>
  </p:normalViewPr>
  <p:slideViewPr>
    <p:cSldViewPr snapToGrid="0">
      <p:cViewPr varScale="1">
        <p:scale>
          <a:sx n="64" d="100"/>
          <a:sy n="64" d="100"/>
        </p:scale>
        <p:origin x="604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-184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ouw, Steve" userId="4d48af99-040f-4ba4-9353-956bbfad48c7" providerId="ADAL" clId="{8D9F8042-6EC6-4C3B-95C7-84C1CE175ABD}"/>
    <pc:docChg chg="custSel addSld modSld">
      <pc:chgData name="Touw, Steve" userId="4d48af99-040f-4ba4-9353-956bbfad48c7" providerId="ADAL" clId="{8D9F8042-6EC6-4C3B-95C7-84C1CE175ABD}" dt="2020-01-23T23:04:33.141" v="103" actId="113"/>
      <pc:docMkLst>
        <pc:docMk/>
      </pc:docMkLst>
      <pc:sldChg chg="modSp">
        <pc:chgData name="Touw, Steve" userId="4d48af99-040f-4ba4-9353-956bbfad48c7" providerId="ADAL" clId="{8D9F8042-6EC6-4C3B-95C7-84C1CE175ABD}" dt="2020-01-23T23:04:24.882" v="101" actId="113"/>
        <pc:sldMkLst>
          <pc:docMk/>
          <pc:sldMk cId="2331001" sldId="290"/>
        </pc:sldMkLst>
        <pc:spChg chg="mod">
          <ac:chgData name="Touw, Steve" userId="4d48af99-040f-4ba4-9353-956bbfad48c7" providerId="ADAL" clId="{8D9F8042-6EC6-4C3B-95C7-84C1CE175ABD}" dt="2020-01-23T23:04:24.882" v="101" actId="113"/>
          <ac:spMkLst>
            <pc:docMk/>
            <pc:sldMk cId="2331001" sldId="290"/>
            <ac:spMk id="3" creationId="{00000000-0000-0000-0000-000000000000}"/>
          </ac:spMkLst>
        </pc:spChg>
      </pc:sldChg>
      <pc:sldChg chg="modSp">
        <pc:chgData name="Touw, Steve" userId="4d48af99-040f-4ba4-9353-956bbfad48c7" providerId="ADAL" clId="{8D9F8042-6EC6-4C3B-95C7-84C1CE175ABD}" dt="2020-01-23T23:04:33.141" v="103" actId="113"/>
        <pc:sldMkLst>
          <pc:docMk/>
          <pc:sldMk cId="2909567444" sldId="315"/>
        </pc:sldMkLst>
        <pc:spChg chg="mod">
          <ac:chgData name="Touw, Steve" userId="4d48af99-040f-4ba4-9353-956bbfad48c7" providerId="ADAL" clId="{8D9F8042-6EC6-4C3B-95C7-84C1CE175ABD}" dt="2020-01-23T23:04:33.141" v="103" actId="113"/>
          <ac:spMkLst>
            <pc:docMk/>
            <pc:sldMk cId="2909567444" sldId="315"/>
            <ac:spMk id="3" creationId="{00000000-0000-0000-0000-000000000000}"/>
          </ac:spMkLst>
        </pc:spChg>
      </pc:sldChg>
      <pc:sldChg chg="modSp">
        <pc:chgData name="Touw, Steve" userId="4d48af99-040f-4ba4-9353-956bbfad48c7" providerId="ADAL" clId="{8D9F8042-6EC6-4C3B-95C7-84C1CE175ABD}" dt="2020-01-23T23:02:21.470" v="78" actId="113"/>
        <pc:sldMkLst>
          <pc:docMk/>
          <pc:sldMk cId="57961620" sldId="318"/>
        </pc:sldMkLst>
        <pc:spChg chg="mod">
          <ac:chgData name="Touw, Steve" userId="4d48af99-040f-4ba4-9353-956bbfad48c7" providerId="ADAL" clId="{8D9F8042-6EC6-4C3B-95C7-84C1CE175ABD}" dt="2020-01-23T23:02:21.470" v="78" actId="113"/>
          <ac:spMkLst>
            <pc:docMk/>
            <pc:sldMk cId="57961620" sldId="318"/>
            <ac:spMk id="3" creationId="{B52AF86D-F3B2-474A-A379-0A3A979471CB}"/>
          </ac:spMkLst>
        </pc:spChg>
      </pc:sldChg>
      <pc:sldChg chg="modSp">
        <pc:chgData name="Touw, Steve" userId="4d48af99-040f-4ba4-9353-956bbfad48c7" providerId="ADAL" clId="{8D9F8042-6EC6-4C3B-95C7-84C1CE175ABD}" dt="2020-01-23T23:02:30.791" v="80" actId="113"/>
        <pc:sldMkLst>
          <pc:docMk/>
          <pc:sldMk cId="3666430447" sldId="331"/>
        </pc:sldMkLst>
        <pc:spChg chg="mod">
          <ac:chgData name="Touw, Steve" userId="4d48af99-040f-4ba4-9353-956bbfad48c7" providerId="ADAL" clId="{8D9F8042-6EC6-4C3B-95C7-84C1CE175ABD}" dt="2020-01-23T23:02:30.791" v="80" actId="113"/>
          <ac:spMkLst>
            <pc:docMk/>
            <pc:sldMk cId="3666430447" sldId="331"/>
            <ac:spMk id="3" creationId="{740E041F-CE44-4153-BE8B-5CF7AB14AC59}"/>
          </ac:spMkLst>
        </pc:spChg>
      </pc:sldChg>
      <pc:sldChg chg="modSp">
        <pc:chgData name="Touw, Steve" userId="4d48af99-040f-4ba4-9353-956bbfad48c7" providerId="ADAL" clId="{8D9F8042-6EC6-4C3B-95C7-84C1CE175ABD}" dt="2020-01-23T23:04:12.915" v="99" actId="113"/>
        <pc:sldMkLst>
          <pc:docMk/>
          <pc:sldMk cId="1651883620" sldId="337"/>
        </pc:sldMkLst>
        <pc:spChg chg="mod">
          <ac:chgData name="Touw, Steve" userId="4d48af99-040f-4ba4-9353-956bbfad48c7" providerId="ADAL" clId="{8D9F8042-6EC6-4C3B-95C7-84C1CE175ABD}" dt="2020-01-23T23:04:12.915" v="99" actId="113"/>
          <ac:spMkLst>
            <pc:docMk/>
            <pc:sldMk cId="1651883620" sldId="337"/>
            <ac:spMk id="3" creationId="{1B1EA9C5-877F-4DDE-BE98-0758C7E16828}"/>
          </ac:spMkLst>
        </pc:spChg>
      </pc:sldChg>
      <pc:sldChg chg="modSp">
        <pc:chgData name="Touw, Steve" userId="4d48af99-040f-4ba4-9353-956bbfad48c7" providerId="ADAL" clId="{8D9F8042-6EC6-4C3B-95C7-84C1CE175ABD}" dt="2020-01-23T23:03:58.372" v="97" actId="113"/>
        <pc:sldMkLst>
          <pc:docMk/>
          <pc:sldMk cId="3251613500" sldId="338"/>
        </pc:sldMkLst>
        <pc:spChg chg="mod">
          <ac:chgData name="Touw, Steve" userId="4d48af99-040f-4ba4-9353-956bbfad48c7" providerId="ADAL" clId="{8D9F8042-6EC6-4C3B-95C7-84C1CE175ABD}" dt="2020-01-23T23:03:58.372" v="97" actId="113"/>
          <ac:spMkLst>
            <pc:docMk/>
            <pc:sldMk cId="3251613500" sldId="338"/>
            <ac:spMk id="3" creationId="{1BECFE11-6848-4A46-A85D-33B4129AC2A1}"/>
          </ac:spMkLst>
        </pc:spChg>
      </pc:sldChg>
      <pc:sldChg chg="modSp">
        <pc:chgData name="Touw, Steve" userId="4d48af99-040f-4ba4-9353-956bbfad48c7" providerId="ADAL" clId="{8D9F8042-6EC6-4C3B-95C7-84C1CE175ABD}" dt="2020-01-23T23:03:08.905" v="89" actId="20577"/>
        <pc:sldMkLst>
          <pc:docMk/>
          <pc:sldMk cId="681548388" sldId="340"/>
        </pc:sldMkLst>
        <pc:spChg chg="mod">
          <ac:chgData name="Touw, Steve" userId="4d48af99-040f-4ba4-9353-956bbfad48c7" providerId="ADAL" clId="{8D9F8042-6EC6-4C3B-95C7-84C1CE175ABD}" dt="2020-01-23T23:03:08.905" v="89" actId="20577"/>
          <ac:spMkLst>
            <pc:docMk/>
            <pc:sldMk cId="681548388" sldId="340"/>
            <ac:spMk id="3" creationId="{B592311E-D7C2-495A-B3EB-2FFF5CB1DD88}"/>
          </ac:spMkLst>
        </pc:spChg>
      </pc:sldChg>
      <pc:sldChg chg="modSp">
        <pc:chgData name="Touw, Steve" userId="4d48af99-040f-4ba4-9353-956bbfad48c7" providerId="ADAL" clId="{8D9F8042-6EC6-4C3B-95C7-84C1CE175ABD}" dt="2020-01-23T23:03:34.325" v="93" actId="20577"/>
        <pc:sldMkLst>
          <pc:docMk/>
          <pc:sldMk cId="2096186139" sldId="342"/>
        </pc:sldMkLst>
        <pc:spChg chg="mod">
          <ac:chgData name="Touw, Steve" userId="4d48af99-040f-4ba4-9353-956bbfad48c7" providerId="ADAL" clId="{8D9F8042-6EC6-4C3B-95C7-84C1CE175ABD}" dt="2020-01-23T23:03:34.325" v="93" actId="20577"/>
          <ac:spMkLst>
            <pc:docMk/>
            <pc:sldMk cId="2096186139" sldId="342"/>
            <ac:spMk id="3" creationId="{08B22549-9E7E-4436-ABF1-F5A6EA7FEF6B}"/>
          </ac:spMkLst>
        </pc:spChg>
      </pc:sldChg>
      <pc:sldChg chg="modSp">
        <pc:chgData name="Touw, Steve" userId="4d48af99-040f-4ba4-9353-956bbfad48c7" providerId="ADAL" clId="{8D9F8042-6EC6-4C3B-95C7-84C1CE175ABD}" dt="2020-01-23T23:03:43.880" v="95" actId="113"/>
        <pc:sldMkLst>
          <pc:docMk/>
          <pc:sldMk cId="1418538022" sldId="343"/>
        </pc:sldMkLst>
        <pc:spChg chg="mod">
          <ac:chgData name="Touw, Steve" userId="4d48af99-040f-4ba4-9353-956bbfad48c7" providerId="ADAL" clId="{8D9F8042-6EC6-4C3B-95C7-84C1CE175ABD}" dt="2020-01-23T23:03:43.880" v="95" actId="113"/>
          <ac:spMkLst>
            <pc:docMk/>
            <pc:sldMk cId="1418538022" sldId="343"/>
            <ac:spMk id="3" creationId="{13E81B5A-1458-431B-BD3C-6A8A9F020890}"/>
          </ac:spMkLst>
        </pc:spChg>
      </pc:sldChg>
      <pc:sldChg chg="modSp add">
        <pc:chgData name="Touw, Steve" userId="4d48af99-040f-4ba4-9353-956bbfad48c7" providerId="ADAL" clId="{8D9F8042-6EC6-4C3B-95C7-84C1CE175ABD}" dt="2020-01-23T23:01:57.503" v="76" actId="113"/>
        <pc:sldMkLst>
          <pc:docMk/>
          <pc:sldMk cId="1199276664" sldId="349"/>
        </pc:sldMkLst>
        <pc:spChg chg="mod">
          <ac:chgData name="Touw, Steve" userId="4d48af99-040f-4ba4-9353-956bbfad48c7" providerId="ADAL" clId="{8D9F8042-6EC6-4C3B-95C7-84C1CE175ABD}" dt="2020-01-23T23:01:34.301" v="74" actId="207"/>
          <ac:spMkLst>
            <pc:docMk/>
            <pc:sldMk cId="1199276664" sldId="349"/>
            <ac:spMk id="2" creationId="{577C89F8-4042-4D52-844C-52F25C16AAE6}"/>
          </ac:spMkLst>
        </pc:spChg>
        <pc:spChg chg="mod">
          <ac:chgData name="Touw, Steve" userId="4d48af99-040f-4ba4-9353-956bbfad48c7" providerId="ADAL" clId="{8D9F8042-6EC6-4C3B-95C7-84C1CE175ABD}" dt="2020-01-23T23:01:57.503" v="76" actId="113"/>
          <ac:spMkLst>
            <pc:docMk/>
            <pc:sldMk cId="1199276664" sldId="349"/>
            <ac:spMk id="3" creationId="{0462AEB6-46AE-4047-9593-798EADB8DF3D}"/>
          </ac:spMkLst>
        </pc:spChg>
      </pc:sldChg>
    </pc:docChg>
  </pc:docChgLst>
  <pc:docChgLst>
    <pc:chgData name="Touw, Steve" userId="4d48af99-040f-4ba4-9353-956bbfad48c7" providerId="ADAL" clId="{F6C12F64-B4BF-45B7-9762-24059F6B05F4}"/>
    <pc:docChg chg="undo custSel addSld delSld modSld">
      <pc:chgData name="Touw, Steve" userId="4d48af99-040f-4ba4-9353-956bbfad48c7" providerId="ADAL" clId="{F6C12F64-B4BF-45B7-9762-24059F6B05F4}" dt="2020-01-23T22:02:22.707" v="1480" actId="2696"/>
      <pc:docMkLst>
        <pc:docMk/>
      </pc:docMkLst>
      <pc:sldChg chg="addSp delSp modSp add del">
        <pc:chgData name="Touw, Steve" userId="4d48af99-040f-4ba4-9353-956bbfad48c7" providerId="ADAL" clId="{F6C12F64-B4BF-45B7-9762-24059F6B05F4}" dt="2020-01-23T22:02:22.707" v="1480" actId="2696"/>
        <pc:sldMkLst>
          <pc:docMk/>
          <pc:sldMk cId="1738954466" sldId="314"/>
        </pc:sldMkLst>
        <pc:spChg chg="add mod">
          <ac:chgData name="Touw, Steve" userId="4d48af99-040f-4ba4-9353-956bbfad48c7" providerId="ADAL" clId="{F6C12F64-B4BF-45B7-9762-24059F6B05F4}" dt="2020-01-23T22:01:28.370" v="1470"/>
          <ac:spMkLst>
            <pc:docMk/>
            <pc:sldMk cId="1738954466" sldId="314"/>
            <ac:spMk id="2" creationId="{0125BCFF-A040-444C-BBA1-8F03C0F9A7DA}"/>
          </ac:spMkLst>
        </pc:spChg>
        <pc:picChg chg="del">
          <ac:chgData name="Touw, Steve" userId="4d48af99-040f-4ba4-9353-956bbfad48c7" providerId="ADAL" clId="{F6C12F64-B4BF-45B7-9762-24059F6B05F4}" dt="2020-01-23T22:01:28.370" v="1470"/>
          <ac:picMkLst>
            <pc:docMk/>
            <pc:sldMk cId="1738954466" sldId="314"/>
            <ac:picMk id="4" creationId="{00000000-0000-0000-0000-000000000000}"/>
          </ac:picMkLst>
        </pc:picChg>
      </pc:sldChg>
      <pc:sldChg chg="del">
        <pc:chgData name="Touw, Steve" userId="4d48af99-040f-4ba4-9353-956bbfad48c7" providerId="ADAL" clId="{F6C12F64-B4BF-45B7-9762-24059F6B05F4}" dt="2020-01-23T14:16:09.575" v="13" actId="2696"/>
        <pc:sldMkLst>
          <pc:docMk/>
          <pc:sldMk cId="3785986117" sldId="316"/>
        </pc:sldMkLst>
      </pc:sldChg>
      <pc:sldChg chg="modSp">
        <pc:chgData name="Touw, Steve" userId="4d48af99-040f-4ba4-9353-956bbfad48c7" providerId="ADAL" clId="{F6C12F64-B4BF-45B7-9762-24059F6B05F4}" dt="2020-01-23T21:36:57.702" v="1025" actId="20577"/>
        <pc:sldMkLst>
          <pc:docMk/>
          <pc:sldMk cId="1906996610" sldId="317"/>
        </pc:sldMkLst>
        <pc:spChg chg="mod">
          <ac:chgData name="Touw, Steve" userId="4d48af99-040f-4ba4-9353-956bbfad48c7" providerId="ADAL" clId="{F6C12F64-B4BF-45B7-9762-24059F6B05F4}" dt="2020-01-23T21:36:57.702" v="1025" actId="20577"/>
          <ac:spMkLst>
            <pc:docMk/>
            <pc:sldMk cId="1906996610" sldId="317"/>
            <ac:spMk id="2" creationId="{00000000-0000-0000-0000-000000000000}"/>
          </ac:spMkLst>
        </pc:spChg>
      </pc:sldChg>
      <pc:sldChg chg="del">
        <pc:chgData name="Touw, Steve" userId="4d48af99-040f-4ba4-9353-956bbfad48c7" providerId="ADAL" clId="{F6C12F64-B4BF-45B7-9762-24059F6B05F4}" dt="2020-01-23T14:16:09.581" v="14" actId="2696"/>
        <pc:sldMkLst>
          <pc:docMk/>
          <pc:sldMk cId="3735425581" sldId="319"/>
        </pc:sldMkLst>
      </pc:sldChg>
      <pc:sldChg chg="del">
        <pc:chgData name="Touw, Steve" userId="4d48af99-040f-4ba4-9353-956bbfad48c7" providerId="ADAL" clId="{F6C12F64-B4BF-45B7-9762-24059F6B05F4}" dt="2020-01-23T14:15:45.415" v="1" actId="2696"/>
        <pc:sldMkLst>
          <pc:docMk/>
          <pc:sldMk cId="1125116961" sldId="320"/>
        </pc:sldMkLst>
      </pc:sldChg>
      <pc:sldChg chg="del">
        <pc:chgData name="Touw, Steve" userId="4d48af99-040f-4ba4-9353-956bbfad48c7" providerId="ADAL" clId="{F6C12F64-B4BF-45B7-9762-24059F6B05F4}" dt="2020-01-23T14:15:45.431" v="2" actId="2696"/>
        <pc:sldMkLst>
          <pc:docMk/>
          <pc:sldMk cId="2168730520" sldId="321"/>
        </pc:sldMkLst>
      </pc:sldChg>
      <pc:sldChg chg="del">
        <pc:chgData name="Touw, Steve" userId="4d48af99-040f-4ba4-9353-956bbfad48c7" providerId="ADAL" clId="{F6C12F64-B4BF-45B7-9762-24059F6B05F4}" dt="2020-01-23T14:15:45.444" v="3" actId="2696"/>
        <pc:sldMkLst>
          <pc:docMk/>
          <pc:sldMk cId="852460822" sldId="322"/>
        </pc:sldMkLst>
      </pc:sldChg>
      <pc:sldChg chg="del">
        <pc:chgData name="Touw, Steve" userId="4d48af99-040f-4ba4-9353-956bbfad48c7" providerId="ADAL" clId="{F6C12F64-B4BF-45B7-9762-24059F6B05F4}" dt="2020-01-23T14:15:45.456" v="4" actId="2696"/>
        <pc:sldMkLst>
          <pc:docMk/>
          <pc:sldMk cId="2421281485" sldId="323"/>
        </pc:sldMkLst>
      </pc:sldChg>
      <pc:sldChg chg="del">
        <pc:chgData name="Touw, Steve" userId="4d48af99-040f-4ba4-9353-956bbfad48c7" providerId="ADAL" clId="{F6C12F64-B4BF-45B7-9762-24059F6B05F4}" dt="2020-01-23T14:15:45.515" v="6" actId="2696"/>
        <pc:sldMkLst>
          <pc:docMk/>
          <pc:sldMk cId="2569569034" sldId="324"/>
        </pc:sldMkLst>
      </pc:sldChg>
      <pc:sldChg chg="del">
        <pc:chgData name="Touw, Steve" userId="4d48af99-040f-4ba4-9353-956bbfad48c7" providerId="ADAL" clId="{F6C12F64-B4BF-45B7-9762-24059F6B05F4}" dt="2020-01-23T14:15:45.527" v="7" actId="2696"/>
        <pc:sldMkLst>
          <pc:docMk/>
          <pc:sldMk cId="1852382417" sldId="325"/>
        </pc:sldMkLst>
      </pc:sldChg>
      <pc:sldChg chg="del">
        <pc:chgData name="Touw, Steve" userId="4d48af99-040f-4ba4-9353-956bbfad48c7" providerId="ADAL" clId="{F6C12F64-B4BF-45B7-9762-24059F6B05F4}" dt="2020-01-23T14:15:45.535" v="8" actId="2696"/>
        <pc:sldMkLst>
          <pc:docMk/>
          <pc:sldMk cId="3044959760" sldId="326"/>
        </pc:sldMkLst>
      </pc:sldChg>
      <pc:sldChg chg="del">
        <pc:chgData name="Touw, Steve" userId="4d48af99-040f-4ba4-9353-956bbfad48c7" providerId="ADAL" clId="{F6C12F64-B4BF-45B7-9762-24059F6B05F4}" dt="2020-01-23T14:15:45.543" v="9" actId="2696"/>
        <pc:sldMkLst>
          <pc:docMk/>
          <pc:sldMk cId="2613427022" sldId="327"/>
        </pc:sldMkLst>
      </pc:sldChg>
      <pc:sldChg chg="del">
        <pc:chgData name="Touw, Steve" userId="4d48af99-040f-4ba4-9353-956bbfad48c7" providerId="ADAL" clId="{F6C12F64-B4BF-45B7-9762-24059F6B05F4}" dt="2020-01-23T14:15:45.550" v="10" actId="2696"/>
        <pc:sldMkLst>
          <pc:docMk/>
          <pc:sldMk cId="1014108764" sldId="328"/>
        </pc:sldMkLst>
      </pc:sldChg>
      <pc:sldChg chg="del">
        <pc:chgData name="Touw, Steve" userId="4d48af99-040f-4ba4-9353-956bbfad48c7" providerId="ADAL" clId="{F6C12F64-B4BF-45B7-9762-24059F6B05F4}" dt="2020-01-23T14:15:45.559" v="11" actId="2696"/>
        <pc:sldMkLst>
          <pc:docMk/>
          <pc:sldMk cId="1937097456" sldId="329"/>
        </pc:sldMkLst>
      </pc:sldChg>
      <pc:sldChg chg="del">
        <pc:chgData name="Touw, Steve" userId="4d48af99-040f-4ba4-9353-956bbfad48c7" providerId="ADAL" clId="{F6C12F64-B4BF-45B7-9762-24059F6B05F4}" dt="2020-01-23T14:15:45.566" v="12" actId="2696"/>
        <pc:sldMkLst>
          <pc:docMk/>
          <pc:sldMk cId="2046127758" sldId="330"/>
        </pc:sldMkLst>
      </pc:sldChg>
      <pc:sldChg chg="modSp">
        <pc:chgData name="Touw, Steve" userId="4d48af99-040f-4ba4-9353-956bbfad48c7" providerId="ADAL" clId="{F6C12F64-B4BF-45B7-9762-24059F6B05F4}" dt="2020-01-23T21:43:07.796" v="1037" actId="114"/>
        <pc:sldMkLst>
          <pc:docMk/>
          <pc:sldMk cId="3666430447" sldId="331"/>
        </pc:sldMkLst>
        <pc:spChg chg="mod">
          <ac:chgData name="Touw, Steve" userId="4d48af99-040f-4ba4-9353-956bbfad48c7" providerId="ADAL" clId="{F6C12F64-B4BF-45B7-9762-24059F6B05F4}" dt="2020-01-23T21:43:07.796" v="1037" actId="114"/>
          <ac:spMkLst>
            <pc:docMk/>
            <pc:sldMk cId="3666430447" sldId="331"/>
            <ac:spMk id="2" creationId="{3002B388-1443-40F7-9BEA-0DBC733864C2}"/>
          </ac:spMkLst>
        </pc:spChg>
      </pc:sldChg>
      <pc:sldChg chg="del">
        <pc:chgData name="Touw, Steve" userId="4d48af99-040f-4ba4-9353-956bbfad48c7" providerId="ADAL" clId="{F6C12F64-B4BF-45B7-9762-24059F6B05F4}" dt="2020-01-23T21:43:40.021" v="1038" actId="2696"/>
        <pc:sldMkLst>
          <pc:docMk/>
          <pc:sldMk cId="719060113" sldId="332"/>
        </pc:sldMkLst>
      </pc:sldChg>
      <pc:sldChg chg="del">
        <pc:chgData name="Touw, Steve" userId="4d48af99-040f-4ba4-9353-956bbfad48c7" providerId="ADAL" clId="{F6C12F64-B4BF-45B7-9762-24059F6B05F4}" dt="2020-01-23T21:40:54.675" v="1026" actId="2696"/>
        <pc:sldMkLst>
          <pc:docMk/>
          <pc:sldMk cId="4132694107" sldId="333"/>
        </pc:sldMkLst>
      </pc:sldChg>
      <pc:sldChg chg="del">
        <pc:chgData name="Touw, Steve" userId="4d48af99-040f-4ba4-9353-956bbfad48c7" providerId="ADAL" clId="{F6C12F64-B4BF-45B7-9762-24059F6B05F4}" dt="2020-01-23T21:34:42.425" v="911" actId="2696"/>
        <pc:sldMkLst>
          <pc:docMk/>
          <pc:sldMk cId="1205348468" sldId="334"/>
        </pc:sldMkLst>
      </pc:sldChg>
      <pc:sldChg chg="del">
        <pc:chgData name="Touw, Steve" userId="4d48af99-040f-4ba4-9353-956bbfad48c7" providerId="ADAL" clId="{F6C12F64-B4BF-45B7-9762-24059F6B05F4}" dt="2020-01-23T14:13:38.706" v="0" actId="2696"/>
        <pc:sldMkLst>
          <pc:docMk/>
          <pc:sldMk cId="3742163758" sldId="335"/>
        </pc:sldMkLst>
      </pc:sldChg>
      <pc:sldChg chg="del">
        <pc:chgData name="Touw, Steve" userId="4d48af99-040f-4ba4-9353-956bbfad48c7" providerId="ADAL" clId="{F6C12F64-B4BF-45B7-9762-24059F6B05F4}" dt="2020-01-23T14:15:45.505" v="5" actId="2696"/>
        <pc:sldMkLst>
          <pc:docMk/>
          <pc:sldMk cId="3596490045" sldId="336"/>
        </pc:sldMkLst>
      </pc:sldChg>
      <pc:sldChg chg="modSp add">
        <pc:chgData name="Touw, Steve" userId="4d48af99-040f-4ba4-9353-956bbfad48c7" providerId="ADAL" clId="{F6C12F64-B4BF-45B7-9762-24059F6B05F4}" dt="2020-01-23T14:34:41.291" v="237" actId="20577"/>
        <pc:sldMkLst>
          <pc:docMk/>
          <pc:sldMk cId="3251613500" sldId="338"/>
        </pc:sldMkLst>
        <pc:spChg chg="mod">
          <ac:chgData name="Touw, Steve" userId="4d48af99-040f-4ba4-9353-956bbfad48c7" providerId="ADAL" clId="{F6C12F64-B4BF-45B7-9762-24059F6B05F4}" dt="2020-01-23T14:34:11.216" v="193" actId="20577"/>
          <ac:spMkLst>
            <pc:docMk/>
            <pc:sldMk cId="3251613500" sldId="338"/>
            <ac:spMk id="2" creationId="{0D5AD916-3987-4293-BAA2-E741A5A3C58D}"/>
          </ac:spMkLst>
        </pc:spChg>
        <pc:spChg chg="mod">
          <ac:chgData name="Touw, Steve" userId="4d48af99-040f-4ba4-9353-956bbfad48c7" providerId="ADAL" clId="{F6C12F64-B4BF-45B7-9762-24059F6B05F4}" dt="2020-01-23T14:34:41.291" v="237" actId="20577"/>
          <ac:spMkLst>
            <pc:docMk/>
            <pc:sldMk cId="3251613500" sldId="338"/>
            <ac:spMk id="3" creationId="{1BECFE11-6848-4A46-A85D-33B4129AC2A1}"/>
          </ac:spMkLst>
        </pc:spChg>
      </pc:sldChg>
      <pc:sldChg chg="modSp add del">
        <pc:chgData name="Touw, Steve" userId="4d48af99-040f-4ba4-9353-956bbfad48c7" providerId="ADAL" clId="{F6C12F64-B4BF-45B7-9762-24059F6B05F4}" dt="2020-01-23T21:33:46.673" v="890" actId="2696"/>
        <pc:sldMkLst>
          <pc:docMk/>
          <pc:sldMk cId="1182534583" sldId="339"/>
        </pc:sldMkLst>
        <pc:spChg chg="mod">
          <ac:chgData name="Touw, Steve" userId="4d48af99-040f-4ba4-9353-956bbfad48c7" providerId="ADAL" clId="{F6C12F64-B4BF-45B7-9762-24059F6B05F4}" dt="2020-01-23T14:38:46.112" v="262" actId="20577"/>
          <ac:spMkLst>
            <pc:docMk/>
            <pc:sldMk cId="1182534583" sldId="339"/>
            <ac:spMk id="2" creationId="{B015AA1D-A2B5-4E9B-B10B-07FA518690DA}"/>
          </ac:spMkLst>
        </pc:spChg>
      </pc:sldChg>
      <pc:sldChg chg="modSp add">
        <pc:chgData name="Touw, Steve" userId="4d48af99-040f-4ba4-9353-956bbfad48c7" providerId="ADAL" clId="{F6C12F64-B4BF-45B7-9762-24059F6B05F4}" dt="2020-01-23T21:49:55.367" v="1307" actId="20577"/>
        <pc:sldMkLst>
          <pc:docMk/>
          <pc:sldMk cId="681548388" sldId="340"/>
        </pc:sldMkLst>
        <pc:spChg chg="mod">
          <ac:chgData name="Touw, Steve" userId="4d48af99-040f-4ba4-9353-956bbfad48c7" providerId="ADAL" clId="{F6C12F64-B4BF-45B7-9762-24059F6B05F4}" dt="2020-01-23T21:49:55.367" v="1307" actId="20577"/>
          <ac:spMkLst>
            <pc:docMk/>
            <pc:sldMk cId="681548388" sldId="340"/>
            <ac:spMk id="2" creationId="{E16AF18F-0478-44AE-964E-3C99F5229EBE}"/>
          </ac:spMkLst>
        </pc:spChg>
        <pc:spChg chg="mod">
          <ac:chgData name="Touw, Steve" userId="4d48af99-040f-4ba4-9353-956bbfad48c7" providerId="ADAL" clId="{F6C12F64-B4BF-45B7-9762-24059F6B05F4}" dt="2020-01-23T14:53:56.870" v="574" actId="20577"/>
          <ac:spMkLst>
            <pc:docMk/>
            <pc:sldMk cId="681548388" sldId="340"/>
            <ac:spMk id="3" creationId="{B592311E-D7C2-495A-B3EB-2FFF5CB1DD88}"/>
          </ac:spMkLst>
        </pc:spChg>
      </pc:sldChg>
      <pc:sldChg chg="modSp add">
        <pc:chgData name="Touw, Steve" userId="4d48af99-040f-4ba4-9353-956bbfad48c7" providerId="ADAL" clId="{F6C12F64-B4BF-45B7-9762-24059F6B05F4}" dt="2020-01-23T21:53:26.279" v="1333" actId="207"/>
        <pc:sldMkLst>
          <pc:docMk/>
          <pc:sldMk cId="2184777025" sldId="341"/>
        </pc:sldMkLst>
        <pc:spChg chg="mod">
          <ac:chgData name="Touw, Steve" userId="4d48af99-040f-4ba4-9353-956bbfad48c7" providerId="ADAL" clId="{F6C12F64-B4BF-45B7-9762-24059F6B05F4}" dt="2020-01-23T21:53:26.279" v="1333" actId="207"/>
          <ac:spMkLst>
            <pc:docMk/>
            <pc:sldMk cId="2184777025" sldId="341"/>
            <ac:spMk id="2" creationId="{F080CBCE-6B0D-433F-B963-4873A6B7F286}"/>
          </ac:spMkLst>
        </pc:spChg>
        <pc:spChg chg="mod">
          <ac:chgData name="Touw, Steve" userId="4d48af99-040f-4ba4-9353-956bbfad48c7" providerId="ADAL" clId="{F6C12F64-B4BF-45B7-9762-24059F6B05F4}" dt="2020-01-23T21:53:06.848" v="1329" actId="113"/>
          <ac:spMkLst>
            <pc:docMk/>
            <pc:sldMk cId="2184777025" sldId="341"/>
            <ac:spMk id="3" creationId="{28A048D7-9612-438E-B36E-2B676D54935C}"/>
          </ac:spMkLst>
        </pc:spChg>
      </pc:sldChg>
      <pc:sldChg chg="addSp delSp modSp add">
        <pc:chgData name="Touw, Steve" userId="4d48af99-040f-4ba4-9353-956bbfad48c7" providerId="ADAL" clId="{F6C12F64-B4BF-45B7-9762-24059F6B05F4}" dt="2020-01-23T21:54:29.165" v="1338" actId="14100"/>
        <pc:sldMkLst>
          <pc:docMk/>
          <pc:sldMk cId="2096186139" sldId="342"/>
        </pc:sldMkLst>
        <pc:spChg chg="add del mod">
          <ac:chgData name="Touw, Steve" userId="4d48af99-040f-4ba4-9353-956bbfad48c7" providerId="ADAL" clId="{F6C12F64-B4BF-45B7-9762-24059F6B05F4}" dt="2020-01-23T21:54:29.165" v="1338" actId="14100"/>
          <ac:spMkLst>
            <pc:docMk/>
            <pc:sldMk cId="2096186139" sldId="342"/>
            <ac:spMk id="2" creationId="{2C81EFDB-5D54-4B1D-87D9-0ED1D1B837CB}"/>
          </ac:spMkLst>
        </pc:spChg>
        <pc:spChg chg="mod">
          <ac:chgData name="Touw, Steve" userId="4d48af99-040f-4ba4-9353-956bbfad48c7" providerId="ADAL" clId="{F6C12F64-B4BF-45B7-9762-24059F6B05F4}" dt="2020-01-23T14:57:11.824" v="626" actId="20577"/>
          <ac:spMkLst>
            <pc:docMk/>
            <pc:sldMk cId="2096186139" sldId="342"/>
            <ac:spMk id="3" creationId="{08B22549-9E7E-4436-ABF1-F5A6EA7FEF6B}"/>
          </ac:spMkLst>
        </pc:spChg>
        <pc:picChg chg="add del mod">
          <ac:chgData name="Touw, Steve" userId="4d48af99-040f-4ba4-9353-956bbfad48c7" providerId="ADAL" clId="{F6C12F64-B4BF-45B7-9762-24059F6B05F4}" dt="2020-01-23T14:57:57.367" v="629"/>
          <ac:picMkLst>
            <pc:docMk/>
            <pc:sldMk cId="2096186139" sldId="342"/>
            <ac:picMk id="4" creationId="{D0ED0039-4D1E-4C11-A785-1FA7F76BC322}"/>
          </ac:picMkLst>
        </pc:picChg>
      </pc:sldChg>
      <pc:sldChg chg="modSp add">
        <pc:chgData name="Touw, Steve" userId="4d48af99-040f-4ba4-9353-956bbfad48c7" providerId="ADAL" clId="{F6C12F64-B4BF-45B7-9762-24059F6B05F4}" dt="2020-01-23T16:46:50.815" v="773" actId="313"/>
        <pc:sldMkLst>
          <pc:docMk/>
          <pc:sldMk cId="1418538022" sldId="343"/>
        </pc:sldMkLst>
        <pc:spChg chg="mod">
          <ac:chgData name="Touw, Steve" userId="4d48af99-040f-4ba4-9353-956bbfad48c7" providerId="ADAL" clId="{F6C12F64-B4BF-45B7-9762-24059F6B05F4}" dt="2020-01-23T16:46:50.815" v="773" actId="313"/>
          <ac:spMkLst>
            <pc:docMk/>
            <pc:sldMk cId="1418538022" sldId="343"/>
            <ac:spMk id="2" creationId="{8645178D-3089-4C78-B506-69F0B1970DE6}"/>
          </ac:spMkLst>
        </pc:spChg>
        <pc:spChg chg="mod">
          <ac:chgData name="Touw, Steve" userId="4d48af99-040f-4ba4-9353-956bbfad48c7" providerId="ADAL" clId="{F6C12F64-B4BF-45B7-9762-24059F6B05F4}" dt="2020-01-23T16:43:15.212" v="660" actId="20577"/>
          <ac:spMkLst>
            <pc:docMk/>
            <pc:sldMk cId="1418538022" sldId="343"/>
            <ac:spMk id="3" creationId="{13E81B5A-1458-431B-BD3C-6A8A9F020890}"/>
          </ac:spMkLst>
        </pc:spChg>
      </pc:sldChg>
      <pc:sldChg chg="modSp add">
        <pc:chgData name="Touw, Steve" userId="4d48af99-040f-4ba4-9353-956bbfad48c7" providerId="ADAL" clId="{F6C12F64-B4BF-45B7-9762-24059F6B05F4}" dt="2020-01-23T21:55:21.668" v="1340" actId="113"/>
        <pc:sldMkLst>
          <pc:docMk/>
          <pc:sldMk cId="2801558551" sldId="344"/>
        </pc:sldMkLst>
        <pc:spChg chg="mod">
          <ac:chgData name="Touw, Steve" userId="4d48af99-040f-4ba4-9353-956bbfad48c7" providerId="ADAL" clId="{F6C12F64-B4BF-45B7-9762-24059F6B05F4}" dt="2020-01-23T16:51:47.307" v="836" actId="27636"/>
          <ac:spMkLst>
            <pc:docMk/>
            <pc:sldMk cId="2801558551" sldId="344"/>
            <ac:spMk id="2" creationId="{37C9D519-619C-4E03-8DF7-62329F674BBF}"/>
          </ac:spMkLst>
        </pc:spChg>
        <pc:spChg chg="mod">
          <ac:chgData name="Touw, Steve" userId="4d48af99-040f-4ba4-9353-956bbfad48c7" providerId="ADAL" clId="{F6C12F64-B4BF-45B7-9762-24059F6B05F4}" dt="2020-01-23T21:55:21.668" v="1340" actId="113"/>
          <ac:spMkLst>
            <pc:docMk/>
            <pc:sldMk cId="2801558551" sldId="344"/>
            <ac:spMk id="3" creationId="{C70F3CF0-FE0D-4A1C-80B1-23BD59B51B89}"/>
          </ac:spMkLst>
        </pc:spChg>
      </pc:sldChg>
      <pc:sldChg chg="modSp add">
        <pc:chgData name="Touw, Steve" userId="4d48af99-040f-4ba4-9353-956bbfad48c7" providerId="ADAL" clId="{F6C12F64-B4BF-45B7-9762-24059F6B05F4}" dt="2020-01-23T21:31:27.516" v="844" actId="207"/>
        <pc:sldMkLst>
          <pc:docMk/>
          <pc:sldMk cId="2695958810" sldId="345"/>
        </pc:sldMkLst>
        <pc:spChg chg="mod">
          <ac:chgData name="Touw, Steve" userId="4d48af99-040f-4ba4-9353-956bbfad48c7" providerId="ADAL" clId="{F6C12F64-B4BF-45B7-9762-24059F6B05F4}" dt="2020-01-23T21:31:27.516" v="844" actId="207"/>
          <ac:spMkLst>
            <pc:docMk/>
            <pc:sldMk cId="2695958810" sldId="345"/>
            <ac:spMk id="2" creationId="{68A8785B-A590-46CD-B935-0AD9F3039C1D}"/>
          </ac:spMkLst>
        </pc:spChg>
        <pc:spChg chg="mod">
          <ac:chgData name="Touw, Steve" userId="4d48af99-040f-4ba4-9353-956bbfad48c7" providerId="ADAL" clId="{F6C12F64-B4BF-45B7-9762-24059F6B05F4}" dt="2020-01-23T21:30:37.198" v="840"/>
          <ac:spMkLst>
            <pc:docMk/>
            <pc:sldMk cId="2695958810" sldId="345"/>
            <ac:spMk id="3" creationId="{6275AB1B-E6D5-4410-A3EA-F6CF8453884B}"/>
          </ac:spMkLst>
        </pc:spChg>
      </pc:sldChg>
      <pc:sldChg chg="modSp add">
        <pc:chgData name="Touw, Steve" userId="4d48af99-040f-4ba4-9353-956bbfad48c7" providerId="ADAL" clId="{F6C12F64-B4BF-45B7-9762-24059F6B05F4}" dt="2020-01-23T21:34:18.484" v="910" actId="5793"/>
        <pc:sldMkLst>
          <pc:docMk/>
          <pc:sldMk cId="1462963934" sldId="346"/>
        </pc:sldMkLst>
        <pc:spChg chg="mod">
          <ac:chgData name="Touw, Steve" userId="4d48af99-040f-4ba4-9353-956bbfad48c7" providerId="ADAL" clId="{F6C12F64-B4BF-45B7-9762-24059F6B05F4}" dt="2020-01-23T21:32:53.845" v="850" actId="207"/>
          <ac:spMkLst>
            <pc:docMk/>
            <pc:sldMk cId="1462963934" sldId="346"/>
            <ac:spMk id="2" creationId="{37D69EEE-E5DC-451E-8DA7-9E2BE841B0A4}"/>
          </ac:spMkLst>
        </pc:spChg>
        <pc:spChg chg="mod">
          <ac:chgData name="Touw, Steve" userId="4d48af99-040f-4ba4-9353-956bbfad48c7" providerId="ADAL" clId="{F6C12F64-B4BF-45B7-9762-24059F6B05F4}" dt="2020-01-23T21:34:18.484" v="910" actId="5793"/>
          <ac:spMkLst>
            <pc:docMk/>
            <pc:sldMk cId="1462963934" sldId="346"/>
            <ac:spMk id="3" creationId="{A6C25E22-7C99-4DE8-BE49-66606FB89C9F}"/>
          </ac:spMkLst>
        </pc:spChg>
      </pc:sldChg>
      <pc:sldChg chg="modSp add">
        <pc:chgData name="Touw, Steve" userId="4d48af99-040f-4ba4-9353-956bbfad48c7" providerId="ADAL" clId="{F6C12F64-B4BF-45B7-9762-24059F6B05F4}" dt="2020-01-23T21:50:56.006" v="1316" actId="20577"/>
        <pc:sldMkLst>
          <pc:docMk/>
          <pc:sldMk cId="3979840798" sldId="347"/>
        </pc:sldMkLst>
        <pc:spChg chg="mod">
          <ac:chgData name="Touw, Steve" userId="4d48af99-040f-4ba4-9353-956bbfad48c7" providerId="ADAL" clId="{F6C12F64-B4BF-45B7-9762-24059F6B05F4}" dt="2020-01-23T21:50:56.006" v="1316" actId="20577"/>
          <ac:spMkLst>
            <pc:docMk/>
            <pc:sldMk cId="3979840798" sldId="347"/>
            <ac:spMk id="2" creationId="{93F10191-33BA-45DA-A225-CDAAB3F87964}"/>
          </ac:spMkLst>
        </pc:spChg>
        <pc:spChg chg="mod">
          <ac:chgData name="Touw, Steve" userId="4d48af99-040f-4ba4-9353-956bbfad48c7" providerId="ADAL" clId="{F6C12F64-B4BF-45B7-9762-24059F6B05F4}" dt="2020-01-23T21:45:04.742" v="1075"/>
          <ac:spMkLst>
            <pc:docMk/>
            <pc:sldMk cId="3979840798" sldId="347"/>
            <ac:spMk id="3" creationId="{5469ED21-A17A-4879-8CBD-FD4E83BB3121}"/>
          </ac:spMkLst>
        </pc:spChg>
      </pc:sldChg>
      <pc:sldChg chg="addSp modSp add del">
        <pc:chgData name="Touw, Steve" userId="4d48af99-040f-4ba4-9353-956bbfad48c7" providerId="ADAL" clId="{F6C12F64-B4BF-45B7-9762-24059F6B05F4}" dt="2020-01-23T22:02:17.274" v="1479" actId="2696"/>
        <pc:sldMkLst>
          <pc:docMk/>
          <pc:sldMk cId="1355963807" sldId="348"/>
        </pc:sldMkLst>
        <pc:spChg chg="mod">
          <ac:chgData name="Touw, Steve" userId="4d48af99-040f-4ba4-9353-956bbfad48c7" providerId="ADAL" clId="{F6C12F64-B4BF-45B7-9762-24059F6B05F4}" dt="2020-01-23T22:01:15.252" v="1469" actId="20577"/>
          <ac:spMkLst>
            <pc:docMk/>
            <pc:sldMk cId="1355963807" sldId="348"/>
            <ac:spMk id="2" creationId="{F2A8F162-8F06-441B-8E46-CE80E1DFB92B}"/>
          </ac:spMkLst>
        </pc:spChg>
        <pc:spChg chg="mod">
          <ac:chgData name="Touw, Steve" userId="4d48af99-040f-4ba4-9353-956bbfad48c7" providerId="ADAL" clId="{F6C12F64-B4BF-45B7-9762-24059F6B05F4}" dt="2020-01-23T21:56:27.097" v="1354" actId="20577"/>
          <ac:spMkLst>
            <pc:docMk/>
            <pc:sldMk cId="1355963807" sldId="348"/>
            <ac:spMk id="3" creationId="{F7288D08-00B8-4284-9F83-48ABEF5F753F}"/>
          </ac:spMkLst>
        </pc:spChg>
        <pc:picChg chg="add mod">
          <ac:chgData name="Touw, Steve" userId="4d48af99-040f-4ba4-9353-956bbfad48c7" providerId="ADAL" clId="{F6C12F64-B4BF-45B7-9762-24059F6B05F4}" dt="2020-01-23T22:01:58.437" v="1475" actId="14100"/>
          <ac:picMkLst>
            <pc:docMk/>
            <pc:sldMk cId="1355963807" sldId="348"/>
            <ac:picMk id="4" creationId="{B09855D8-DDE2-4D89-AB04-9F79D6895364}"/>
          </ac:picMkLst>
        </pc:picChg>
      </pc:sldChg>
    </pc:docChg>
  </pc:docChgLst>
  <pc:docChgLst>
    <pc:chgData name="Touw, Steve" userId="4d48af99-040f-4ba4-9353-956bbfad48c7" providerId="ADAL" clId="{C71FEF29-95FB-40E5-B800-A66F7D43BBAC}"/>
    <pc:docChg chg="undo custSel mod addSld modSld">
      <pc:chgData name="Touw, Steve" userId="4d48af99-040f-4ba4-9353-956bbfad48c7" providerId="ADAL" clId="{C71FEF29-95FB-40E5-B800-A66F7D43BBAC}" dt="2020-03-10T12:48:38.956" v="430" actId="20577"/>
      <pc:docMkLst>
        <pc:docMk/>
      </pc:docMkLst>
      <pc:sldChg chg="addSp delSp modSp mod setBg delDesignElem">
        <pc:chgData name="Touw, Steve" userId="4d48af99-040f-4ba4-9353-956bbfad48c7" providerId="ADAL" clId="{C71FEF29-95FB-40E5-B800-A66F7D43BBAC}" dt="2020-03-09T12:16:40.213" v="374" actId="26606"/>
        <pc:sldMkLst>
          <pc:docMk/>
          <pc:sldMk cId="1906996610" sldId="317"/>
        </pc:sldMkLst>
        <pc:spChg chg="mod">
          <ac:chgData name="Touw, Steve" userId="4d48af99-040f-4ba4-9353-956bbfad48c7" providerId="ADAL" clId="{C71FEF29-95FB-40E5-B800-A66F7D43BBAC}" dt="2020-03-09T12:16:40.193" v="373" actId="26606"/>
          <ac:spMkLst>
            <pc:docMk/>
            <pc:sldMk cId="1906996610" sldId="317"/>
            <ac:spMk id="2" creationId="{00000000-0000-0000-0000-000000000000}"/>
          </ac:spMkLst>
        </pc:spChg>
        <pc:spChg chg="mod">
          <ac:chgData name="Touw, Steve" userId="4d48af99-040f-4ba4-9353-956bbfad48c7" providerId="ADAL" clId="{C71FEF29-95FB-40E5-B800-A66F7D43BBAC}" dt="2020-03-09T12:16:40.193" v="373" actId="26606"/>
          <ac:spMkLst>
            <pc:docMk/>
            <pc:sldMk cId="1906996610" sldId="317"/>
            <ac:spMk id="3" creationId="{00000000-0000-0000-0000-000000000000}"/>
          </ac:spMkLst>
        </pc:spChg>
        <pc:spChg chg="add del">
          <ac:chgData name="Touw, Steve" userId="4d48af99-040f-4ba4-9353-956bbfad48c7" providerId="ADAL" clId="{C71FEF29-95FB-40E5-B800-A66F7D43BBAC}" dt="2020-03-09T12:16:40.213" v="374" actId="26606"/>
          <ac:spMkLst>
            <pc:docMk/>
            <pc:sldMk cId="1906996610" sldId="317"/>
            <ac:spMk id="8" creationId="{EB270761-CC40-4F3F-A916-7E3BC3989348}"/>
          </ac:spMkLst>
        </pc:spChg>
        <pc:spChg chg="add del">
          <ac:chgData name="Touw, Steve" userId="4d48af99-040f-4ba4-9353-956bbfad48c7" providerId="ADAL" clId="{C71FEF29-95FB-40E5-B800-A66F7D43BBAC}" dt="2020-03-09T12:16:40.213" v="374" actId="26606"/>
          <ac:spMkLst>
            <pc:docMk/>
            <pc:sldMk cId="1906996610" sldId="317"/>
            <ac:spMk id="10" creationId="{2820855C-9FA4-417A-BE67-63C022F81980}"/>
          </ac:spMkLst>
        </pc:spChg>
        <pc:spChg chg="add del">
          <ac:chgData name="Touw, Steve" userId="4d48af99-040f-4ba4-9353-956bbfad48c7" providerId="ADAL" clId="{C71FEF29-95FB-40E5-B800-A66F7D43BBAC}" dt="2020-03-09T12:16:40.213" v="374" actId="26606"/>
          <ac:spMkLst>
            <pc:docMk/>
            <pc:sldMk cId="1906996610" sldId="317"/>
            <ac:spMk id="12" creationId="{D7E6A49B-1B06-403E-8CC5-ACB38A6BDEEB}"/>
          </ac:spMkLst>
        </pc:spChg>
        <pc:spChg chg="add del">
          <ac:chgData name="Touw, Steve" userId="4d48af99-040f-4ba4-9353-956bbfad48c7" providerId="ADAL" clId="{C71FEF29-95FB-40E5-B800-A66F7D43BBAC}" dt="2020-03-09T12:16:23.263" v="369" actId="26606"/>
          <ac:spMkLst>
            <pc:docMk/>
            <pc:sldMk cId="1906996610" sldId="317"/>
            <ac:spMk id="17" creationId="{3B854194-185D-494D-905C-7C7CB2E30F6E}"/>
          </ac:spMkLst>
        </pc:spChg>
        <pc:spChg chg="add del">
          <ac:chgData name="Touw, Steve" userId="4d48af99-040f-4ba4-9353-956bbfad48c7" providerId="ADAL" clId="{C71FEF29-95FB-40E5-B800-A66F7D43BBAC}" dt="2020-03-09T12:16:23.263" v="369" actId="26606"/>
          <ac:spMkLst>
            <pc:docMk/>
            <pc:sldMk cId="1906996610" sldId="317"/>
            <ac:spMk id="19" creationId="{B4F5FA0D-0104-4987-8241-EFF7C85B88DE}"/>
          </ac:spMkLst>
        </pc:spChg>
        <pc:spChg chg="add del">
          <ac:chgData name="Touw, Steve" userId="4d48af99-040f-4ba4-9353-956bbfad48c7" providerId="ADAL" clId="{C71FEF29-95FB-40E5-B800-A66F7D43BBAC}" dt="2020-03-09T12:16:32.547" v="371" actId="26606"/>
          <ac:spMkLst>
            <pc:docMk/>
            <pc:sldMk cId="1906996610" sldId="317"/>
            <ac:spMk id="23" creationId="{EB270761-CC40-4F3F-A916-7E3BC3989348}"/>
          </ac:spMkLst>
        </pc:spChg>
        <pc:spChg chg="add del">
          <ac:chgData name="Touw, Steve" userId="4d48af99-040f-4ba4-9353-956bbfad48c7" providerId="ADAL" clId="{C71FEF29-95FB-40E5-B800-A66F7D43BBAC}" dt="2020-03-09T12:16:32.547" v="371" actId="26606"/>
          <ac:spMkLst>
            <pc:docMk/>
            <pc:sldMk cId="1906996610" sldId="317"/>
            <ac:spMk id="24" creationId="{2820855C-9FA4-417A-BE67-63C022F81980}"/>
          </ac:spMkLst>
        </pc:spChg>
        <pc:spChg chg="add del">
          <ac:chgData name="Touw, Steve" userId="4d48af99-040f-4ba4-9353-956bbfad48c7" providerId="ADAL" clId="{C71FEF29-95FB-40E5-B800-A66F7D43BBAC}" dt="2020-03-09T12:16:32.547" v="371" actId="26606"/>
          <ac:spMkLst>
            <pc:docMk/>
            <pc:sldMk cId="1906996610" sldId="317"/>
            <ac:spMk id="25" creationId="{D7E6A49B-1B06-403E-8CC5-ACB38A6BDEEB}"/>
          </ac:spMkLst>
        </pc:spChg>
        <pc:spChg chg="add del">
          <ac:chgData name="Touw, Steve" userId="4d48af99-040f-4ba4-9353-956bbfad48c7" providerId="ADAL" clId="{C71FEF29-95FB-40E5-B800-A66F7D43BBAC}" dt="2020-03-09T12:16:40.193" v="373" actId="26606"/>
          <ac:spMkLst>
            <pc:docMk/>
            <pc:sldMk cId="1906996610" sldId="317"/>
            <ac:spMk id="42" creationId="{1066A232-DA3A-45DA-90CB-5D1C8F25672F}"/>
          </ac:spMkLst>
        </pc:spChg>
        <pc:spChg chg="add del">
          <ac:chgData name="Touw, Steve" userId="4d48af99-040f-4ba4-9353-956bbfad48c7" providerId="ADAL" clId="{C71FEF29-95FB-40E5-B800-A66F7D43BBAC}" dt="2020-03-09T12:16:40.193" v="373" actId="26606"/>
          <ac:spMkLst>
            <pc:docMk/>
            <pc:sldMk cId="1906996610" sldId="317"/>
            <ac:spMk id="43" creationId="{6B1D0220-8502-4FC9-A709-1F268DFE73CC}"/>
          </ac:spMkLst>
        </pc:spChg>
        <pc:spChg chg="add del">
          <ac:chgData name="Touw, Steve" userId="4d48af99-040f-4ba4-9353-956bbfad48c7" providerId="ADAL" clId="{C71FEF29-95FB-40E5-B800-A66F7D43BBAC}" dt="2020-03-09T12:16:40.193" v="373" actId="26606"/>
          <ac:spMkLst>
            <pc:docMk/>
            <pc:sldMk cId="1906996610" sldId="317"/>
            <ac:spMk id="44" creationId="{84621B30-14E9-46CC-BC16-11C343C7CFF5}"/>
          </ac:spMkLst>
        </pc:spChg>
        <pc:spChg chg="add">
          <ac:chgData name="Touw, Steve" userId="4d48af99-040f-4ba4-9353-956bbfad48c7" providerId="ADAL" clId="{C71FEF29-95FB-40E5-B800-A66F7D43BBAC}" dt="2020-03-09T12:16:40.213" v="374" actId="26606"/>
          <ac:spMkLst>
            <pc:docMk/>
            <pc:sldMk cId="1906996610" sldId="317"/>
            <ac:spMk id="50" creationId="{EB270761-CC40-4F3F-A916-7E3BC3989348}"/>
          </ac:spMkLst>
        </pc:spChg>
        <pc:spChg chg="add">
          <ac:chgData name="Touw, Steve" userId="4d48af99-040f-4ba4-9353-956bbfad48c7" providerId="ADAL" clId="{C71FEF29-95FB-40E5-B800-A66F7D43BBAC}" dt="2020-03-09T12:16:40.213" v="374" actId="26606"/>
          <ac:spMkLst>
            <pc:docMk/>
            <pc:sldMk cId="1906996610" sldId="317"/>
            <ac:spMk id="51" creationId="{2820855C-9FA4-417A-BE67-63C022F81980}"/>
          </ac:spMkLst>
        </pc:spChg>
        <pc:spChg chg="add">
          <ac:chgData name="Touw, Steve" userId="4d48af99-040f-4ba4-9353-956bbfad48c7" providerId="ADAL" clId="{C71FEF29-95FB-40E5-B800-A66F7D43BBAC}" dt="2020-03-09T12:16:40.213" v="374" actId="26606"/>
          <ac:spMkLst>
            <pc:docMk/>
            <pc:sldMk cId="1906996610" sldId="317"/>
            <ac:spMk id="52" creationId="{D7E6A49B-1B06-403E-8CC5-ACB38A6BDEEB}"/>
          </ac:spMkLst>
        </pc:spChg>
        <pc:grpChg chg="add del">
          <ac:chgData name="Touw, Steve" userId="4d48af99-040f-4ba4-9353-956bbfad48c7" providerId="ADAL" clId="{C71FEF29-95FB-40E5-B800-A66F7D43BBAC}" dt="2020-03-09T12:16:40.193" v="373" actId="26606"/>
          <ac:grpSpMkLst>
            <pc:docMk/>
            <pc:sldMk cId="1906996610" sldId="317"/>
            <ac:grpSpMk id="45" creationId="{2D12E764-0992-43A1-B56A-B33BC391B76A}"/>
          </ac:grpSpMkLst>
        </pc:grpChg>
        <pc:picChg chg="add del">
          <ac:chgData name="Touw, Steve" userId="4d48af99-040f-4ba4-9353-956bbfad48c7" providerId="ADAL" clId="{C71FEF29-95FB-40E5-B800-A66F7D43BBAC}" dt="2020-03-09T12:16:23.263" v="369" actId="26606"/>
          <ac:picMkLst>
            <pc:docMk/>
            <pc:sldMk cId="1906996610" sldId="317"/>
            <ac:picMk id="21" creationId="{2897127E-6CEF-446C-BE87-93B7C46E49D1}"/>
          </ac:picMkLst>
        </pc:picChg>
      </pc:sldChg>
      <pc:sldChg chg="addSp delSp modSp mod setBg delDesignElem">
        <pc:chgData name="Touw, Steve" userId="4d48af99-040f-4ba4-9353-956bbfad48c7" providerId="ADAL" clId="{C71FEF29-95FB-40E5-B800-A66F7D43BBAC}" dt="2020-03-09T12:15:57.313" v="367"/>
        <pc:sldMkLst>
          <pc:docMk/>
          <pc:sldMk cId="57961620" sldId="318"/>
        </pc:sldMkLst>
        <pc:spChg chg="mod">
          <ac:chgData name="Touw, Steve" userId="4d48af99-040f-4ba4-9353-956bbfad48c7" providerId="ADAL" clId="{C71FEF29-95FB-40E5-B800-A66F7D43BBAC}" dt="2020-03-09T12:11:25.571" v="298" actId="26606"/>
          <ac:spMkLst>
            <pc:docMk/>
            <pc:sldMk cId="57961620" sldId="318"/>
            <ac:spMk id="2" creationId="{991E1AFA-9C2D-4299-9DC0-00AFE431AF39}"/>
          </ac:spMkLst>
        </pc:spChg>
        <pc:spChg chg="mod">
          <ac:chgData name="Touw, Steve" userId="4d48af99-040f-4ba4-9353-956bbfad48c7" providerId="ADAL" clId="{C71FEF29-95FB-40E5-B800-A66F7D43BBAC}" dt="2020-03-09T12:11:25.571" v="298" actId="26606"/>
          <ac:spMkLst>
            <pc:docMk/>
            <pc:sldMk cId="57961620" sldId="318"/>
            <ac:spMk id="3" creationId="{B52AF86D-F3B2-474A-A379-0A3A979471CB}"/>
          </ac:spMkLst>
        </pc:spChg>
        <pc:spChg chg="add del">
          <ac:chgData name="Touw, Steve" userId="4d48af99-040f-4ba4-9353-956bbfad48c7" providerId="ADAL" clId="{C71FEF29-95FB-40E5-B800-A66F7D43BBAC}" dt="2020-03-09T12:15:57.313" v="367"/>
          <ac:spMkLst>
            <pc:docMk/>
            <pc:sldMk cId="57961620" sldId="318"/>
            <ac:spMk id="8" creationId="{85016AEC-0320-4ED0-8ECB-FE11DDDFE17A}"/>
          </ac:spMkLst>
        </pc:spChg>
        <pc:spChg chg="add del">
          <ac:chgData name="Touw, Steve" userId="4d48af99-040f-4ba4-9353-956bbfad48c7" providerId="ADAL" clId="{C71FEF29-95FB-40E5-B800-A66F7D43BBAC}" dt="2020-03-09T12:15:57.313" v="367"/>
          <ac:spMkLst>
            <pc:docMk/>
            <pc:sldMk cId="57961620" sldId="318"/>
            <ac:spMk id="10" creationId="{D3CDB30C-1F82-41E6-A067-831D6E89184F}"/>
          </ac:spMkLst>
        </pc:spChg>
        <pc:spChg chg="add del">
          <ac:chgData name="Touw, Steve" userId="4d48af99-040f-4ba4-9353-956bbfad48c7" providerId="ADAL" clId="{C71FEF29-95FB-40E5-B800-A66F7D43BBAC}" dt="2020-03-09T12:15:57.313" v="367"/>
          <ac:spMkLst>
            <pc:docMk/>
            <pc:sldMk cId="57961620" sldId="318"/>
            <ac:spMk id="12" creationId="{2DDA86DD-F997-4F66-A87C-5B58AB6D19EC}"/>
          </ac:spMkLst>
        </pc:spChg>
        <pc:spChg chg="add del">
          <ac:chgData name="Touw, Steve" userId="4d48af99-040f-4ba4-9353-956bbfad48c7" providerId="ADAL" clId="{C71FEF29-95FB-40E5-B800-A66F7D43BBAC}" dt="2020-03-09T12:15:57.313" v="367"/>
          <ac:spMkLst>
            <pc:docMk/>
            <pc:sldMk cId="57961620" sldId="318"/>
            <ac:spMk id="14" creationId="{D241B827-437E-40A3-A732-669230D6A5BC}"/>
          </ac:spMkLst>
        </pc:spChg>
      </pc:sldChg>
      <pc:sldChg chg="addSp delSp modSp mod setBg delDesignElem">
        <pc:chgData name="Touw, Steve" userId="4d48af99-040f-4ba4-9353-956bbfad48c7" providerId="ADAL" clId="{C71FEF29-95FB-40E5-B800-A66F7D43BBAC}" dt="2020-03-09T12:15:57.313" v="367"/>
        <pc:sldMkLst>
          <pc:docMk/>
          <pc:sldMk cId="3666430447" sldId="331"/>
        </pc:sldMkLst>
        <pc:spChg chg="mod">
          <ac:chgData name="Touw, Steve" userId="4d48af99-040f-4ba4-9353-956bbfad48c7" providerId="ADAL" clId="{C71FEF29-95FB-40E5-B800-A66F7D43BBAC}" dt="2020-03-09T12:15:57.313" v="367"/>
          <ac:spMkLst>
            <pc:docMk/>
            <pc:sldMk cId="3666430447" sldId="331"/>
            <ac:spMk id="2" creationId="{3002B388-1443-40F7-9BEA-0DBC733864C2}"/>
          </ac:spMkLst>
        </pc:spChg>
        <pc:spChg chg="mod">
          <ac:chgData name="Touw, Steve" userId="4d48af99-040f-4ba4-9353-956bbfad48c7" providerId="ADAL" clId="{C71FEF29-95FB-40E5-B800-A66F7D43BBAC}" dt="2020-03-09T12:11:31.187" v="299" actId="26606"/>
          <ac:spMkLst>
            <pc:docMk/>
            <pc:sldMk cId="3666430447" sldId="331"/>
            <ac:spMk id="3" creationId="{740E041F-CE44-4153-BE8B-5CF7AB14AC59}"/>
          </ac:spMkLst>
        </pc:spChg>
        <pc:spChg chg="add del">
          <ac:chgData name="Touw, Steve" userId="4d48af99-040f-4ba4-9353-956bbfad48c7" providerId="ADAL" clId="{C71FEF29-95FB-40E5-B800-A66F7D43BBAC}" dt="2020-03-09T12:15:57.313" v="367"/>
          <ac:spMkLst>
            <pc:docMk/>
            <pc:sldMk cId="3666430447" sldId="331"/>
            <ac:spMk id="8" creationId="{85016AEC-0320-4ED0-8ECB-FE11DDDFE17A}"/>
          </ac:spMkLst>
        </pc:spChg>
        <pc:spChg chg="add del">
          <ac:chgData name="Touw, Steve" userId="4d48af99-040f-4ba4-9353-956bbfad48c7" providerId="ADAL" clId="{C71FEF29-95FB-40E5-B800-A66F7D43BBAC}" dt="2020-03-09T12:15:57.313" v="367"/>
          <ac:spMkLst>
            <pc:docMk/>
            <pc:sldMk cId="3666430447" sldId="331"/>
            <ac:spMk id="10" creationId="{D3CDB30C-1F82-41E6-A067-831D6E89184F}"/>
          </ac:spMkLst>
        </pc:spChg>
        <pc:spChg chg="add del">
          <ac:chgData name="Touw, Steve" userId="4d48af99-040f-4ba4-9353-956bbfad48c7" providerId="ADAL" clId="{C71FEF29-95FB-40E5-B800-A66F7D43BBAC}" dt="2020-03-09T12:15:57.313" v="367"/>
          <ac:spMkLst>
            <pc:docMk/>
            <pc:sldMk cId="3666430447" sldId="331"/>
            <ac:spMk id="12" creationId="{2DDA86DD-F997-4F66-A87C-5B58AB6D19EC}"/>
          </ac:spMkLst>
        </pc:spChg>
        <pc:spChg chg="add del">
          <ac:chgData name="Touw, Steve" userId="4d48af99-040f-4ba4-9353-956bbfad48c7" providerId="ADAL" clId="{C71FEF29-95FB-40E5-B800-A66F7D43BBAC}" dt="2020-03-09T12:15:57.313" v="367"/>
          <ac:spMkLst>
            <pc:docMk/>
            <pc:sldMk cId="3666430447" sldId="331"/>
            <ac:spMk id="14" creationId="{D241B827-437E-40A3-A732-669230D6A5BC}"/>
          </ac:spMkLst>
        </pc:spChg>
      </pc:sldChg>
      <pc:sldChg chg="addSp delSp modSp mod setBg delDesignElem">
        <pc:chgData name="Touw, Steve" userId="4d48af99-040f-4ba4-9353-956bbfad48c7" providerId="ADAL" clId="{C71FEF29-95FB-40E5-B800-A66F7D43BBAC}" dt="2020-03-09T12:15:57.313" v="367"/>
        <pc:sldMkLst>
          <pc:docMk/>
          <pc:sldMk cId="1651883620" sldId="337"/>
        </pc:sldMkLst>
        <pc:spChg chg="mod">
          <ac:chgData name="Touw, Steve" userId="4d48af99-040f-4ba4-9353-956bbfad48c7" providerId="ADAL" clId="{C71FEF29-95FB-40E5-B800-A66F7D43BBAC}" dt="2020-03-09T12:15:57.313" v="367"/>
          <ac:spMkLst>
            <pc:docMk/>
            <pc:sldMk cId="1651883620" sldId="337"/>
            <ac:spMk id="2" creationId="{D89B23ED-CB90-409E-833D-CC07B47BD37A}"/>
          </ac:spMkLst>
        </pc:spChg>
        <pc:spChg chg="mod">
          <ac:chgData name="Touw, Steve" userId="4d48af99-040f-4ba4-9353-956bbfad48c7" providerId="ADAL" clId="{C71FEF29-95FB-40E5-B800-A66F7D43BBAC}" dt="2020-03-09T12:15:57.313" v="367"/>
          <ac:spMkLst>
            <pc:docMk/>
            <pc:sldMk cId="1651883620" sldId="337"/>
            <ac:spMk id="3" creationId="{1B1EA9C5-877F-4DDE-BE98-0758C7E16828}"/>
          </ac:spMkLst>
        </pc:spChg>
        <pc:spChg chg="add del">
          <ac:chgData name="Touw, Steve" userId="4d48af99-040f-4ba4-9353-956bbfad48c7" providerId="ADAL" clId="{C71FEF29-95FB-40E5-B800-A66F7D43BBAC}" dt="2020-03-09T12:15:57.313" v="367"/>
          <ac:spMkLst>
            <pc:docMk/>
            <pc:sldMk cId="1651883620" sldId="337"/>
            <ac:spMk id="8" creationId="{85016AEC-0320-4ED0-8ECB-FE11DDDFE17A}"/>
          </ac:spMkLst>
        </pc:spChg>
        <pc:spChg chg="add del">
          <ac:chgData name="Touw, Steve" userId="4d48af99-040f-4ba4-9353-956bbfad48c7" providerId="ADAL" clId="{C71FEF29-95FB-40E5-B800-A66F7D43BBAC}" dt="2020-03-09T12:15:57.313" v="367"/>
          <ac:spMkLst>
            <pc:docMk/>
            <pc:sldMk cId="1651883620" sldId="337"/>
            <ac:spMk id="10" creationId="{D3CDB30C-1F82-41E6-A067-831D6E89184F}"/>
          </ac:spMkLst>
        </pc:spChg>
        <pc:spChg chg="add del">
          <ac:chgData name="Touw, Steve" userId="4d48af99-040f-4ba4-9353-956bbfad48c7" providerId="ADAL" clId="{C71FEF29-95FB-40E5-B800-A66F7D43BBAC}" dt="2020-03-09T12:15:57.313" v="367"/>
          <ac:spMkLst>
            <pc:docMk/>
            <pc:sldMk cId="1651883620" sldId="337"/>
            <ac:spMk id="12" creationId="{2DDA86DD-F997-4F66-A87C-5B58AB6D19EC}"/>
          </ac:spMkLst>
        </pc:spChg>
        <pc:spChg chg="add del">
          <ac:chgData name="Touw, Steve" userId="4d48af99-040f-4ba4-9353-956bbfad48c7" providerId="ADAL" clId="{C71FEF29-95FB-40E5-B800-A66F7D43BBAC}" dt="2020-03-09T12:15:57.313" v="367"/>
          <ac:spMkLst>
            <pc:docMk/>
            <pc:sldMk cId="1651883620" sldId="337"/>
            <ac:spMk id="14" creationId="{D241B827-437E-40A3-A732-669230D6A5BC}"/>
          </ac:spMkLst>
        </pc:spChg>
      </pc:sldChg>
      <pc:sldChg chg="addSp delSp modSp mod setBg delDesignElem">
        <pc:chgData name="Touw, Steve" userId="4d48af99-040f-4ba4-9353-956bbfad48c7" providerId="ADAL" clId="{C71FEF29-95FB-40E5-B800-A66F7D43BBAC}" dt="2020-03-09T12:15:57.313" v="367"/>
        <pc:sldMkLst>
          <pc:docMk/>
          <pc:sldMk cId="3251613500" sldId="338"/>
        </pc:sldMkLst>
        <pc:spChg chg="mod">
          <ac:chgData name="Touw, Steve" userId="4d48af99-040f-4ba4-9353-956bbfad48c7" providerId="ADAL" clId="{C71FEF29-95FB-40E5-B800-A66F7D43BBAC}" dt="2020-03-09T12:15:57.313" v="367"/>
          <ac:spMkLst>
            <pc:docMk/>
            <pc:sldMk cId="3251613500" sldId="338"/>
            <ac:spMk id="2" creationId="{0D5AD916-3987-4293-BAA2-E741A5A3C58D}"/>
          </ac:spMkLst>
        </pc:spChg>
        <pc:spChg chg="mod">
          <ac:chgData name="Touw, Steve" userId="4d48af99-040f-4ba4-9353-956bbfad48c7" providerId="ADAL" clId="{C71FEF29-95FB-40E5-B800-A66F7D43BBAC}" dt="2020-03-09T12:13:59.829" v="320" actId="26606"/>
          <ac:spMkLst>
            <pc:docMk/>
            <pc:sldMk cId="3251613500" sldId="338"/>
            <ac:spMk id="3" creationId="{1BECFE11-6848-4A46-A85D-33B4129AC2A1}"/>
          </ac:spMkLst>
        </pc:spChg>
        <pc:spChg chg="add del">
          <ac:chgData name="Touw, Steve" userId="4d48af99-040f-4ba4-9353-956bbfad48c7" providerId="ADAL" clId="{C71FEF29-95FB-40E5-B800-A66F7D43BBAC}" dt="2020-03-09T12:13:59.819" v="319" actId="26606"/>
          <ac:spMkLst>
            <pc:docMk/>
            <pc:sldMk cId="3251613500" sldId="338"/>
            <ac:spMk id="8" creationId="{3A93628A-4A26-42A6-859F-D1C95150AD7C}"/>
          </ac:spMkLst>
        </pc:spChg>
        <pc:spChg chg="add del">
          <ac:chgData name="Touw, Steve" userId="4d48af99-040f-4ba4-9353-956bbfad48c7" providerId="ADAL" clId="{C71FEF29-95FB-40E5-B800-A66F7D43BBAC}" dt="2020-03-09T12:13:59.819" v="319" actId="26606"/>
          <ac:spMkLst>
            <pc:docMk/>
            <pc:sldMk cId="3251613500" sldId="338"/>
            <ac:spMk id="10" creationId="{3532152E-6A17-42D3-9591-5CAC0BFEE60A}"/>
          </ac:spMkLst>
        </pc:spChg>
        <pc:spChg chg="add del">
          <ac:chgData name="Touw, Steve" userId="4d48af99-040f-4ba4-9353-956bbfad48c7" providerId="ADAL" clId="{C71FEF29-95FB-40E5-B800-A66F7D43BBAC}" dt="2020-03-09T12:13:59.819" v="319" actId="26606"/>
          <ac:spMkLst>
            <pc:docMk/>
            <pc:sldMk cId="3251613500" sldId="338"/>
            <ac:spMk id="12" creationId="{D0D1E45D-067D-4152-BAD5-4265AFF7D099}"/>
          </ac:spMkLst>
        </pc:spChg>
        <pc:spChg chg="add del">
          <ac:chgData name="Touw, Steve" userId="4d48af99-040f-4ba4-9353-956bbfad48c7" providerId="ADAL" clId="{C71FEF29-95FB-40E5-B800-A66F7D43BBAC}" dt="2020-03-09T12:15:57.313" v="367"/>
          <ac:spMkLst>
            <pc:docMk/>
            <pc:sldMk cId="3251613500" sldId="338"/>
            <ac:spMk id="14" creationId="{D241B827-437E-40A3-A732-669230D6A5BC}"/>
          </ac:spMkLst>
        </pc:spChg>
        <pc:spChg chg="add del">
          <ac:chgData name="Touw, Steve" userId="4d48af99-040f-4ba4-9353-956bbfad48c7" providerId="ADAL" clId="{C71FEF29-95FB-40E5-B800-A66F7D43BBAC}" dt="2020-03-09T12:15:57.313" v="367"/>
          <ac:spMkLst>
            <pc:docMk/>
            <pc:sldMk cId="3251613500" sldId="338"/>
            <ac:spMk id="15" creationId="{85016AEC-0320-4ED0-8ECB-FE11DDDFE17A}"/>
          </ac:spMkLst>
        </pc:spChg>
        <pc:spChg chg="add del">
          <ac:chgData name="Touw, Steve" userId="4d48af99-040f-4ba4-9353-956bbfad48c7" providerId="ADAL" clId="{C71FEF29-95FB-40E5-B800-A66F7D43BBAC}" dt="2020-03-09T12:15:57.313" v="367"/>
          <ac:spMkLst>
            <pc:docMk/>
            <pc:sldMk cId="3251613500" sldId="338"/>
            <ac:spMk id="16" creationId="{D3CDB30C-1F82-41E6-A067-831D6E89184F}"/>
          </ac:spMkLst>
        </pc:spChg>
        <pc:spChg chg="add del">
          <ac:chgData name="Touw, Steve" userId="4d48af99-040f-4ba4-9353-956bbfad48c7" providerId="ADAL" clId="{C71FEF29-95FB-40E5-B800-A66F7D43BBAC}" dt="2020-03-09T12:15:57.313" v="367"/>
          <ac:spMkLst>
            <pc:docMk/>
            <pc:sldMk cId="3251613500" sldId="338"/>
            <ac:spMk id="17" creationId="{2DDA86DD-F997-4F66-A87C-5B58AB6D19EC}"/>
          </ac:spMkLst>
        </pc:spChg>
      </pc:sldChg>
      <pc:sldChg chg="addSp delSp modSp mod setBg delDesignElem">
        <pc:chgData name="Touw, Steve" userId="4d48af99-040f-4ba4-9353-956bbfad48c7" providerId="ADAL" clId="{C71FEF29-95FB-40E5-B800-A66F7D43BBAC}" dt="2020-03-09T12:15:57.313" v="367"/>
        <pc:sldMkLst>
          <pc:docMk/>
          <pc:sldMk cId="681548388" sldId="340"/>
        </pc:sldMkLst>
        <pc:spChg chg="mod">
          <ac:chgData name="Touw, Steve" userId="4d48af99-040f-4ba4-9353-956bbfad48c7" providerId="ADAL" clId="{C71FEF29-95FB-40E5-B800-A66F7D43BBAC}" dt="2020-03-09T12:15:57.313" v="367"/>
          <ac:spMkLst>
            <pc:docMk/>
            <pc:sldMk cId="681548388" sldId="340"/>
            <ac:spMk id="2" creationId="{E16AF18F-0478-44AE-964E-3C99F5229EBE}"/>
          </ac:spMkLst>
        </pc:spChg>
        <pc:spChg chg="mod">
          <ac:chgData name="Touw, Steve" userId="4d48af99-040f-4ba4-9353-956bbfad48c7" providerId="ADAL" clId="{C71FEF29-95FB-40E5-B800-A66F7D43BBAC}" dt="2020-03-09T12:11:57.733" v="303" actId="26606"/>
          <ac:spMkLst>
            <pc:docMk/>
            <pc:sldMk cId="681548388" sldId="340"/>
            <ac:spMk id="3" creationId="{B592311E-D7C2-495A-B3EB-2FFF5CB1DD88}"/>
          </ac:spMkLst>
        </pc:spChg>
        <pc:spChg chg="add del">
          <ac:chgData name="Touw, Steve" userId="4d48af99-040f-4ba4-9353-956bbfad48c7" providerId="ADAL" clId="{C71FEF29-95FB-40E5-B800-A66F7D43BBAC}" dt="2020-03-09T12:15:57.313" v="367"/>
          <ac:spMkLst>
            <pc:docMk/>
            <pc:sldMk cId="681548388" sldId="340"/>
            <ac:spMk id="8" creationId="{85016AEC-0320-4ED0-8ECB-FE11DDDFE17A}"/>
          </ac:spMkLst>
        </pc:spChg>
        <pc:spChg chg="add del">
          <ac:chgData name="Touw, Steve" userId="4d48af99-040f-4ba4-9353-956bbfad48c7" providerId="ADAL" clId="{C71FEF29-95FB-40E5-B800-A66F7D43BBAC}" dt="2020-03-09T12:15:57.313" v="367"/>
          <ac:spMkLst>
            <pc:docMk/>
            <pc:sldMk cId="681548388" sldId="340"/>
            <ac:spMk id="10" creationId="{D3CDB30C-1F82-41E6-A067-831D6E89184F}"/>
          </ac:spMkLst>
        </pc:spChg>
        <pc:spChg chg="add del">
          <ac:chgData name="Touw, Steve" userId="4d48af99-040f-4ba4-9353-956bbfad48c7" providerId="ADAL" clId="{C71FEF29-95FB-40E5-B800-A66F7D43BBAC}" dt="2020-03-09T12:15:57.313" v="367"/>
          <ac:spMkLst>
            <pc:docMk/>
            <pc:sldMk cId="681548388" sldId="340"/>
            <ac:spMk id="12" creationId="{2DDA86DD-F997-4F66-A87C-5B58AB6D19EC}"/>
          </ac:spMkLst>
        </pc:spChg>
        <pc:spChg chg="add del">
          <ac:chgData name="Touw, Steve" userId="4d48af99-040f-4ba4-9353-956bbfad48c7" providerId="ADAL" clId="{C71FEF29-95FB-40E5-B800-A66F7D43BBAC}" dt="2020-03-09T12:15:57.313" v="367"/>
          <ac:spMkLst>
            <pc:docMk/>
            <pc:sldMk cId="681548388" sldId="340"/>
            <ac:spMk id="14" creationId="{D241B827-437E-40A3-A732-669230D6A5BC}"/>
          </ac:spMkLst>
        </pc:spChg>
      </pc:sldChg>
      <pc:sldChg chg="addSp delSp modSp mod setBg delDesignElem">
        <pc:chgData name="Touw, Steve" userId="4d48af99-040f-4ba4-9353-956bbfad48c7" providerId="ADAL" clId="{C71FEF29-95FB-40E5-B800-A66F7D43BBAC}" dt="2020-03-09T12:15:57.313" v="367"/>
        <pc:sldMkLst>
          <pc:docMk/>
          <pc:sldMk cId="3979840798" sldId="347"/>
        </pc:sldMkLst>
        <pc:spChg chg="mod">
          <ac:chgData name="Touw, Steve" userId="4d48af99-040f-4ba4-9353-956bbfad48c7" providerId="ADAL" clId="{C71FEF29-95FB-40E5-B800-A66F7D43BBAC}" dt="2020-03-09T12:15:57.313" v="367"/>
          <ac:spMkLst>
            <pc:docMk/>
            <pc:sldMk cId="3979840798" sldId="347"/>
            <ac:spMk id="2" creationId="{93F10191-33BA-45DA-A225-CDAAB3F87964}"/>
          </ac:spMkLst>
        </pc:spChg>
        <pc:spChg chg="mod">
          <ac:chgData name="Touw, Steve" userId="4d48af99-040f-4ba4-9353-956bbfad48c7" providerId="ADAL" clId="{C71FEF29-95FB-40E5-B800-A66F7D43BBAC}" dt="2020-03-09T12:11:47.747" v="302" actId="26606"/>
          <ac:spMkLst>
            <pc:docMk/>
            <pc:sldMk cId="3979840798" sldId="347"/>
            <ac:spMk id="3" creationId="{5469ED21-A17A-4879-8CBD-FD4E83BB3121}"/>
          </ac:spMkLst>
        </pc:spChg>
        <pc:spChg chg="add del">
          <ac:chgData name="Touw, Steve" userId="4d48af99-040f-4ba4-9353-956bbfad48c7" providerId="ADAL" clId="{C71FEF29-95FB-40E5-B800-A66F7D43BBAC}" dt="2020-03-09T12:11:47.715" v="301" actId="26606"/>
          <ac:spMkLst>
            <pc:docMk/>
            <pc:sldMk cId="3979840798" sldId="347"/>
            <ac:spMk id="8" creationId="{3A93628A-4A26-42A6-859F-D1C95150AD7C}"/>
          </ac:spMkLst>
        </pc:spChg>
        <pc:spChg chg="add del">
          <ac:chgData name="Touw, Steve" userId="4d48af99-040f-4ba4-9353-956bbfad48c7" providerId="ADAL" clId="{C71FEF29-95FB-40E5-B800-A66F7D43BBAC}" dt="2020-03-09T12:11:47.715" v="301" actId="26606"/>
          <ac:spMkLst>
            <pc:docMk/>
            <pc:sldMk cId="3979840798" sldId="347"/>
            <ac:spMk id="10" creationId="{3532152E-6A17-42D3-9591-5CAC0BFEE60A}"/>
          </ac:spMkLst>
        </pc:spChg>
        <pc:spChg chg="add del">
          <ac:chgData name="Touw, Steve" userId="4d48af99-040f-4ba4-9353-956bbfad48c7" providerId="ADAL" clId="{C71FEF29-95FB-40E5-B800-A66F7D43BBAC}" dt="2020-03-09T12:11:47.715" v="301" actId="26606"/>
          <ac:spMkLst>
            <pc:docMk/>
            <pc:sldMk cId="3979840798" sldId="347"/>
            <ac:spMk id="12" creationId="{D0D1E45D-067D-4152-BAD5-4265AFF7D099}"/>
          </ac:spMkLst>
        </pc:spChg>
        <pc:spChg chg="add del">
          <ac:chgData name="Touw, Steve" userId="4d48af99-040f-4ba4-9353-956bbfad48c7" providerId="ADAL" clId="{C71FEF29-95FB-40E5-B800-A66F7D43BBAC}" dt="2020-03-09T12:15:57.313" v="367"/>
          <ac:spMkLst>
            <pc:docMk/>
            <pc:sldMk cId="3979840798" sldId="347"/>
            <ac:spMk id="14" creationId="{72B886CF-D3D5-4CDE-A0D0-35994223D8D7}"/>
          </ac:spMkLst>
        </pc:spChg>
        <pc:spChg chg="add del">
          <ac:chgData name="Touw, Steve" userId="4d48af99-040f-4ba4-9353-956bbfad48c7" providerId="ADAL" clId="{C71FEF29-95FB-40E5-B800-A66F7D43BBAC}" dt="2020-03-09T12:15:57.313" v="367"/>
          <ac:spMkLst>
            <pc:docMk/>
            <pc:sldMk cId="3979840798" sldId="347"/>
            <ac:spMk id="15" creationId="{FC139937-FF72-463A-8CD1-5AFF723B298A}"/>
          </ac:spMkLst>
        </pc:spChg>
        <pc:spChg chg="add del">
          <ac:chgData name="Touw, Steve" userId="4d48af99-040f-4ba4-9353-956bbfad48c7" providerId="ADAL" clId="{C71FEF29-95FB-40E5-B800-A66F7D43BBAC}" dt="2020-03-09T12:15:57.313" v="367"/>
          <ac:spMkLst>
            <pc:docMk/>
            <pc:sldMk cId="3979840798" sldId="347"/>
            <ac:spMk id="16" creationId="{5565521B-3AFA-45E0-B4C4-C6ED089C86E5}"/>
          </ac:spMkLst>
        </pc:spChg>
      </pc:sldChg>
      <pc:sldChg chg="addSp delSp modSp mod setBg delDesignElem">
        <pc:chgData name="Touw, Steve" userId="4d48af99-040f-4ba4-9353-956bbfad48c7" providerId="ADAL" clId="{C71FEF29-95FB-40E5-B800-A66F7D43BBAC}" dt="2020-03-09T12:15:57.313" v="367"/>
        <pc:sldMkLst>
          <pc:docMk/>
          <pc:sldMk cId="1355963807" sldId="348"/>
        </pc:sldMkLst>
        <pc:spChg chg="mod">
          <ac:chgData name="Touw, Steve" userId="4d48af99-040f-4ba4-9353-956bbfad48c7" providerId="ADAL" clId="{C71FEF29-95FB-40E5-B800-A66F7D43BBAC}" dt="2020-03-09T12:14:58.631" v="330" actId="27636"/>
          <ac:spMkLst>
            <pc:docMk/>
            <pc:sldMk cId="1355963807" sldId="348"/>
            <ac:spMk id="2" creationId="{F2A8F162-8F06-441B-8E46-CE80E1DFB92B}"/>
          </ac:spMkLst>
        </pc:spChg>
        <pc:spChg chg="mod">
          <ac:chgData name="Touw, Steve" userId="4d48af99-040f-4ba4-9353-956bbfad48c7" providerId="ADAL" clId="{C71FEF29-95FB-40E5-B800-A66F7D43BBAC}" dt="2020-03-09T12:14:40.281" v="325" actId="1076"/>
          <ac:spMkLst>
            <pc:docMk/>
            <pc:sldMk cId="1355963807" sldId="348"/>
            <ac:spMk id="3" creationId="{F7288D08-00B8-4284-9F83-48ABEF5F753F}"/>
          </ac:spMkLst>
        </pc:spChg>
        <pc:spChg chg="add del">
          <ac:chgData name="Touw, Steve" userId="4d48af99-040f-4ba4-9353-956bbfad48c7" providerId="ADAL" clId="{C71FEF29-95FB-40E5-B800-A66F7D43BBAC}" dt="2020-03-09T12:15:57.313" v="367"/>
          <ac:spMkLst>
            <pc:docMk/>
            <pc:sldMk cId="1355963807" sldId="348"/>
            <ac:spMk id="9" creationId="{18FD74D4-C0F3-4E5B-9628-885593F0B528}"/>
          </ac:spMkLst>
        </pc:spChg>
        <pc:spChg chg="add del">
          <ac:chgData name="Touw, Steve" userId="4d48af99-040f-4ba4-9353-956bbfad48c7" providerId="ADAL" clId="{C71FEF29-95FB-40E5-B800-A66F7D43BBAC}" dt="2020-03-09T12:15:57.313" v="367"/>
          <ac:spMkLst>
            <pc:docMk/>
            <pc:sldMk cId="1355963807" sldId="348"/>
            <ac:spMk id="11" creationId="{E64FA8EC-281F-4A47-AF2E-9F85F2AABC2E}"/>
          </ac:spMkLst>
        </pc:spChg>
        <pc:picChg chg="mod">
          <ac:chgData name="Touw, Steve" userId="4d48af99-040f-4ba4-9353-956bbfad48c7" providerId="ADAL" clId="{C71FEF29-95FB-40E5-B800-A66F7D43BBAC}" dt="2020-03-09T12:15:05.749" v="331" actId="1076"/>
          <ac:picMkLst>
            <pc:docMk/>
            <pc:sldMk cId="1355963807" sldId="348"/>
            <ac:picMk id="4" creationId="{B09855D8-DDE2-4D89-AB04-9F79D6895364}"/>
          </ac:picMkLst>
        </pc:picChg>
      </pc:sldChg>
      <pc:sldChg chg="addSp delSp modSp mod setBg delDesignElem">
        <pc:chgData name="Touw, Steve" userId="4d48af99-040f-4ba4-9353-956bbfad48c7" providerId="ADAL" clId="{C71FEF29-95FB-40E5-B800-A66F7D43BBAC}" dt="2020-03-09T12:15:57.313" v="367"/>
        <pc:sldMkLst>
          <pc:docMk/>
          <pc:sldMk cId="1199276664" sldId="349"/>
        </pc:sldMkLst>
        <pc:spChg chg="mod">
          <ac:chgData name="Touw, Steve" userId="4d48af99-040f-4ba4-9353-956bbfad48c7" providerId="ADAL" clId="{C71FEF29-95FB-40E5-B800-A66F7D43BBAC}" dt="2020-03-09T12:15:57.313" v="367"/>
          <ac:spMkLst>
            <pc:docMk/>
            <pc:sldMk cId="1199276664" sldId="349"/>
            <ac:spMk id="2" creationId="{577C89F8-4042-4D52-844C-52F25C16AAE6}"/>
          </ac:spMkLst>
        </pc:spChg>
        <pc:spChg chg="mod">
          <ac:chgData name="Touw, Steve" userId="4d48af99-040f-4ba4-9353-956bbfad48c7" providerId="ADAL" clId="{C71FEF29-95FB-40E5-B800-A66F7D43BBAC}" dt="2020-03-09T12:11:16.583" v="297" actId="26606"/>
          <ac:spMkLst>
            <pc:docMk/>
            <pc:sldMk cId="1199276664" sldId="349"/>
            <ac:spMk id="3" creationId="{0462AEB6-46AE-4047-9593-798EADB8DF3D}"/>
          </ac:spMkLst>
        </pc:spChg>
        <pc:spChg chg="add del">
          <ac:chgData name="Touw, Steve" userId="4d48af99-040f-4ba4-9353-956bbfad48c7" providerId="ADAL" clId="{C71FEF29-95FB-40E5-B800-A66F7D43BBAC}" dt="2020-03-09T12:15:57.313" v="367"/>
          <ac:spMkLst>
            <pc:docMk/>
            <pc:sldMk cId="1199276664" sldId="349"/>
            <ac:spMk id="8" creationId="{85016AEC-0320-4ED0-8ECB-FE11DDDFE17A}"/>
          </ac:spMkLst>
        </pc:spChg>
        <pc:spChg chg="add del">
          <ac:chgData name="Touw, Steve" userId="4d48af99-040f-4ba4-9353-956bbfad48c7" providerId="ADAL" clId="{C71FEF29-95FB-40E5-B800-A66F7D43BBAC}" dt="2020-03-09T12:15:57.313" v="367"/>
          <ac:spMkLst>
            <pc:docMk/>
            <pc:sldMk cId="1199276664" sldId="349"/>
            <ac:spMk id="10" creationId="{D3CDB30C-1F82-41E6-A067-831D6E89184F}"/>
          </ac:spMkLst>
        </pc:spChg>
        <pc:spChg chg="add del">
          <ac:chgData name="Touw, Steve" userId="4d48af99-040f-4ba4-9353-956bbfad48c7" providerId="ADAL" clId="{C71FEF29-95FB-40E5-B800-A66F7D43BBAC}" dt="2020-03-09T12:15:57.313" v="367"/>
          <ac:spMkLst>
            <pc:docMk/>
            <pc:sldMk cId="1199276664" sldId="349"/>
            <ac:spMk id="12" creationId="{2DDA86DD-F997-4F66-A87C-5B58AB6D19EC}"/>
          </ac:spMkLst>
        </pc:spChg>
        <pc:spChg chg="add del">
          <ac:chgData name="Touw, Steve" userId="4d48af99-040f-4ba4-9353-956bbfad48c7" providerId="ADAL" clId="{C71FEF29-95FB-40E5-B800-A66F7D43BBAC}" dt="2020-03-09T12:15:57.313" v="367"/>
          <ac:spMkLst>
            <pc:docMk/>
            <pc:sldMk cId="1199276664" sldId="349"/>
            <ac:spMk id="14" creationId="{D241B827-437E-40A3-A732-669230D6A5BC}"/>
          </ac:spMkLst>
        </pc:spChg>
      </pc:sldChg>
      <pc:sldChg chg="addSp delSp modSp add mod setBg delDesignElem">
        <pc:chgData name="Touw, Steve" userId="4d48af99-040f-4ba4-9353-956bbfad48c7" providerId="ADAL" clId="{C71FEF29-95FB-40E5-B800-A66F7D43BBAC}" dt="2020-03-09T12:15:57.313" v="367"/>
        <pc:sldMkLst>
          <pc:docMk/>
          <pc:sldMk cId="2246947772" sldId="350"/>
        </pc:sldMkLst>
        <pc:spChg chg="mod">
          <ac:chgData name="Touw, Steve" userId="4d48af99-040f-4ba4-9353-956bbfad48c7" providerId="ADAL" clId="{C71FEF29-95FB-40E5-B800-A66F7D43BBAC}" dt="2020-03-09T12:15:57.313" v="367"/>
          <ac:spMkLst>
            <pc:docMk/>
            <pc:sldMk cId="2246947772" sldId="350"/>
            <ac:spMk id="2" creationId="{7E9A4F54-F42B-4EC4-B517-80380AD8B4FA}"/>
          </ac:spMkLst>
        </pc:spChg>
        <pc:spChg chg="mod">
          <ac:chgData name="Touw, Steve" userId="4d48af99-040f-4ba4-9353-956bbfad48c7" providerId="ADAL" clId="{C71FEF29-95FB-40E5-B800-A66F7D43BBAC}" dt="2020-03-09T12:12:39.940" v="310" actId="26606"/>
          <ac:spMkLst>
            <pc:docMk/>
            <pc:sldMk cId="2246947772" sldId="350"/>
            <ac:spMk id="3" creationId="{07416E15-4761-4B27-BAF4-CAF419FA4335}"/>
          </ac:spMkLst>
        </pc:spChg>
        <pc:spChg chg="add del">
          <ac:chgData name="Touw, Steve" userId="4d48af99-040f-4ba4-9353-956bbfad48c7" providerId="ADAL" clId="{C71FEF29-95FB-40E5-B800-A66F7D43BBAC}" dt="2020-03-09T12:15:57.313" v="367"/>
          <ac:spMkLst>
            <pc:docMk/>
            <pc:sldMk cId="2246947772" sldId="350"/>
            <ac:spMk id="8" creationId="{85016AEC-0320-4ED0-8ECB-FE11DDDFE17A}"/>
          </ac:spMkLst>
        </pc:spChg>
        <pc:spChg chg="add del">
          <ac:chgData name="Touw, Steve" userId="4d48af99-040f-4ba4-9353-956bbfad48c7" providerId="ADAL" clId="{C71FEF29-95FB-40E5-B800-A66F7D43BBAC}" dt="2020-03-09T12:15:57.313" v="367"/>
          <ac:spMkLst>
            <pc:docMk/>
            <pc:sldMk cId="2246947772" sldId="350"/>
            <ac:spMk id="10" creationId="{D3CDB30C-1F82-41E6-A067-831D6E89184F}"/>
          </ac:spMkLst>
        </pc:spChg>
        <pc:spChg chg="add del">
          <ac:chgData name="Touw, Steve" userId="4d48af99-040f-4ba4-9353-956bbfad48c7" providerId="ADAL" clId="{C71FEF29-95FB-40E5-B800-A66F7D43BBAC}" dt="2020-03-09T12:15:57.313" v="367"/>
          <ac:spMkLst>
            <pc:docMk/>
            <pc:sldMk cId="2246947772" sldId="350"/>
            <ac:spMk id="12" creationId="{2DDA86DD-F997-4F66-A87C-5B58AB6D19EC}"/>
          </ac:spMkLst>
        </pc:spChg>
        <pc:spChg chg="add del">
          <ac:chgData name="Touw, Steve" userId="4d48af99-040f-4ba4-9353-956bbfad48c7" providerId="ADAL" clId="{C71FEF29-95FB-40E5-B800-A66F7D43BBAC}" dt="2020-03-09T12:15:57.313" v="367"/>
          <ac:spMkLst>
            <pc:docMk/>
            <pc:sldMk cId="2246947772" sldId="350"/>
            <ac:spMk id="14" creationId="{D241B827-437E-40A3-A732-669230D6A5BC}"/>
          </ac:spMkLst>
        </pc:spChg>
      </pc:sldChg>
      <pc:sldChg chg="addSp delSp modSp add mod setBg delDesignElem">
        <pc:chgData name="Touw, Steve" userId="4d48af99-040f-4ba4-9353-956bbfad48c7" providerId="ADAL" clId="{C71FEF29-95FB-40E5-B800-A66F7D43BBAC}" dt="2020-03-09T12:15:57.313" v="367"/>
        <pc:sldMkLst>
          <pc:docMk/>
          <pc:sldMk cId="861837354" sldId="351"/>
        </pc:sldMkLst>
        <pc:spChg chg="mod">
          <ac:chgData name="Touw, Steve" userId="4d48af99-040f-4ba4-9353-956bbfad48c7" providerId="ADAL" clId="{C71FEF29-95FB-40E5-B800-A66F7D43BBAC}" dt="2020-03-09T12:15:57.313" v="367"/>
          <ac:spMkLst>
            <pc:docMk/>
            <pc:sldMk cId="861837354" sldId="351"/>
            <ac:spMk id="2" creationId="{0B3984C5-8EAA-41A7-A399-3BE464B9647F}"/>
          </ac:spMkLst>
        </pc:spChg>
        <pc:spChg chg="mod">
          <ac:chgData name="Touw, Steve" userId="4d48af99-040f-4ba4-9353-956bbfad48c7" providerId="ADAL" clId="{C71FEF29-95FB-40E5-B800-A66F7D43BBAC}" dt="2020-03-09T12:13:26.945" v="316" actId="26606"/>
          <ac:spMkLst>
            <pc:docMk/>
            <pc:sldMk cId="861837354" sldId="351"/>
            <ac:spMk id="3" creationId="{7401F3F9-15A1-4B48-84BF-02123F71E4D1}"/>
          </ac:spMkLst>
        </pc:spChg>
        <pc:spChg chg="add del">
          <ac:chgData name="Touw, Steve" userId="4d48af99-040f-4ba4-9353-956bbfad48c7" providerId="ADAL" clId="{C71FEF29-95FB-40E5-B800-A66F7D43BBAC}" dt="2020-03-09T12:13:26.945" v="316" actId="26606"/>
          <ac:spMkLst>
            <pc:docMk/>
            <pc:sldMk cId="861837354" sldId="351"/>
            <ac:spMk id="8" creationId="{72B886CF-D3D5-4CDE-A0D0-35994223D8D7}"/>
          </ac:spMkLst>
        </pc:spChg>
        <pc:spChg chg="add del">
          <ac:chgData name="Touw, Steve" userId="4d48af99-040f-4ba4-9353-956bbfad48c7" providerId="ADAL" clId="{C71FEF29-95FB-40E5-B800-A66F7D43BBAC}" dt="2020-03-09T12:13:26.945" v="316" actId="26606"/>
          <ac:spMkLst>
            <pc:docMk/>
            <pc:sldMk cId="861837354" sldId="351"/>
            <ac:spMk id="10" creationId="{FC139937-FF72-463A-8CD1-5AFF723B298A}"/>
          </ac:spMkLst>
        </pc:spChg>
        <pc:spChg chg="add del">
          <ac:chgData name="Touw, Steve" userId="4d48af99-040f-4ba4-9353-956bbfad48c7" providerId="ADAL" clId="{C71FEF29-95FB-40E5-B800-A66F7D43BBAC}" dt="2020-03-09T12:13:26.945" v="316" actId="26606"/>
          <ac:spMkLst>
            <pc:docMk/>
            <pc:sldMk cId="861837354" sldId="351"/>
            <ac:spMk id="12" creationId="{5565521B-3AFA-45E0-B4C4-C6ED089C86E5}"/>
          </ac:spMkLst>
        </pc:spChg>
        <pc:spChg chg="add del">
          <ac:chgData name="Touw, Steve" userId="4d48af99-040f-4ba4-9353-956bbfad48c7" providerId="ADAL" clId="{C71FEF29-95FB-40E5-B800-A66F7D43BBAC}" dt="2020-03-09T12:15:57.313" v="367"/>
          <ac:spMkLst>
            <pc:docMk/>
            <pc:sldMk cId="861837354" sldId="351"/>
            <ac:spMk id="17" creationId="{85016AEC-0320-4ED0-8ECB-FE11DDDFE17A}"/>
          </ac:spMkLst>
        </pc:spChg>
        <pc:spChg chg="add del">
          <ac:chgData name="Touw, Steve" userId="4d48af99-040f-4ba4-9353-956bbfad48c7" providerId="ADAL" clId="{C71FEF29-95FB-40E5-B800-A66F7D43BBAC}" dt="2020-03-09T12:15:57.313" v="367"/>
          <ac:spMkLst>
            <pc:docMk/>
            <pc:sldMk cId="861837354" sldId="351"/>
            <ac:spMk id="19" creationId="{D3CDB30C-1F82-41E6-A067-831D6E89184F}"/>
          </ac:spMkLst>
        </pc:spChg>
        <pc:spChg chg="add del">
          <ac:chgData name="Touw, Steve" userId="4d48af99-040f-4ba4-9353-956bbfad48c7" providerId="ADAL" clId="{C71FEF29-95FB-40E5-B800-A66F7D43BBAC}" dt="2020-03-09T12:15:57.313" v="367"/>
          <ac:spMkLst>
            <pc:docMk/>
            <pc:sldMk cId="861837354" sldId="351"/>
            <ac:spMk id="21" creationId="{2DDA86DD-F997-4F66-A87C-5B58AB6D19EC}"/>
          </ac:spMkLst>
        </pc:spChg>
        <pc:spChg chg="add del">
          <ac:chgData name="Touw, Steve" userId="4d48af99-040f-4ba4-9353-956bbfad48c7" providerId="ADAL" clId="{C71FEF29-95FB-40E5-B800-A66F7D43BBAC}" dt="2020-03-09T12:15:57.313" v="367"/>
          <ac:spMkLst>
            <pc:docMk/>
            <pc:sldMk cId="861837354" sldId="351"/>
            <ac:spMk id="23" creationId="{D241B827-437E-40A3-A732-669230D6A5BC}"/>
          </ac:spMkLst>
        </pc:spChg>
      </pc:sldChg>
      <pc:sldChg chg="addSp delSp modSp mod setBg delDesignElem">
        <pc:chgData name="Touw, Steve" userId="4d48af99-040f-4ba4-9353-956bbfad48c7" providerId="ADAL" clId="{C71FEF29-95FB-40E5-B800-A66F7D43BBAC}" dt="2020-03-09T12:15:57.313" v="367"/>
        <pc:sldMkLst>
          <pc:docMk/>
          <pc:sldMk cId="31626081" sldId="352"/>
        </pc:sldMkLst>
        <pc:spChg chg="mod">
          <ac:chgData name="Touw, Steve" userId="4d48af99-040f-4ba4-9353-956bbfad48c7" providerId="ADAL" clId="{C71FEF29-95FB-40E5-B800-A66F7D43BBAC}" dt="2020-03-09T12:15:57.313" v="367"/>
          <ac:spMkLst>
            <pc:docMk/>
            <pc:sldMk cId="31626081" sldId="352"/>
            <ac:spMk id="2" creationId="{0B3984C5-8EAA-41A7-A399-3BE464B9647F}"/>
          </ac:spMkLst>
        </pc:spChg>
        <pc:spChg chg="mod">
          <ac:chgData name="Touw, Steve" userId="4d48af99-040f-4ba4-9353-956bbfad48c7" providerId="ADAL" clId="{C71FEF29-95FB-40E5-B800-A66F7D43BBAC}" dt="2020-03-09T12:13:46.132" v="317" actId="26606"/>
          <ac:spMkLst>
            <pc:docMk/>
            <pc:sldMk cId="31626081" sldId="352"/>
            <ac:spMk id="3" creationId="{7401F3F9-15A1-4B48-84BF-02123F71E4D1}"/>
          </ac:spMkLst>
        </pc:spChg>
        <pc:spChg chg="add del">
          <ac:chgData name="Touw, Steve" userId="4d48af99-040f-4ba4-9353-956bbfad48c7" providerId="ADAL" clId="{C71FEF29-95FB-40E5-B800-A66F7D43BBAC}" dt="2020-03-09T12:15:57.313" v="367"/>
          <ac:spMkLst>
            <pc:docMk/>
            <pc:sldMk cId="31626081" sldId="352"/>
            <ac:spMk id="8" creationId="{85016AEC-0320-4ED0-8ECB-FE11DDDFE17A}"/>
          </ac:spMkLst>
        </pc:spChg>
        <pc:spChg chg="add del">
          <ac:chgData name="Touw, Steve" userId="4d48af99-040f-4ba4-9353-956bbfad48c7" providerId="ADAL" clId="{C71FEF29-95FB-40E5-B800-A66F7D43BBAC}" dt="2020-03-09T12:15:57.313" v="367"/>
          <ac:spMkLst>
            <pc:docMk/>
            <pc:sldMk cId="31626081" sldId="352"/>
            <ac:spMk id="10" creationId="{D3CDB30C-1F82-41E6-A067-831D6E89184F}"/>
          </ac:spMkLst>
        </pc:spChg>
        <pc:spChg chg="add del">
          <ac:chgData name="Touw, Steve" userId="4d48af99-040f-4ba4-9353-956bbfad48c7" providerId="ADAL" clId="{C71FEF29-95FB-40E5-B800-A66F7D43BBAC}" dt="2020-03-09T12:15:57.313" v="367"/>
          <ac:spMkLst>
            <pc:docMk/>
            <pc:sldMk cId="31626081" sldId="352"/>
            <ac:spMk id="12" creationId="{2DDA86DD-F997-4F66-A87C-5B58AB6D19EC}"/>
          </ac:spMkLst>
        </pc:spChg>
        <pc:spChg chg="add del">
          <ac:chgData name="Touw, Steve" userId="4d48af99-040f-4ba4-9353-956bbfad48c7" providerId="ADAL" clId="{C71FEF29-95FB-40E5-B800-A66F7D43BBAC}" dt="2020-03-09T12:15:57.313" v="367"/>
          <ac:spMkLst>
            <pc:docMk/>
            <pc:sldMk cId="31626081" sldId="352"/>
            <ac:spMk id="14" creationId="{D241B827-437E-40A3-A732-669230D6A5BC}"/>
          </ac:spMkLst>
        </pc:spChg>
      </pc:sldChg>
      <pc:sldChg chg="addSp delSp modSp add mod setBg delDesignElem">
        <pc:chgData name="Touw, Steve" userId="4d48af99-040f-4ba4-9353-956bbfad48c7" providerId="ADAL" clId="{C71FEF29-95FB-40E5-B800-A66F7D43BBAC}" dt="2020-03-09T12:15:57.313" v="367"/>
        <pc:sldMkLst>
          <pc:docMk/>
          <pc:sldMk cId="2271728483" sldId="353"/>
        </pc:sldMkLst>
        <pc:spChg chg="mod">
          <ac:chgData name="Touw, Steve" userId="4d48af99-040f-4ba4-9353-956bbfad48c7" providerId="ADAL" clId="{C71FEF29-95FB-40E5-B800-A66F7D43BBAC}" dt="2020-03-09T12:15:57.313" v="367"/>
          <ac:spMkLst>
            <pc:docMk/>
            <pc:sldMk cId="2271728483" sldId="353"/>
            <ac:spMk id="2" creationId="{E5C753DB-47BC-40B7-AFE0-2192D35A3794}"/>
          </ac:spMkLst>
        </pc:spChg>
        <pc:spChg chg="mod">
          <ac:chgData name="Touw, Steve" userId="4d48af99-040f-4ba4-9353-956bbfad48c7" providerId="ADAL" clId="{C71FEF29-95FB-40E5-B800-A66F7D43BBAC}" dt="2020-03-09T12:15:57.313" v="367"/>
          <ac:spMkLst>
            <pc:docMk/>
            <pc:sldMk cId="2271728483" sldId="353"/>
            <ac:spMk id="3" creationId="{90D3E757-5D61-4E51-8D2E-57E1CFCDB9FA}"/>
          </ac:spMkLst>
        </pc:spChg>
        <pc:spChg chg="add del">
          <ac:chgData name="Touw, Steve" userId="4d48af99-040f-4ba4-9353-956bbfad48c7" providerId="ADAL" clId="{C71FEF29-95FB-40E5-B800-A66F7D43BBAC}" dt="2020-03-09T12:12:25.820" v="306" actId="26606"/>
          <ac:spMkLst>
            <pc:docMk/>
            <pc:sldMk cId="2271728483" sldId="353"/>
            <ac:spMk id="8" creationId="{72B886CF-D3D5-4CDE-A0D0-35994223D8D7}"/>
          </ac:spMkLst>
        </pc:spChg>
        <pc:spChg chg="add del">
          <ac:chgData name="Touw, Steve" userId="4d48af99-040f-4ba4-9353-956bbfad48c7" providerId="ADAL" clId="{C71FEF29-95FB-40E5-B800-A66F7D43BBAC}" dt="2020-03-09T12:12:25.820" v="306" actId="26606"/>
          <ac:spMkLst>
            <pc:docMk/>
            <pc:sldMk cId="2271728483" sldId="353"/>
            <ac:spMk id="10" creationId="{FC139937-FF72-463A-8CD1-5AFF723B298A}"/>
          </ac:spMkLst>
        </pc:spChg>
        <pc:spChg chg="add del">
          <ac:chgData name="Touw, Steve" userId="4d48af99-040f-4ba4-9353-956bbfad48c7" providerId="ADAL" clId="{C71FEF29-95FB-40E5-B800-A66F7D43BBAC}" dt="2020-03-09T12:12:25.820" v="306" actId="26606"/>
          <ac:spMkLst>
            <pc:docMk/>
            <pc:sldMk cId="2271728483" sldId="353"/>
            <ac:spMk id="12" creationId="{5565521B-3AFA-45E0-B4C4-C6ED089C86E5}"/>
          </ac:spMkLst>
        </pc:spChg>
        <pc:spChg chg="add del">
          <ac:chgData name="Touw, Steve" userId="4d48af99-040f-4ba4-9353-956bbfad48c7" providerId="ADAL" clId="{C71FEF29-95FB-40E5-B800-A66F7D43BBAC}" dt="2020-03-09T12:12:29.059" v="308" actId="26606"/>
          <ac:spMkLst>
            <pc:docMk/>
            <pc:sldMk cId="2271728483" sldId="353"/>
            <ac:spMk id="14" creationId="{3A93628A-4A26-42A6-859F-D1C95150AD7C}"/>
          </ac:spMkLst>
        </pc:spChg>
        <pc:spChg chg="add del">
          <ac:chgData name="Touw, Steve" userId="4d48af99-040f-4ba4-9353-956bbfad48c7" providerId="ADAL" clId="{C71FEF29-95FB-40E5-B800-A66F7D43BBAC}" dt="2020-03-09T12:12:29.059" v="308" actId="26606"/>
          <ac:spMkLst>
            <pc:docMk/>
            <pc:sldMk cId="2271728483" sldId="353"/>
            <ac:spMk id="15" creationId="{3532152E-6A17-42D3-9591-5CAC0BFEE60A}"/>
          </ac:spMkLst>
        </pc:spChg>
        <pc:spChg chg="add del">
          <ac:chgData name="Touw, Steve" userId="4d48af99-040f-4ba4-9353-956bbfad48c7" providerId="ADAL" clId="{C71FEF29-95FB-40E5-B800-A66F7D43BBAC}" dt="2020-03-09T12:12:29.059" v="308" actId="26606"/>
          <ac:spMkLst>
            <pc:docMk/>
            <pc:sldMk cId="2271728483" sldId="353"/>
            <ac:spMk id="16" creationId="{D0D1E45D-067D-4152-BAD5-4265AFF7D099}"/>
          </ac:spMkLst>
        </pc:spChg>
        <pc:spChg chg="add del">
          <ac:chgData name="Touw, Steve" userId="4d48af99-040f-4ba4-9353-956bbfad48c7" providerId="ADAL" clId="{C71FEF29-95FB-40E5-B800-A66F7D43BBAC}" dt="2020-03-09T12:15:57.313" v="367"/>
          <ac:spMkLst>
            <pc:docMk/>
            <pc:sldMk cId="2271728483" sldId="353"/>
            <ac:spMk id="18" creationId="{85016AEC-0320-4ED0-8ECB-FE11DDDFE17A}"/>
          </ac:spMkLst>
        </pc:spChg>
        <pc:spChg chg="add del">
          <ac:chgData name="Touw, Steve" userId="4d48af99-040f-4ba4-9353-956bbfad48c7" providerId="ADAL" clId="{C71FEF29-95FB-40E5-B800-A66F7D43BBAC}" dt="2020-03-09T12:15:57.313" v="367"/>
          <ac:spMkLst>
            <pc:docMk/>
            <pc:sldMk cId="2271728483" sldId="353"/>
            <ac:spMk id="19" creationId="{D3CDB30C-1F82-41E6-A067-831D6E89184F}"/>
          </ac:spMkLst>
        </pc:spChg>
        <pc:spChg chg="add del">
          <ac:chgData name="Touw, Steve" userId="4d48af99-040f-4ba4-9353-956bbfad48c7" providerId="ADAL" clId="{C71FEF29-95FB-40E5-B800-A66F7D43BBAC}" dt="2020-03-09T12:15:57.313" v="367"/>
          <ac:spMkLst>
            <pc:docMk/>
            <pc:sldMk cId="2271728483" sldId="353"/>
            <ac:spMk id="20" creationId="{2DDA86DD-F997-4F66-A87C-5B58AB6D19EC}"/>
          </ac:spMkLst>
        </pc:spChg>
        <pc:spChg chg="add del">
          <ac:chgData name="Touw, Steve" userId="4d48af99-040f-4ba4-9353-956bbfad48c7" providerId="ADAL" clId="{C71FEF29-95FB-40E5-B800-A66F7D43BBAC}" dt="2020-03-09T12:15:57.313" v="367"/>
          <ac:spMkLst>
            <pc:docMk/>
            <pc:sldMk cId="2271728483" sldId="353"/>
            <ac:spMk id="21" creationId="{D241B827-437E-40A3-A732-669230D6A5BC}"/>
          </ac:spMkLst>
        </pc:spChg>
      </pc:sldChg>
      <pc:sldChg chg="addSp delSp modSp mod setBg delDesignElem">
        <pc:chgData name="Touw, Steve" userId="4d48af99-040f-4ba4-9353-956bbfad48c7" providerId="ADAL" clId="{C71FEF29-95FB-40E5-B800-A66F7D43BBAC}" dt="2020-03-09T12:15:57.313" v="367"/>
        <pc:sldMkLst>
          <pc:docMk/>
          <pc:sldMk cId="4234826886" sldId="354"/>
        </pc:sldMkLst>
        <pc:spChg chg="mod">
          <ac:chgData name="Touw, Steve" userId="4d48af99-040f-4ba4-9353-956bbfad48c7" providerId="ADAL" clId="{C71FEF29-95FB-40E5-B800-A66F7D43BBAC}" dt="2020-03-09T12:12:59.721" v="313" actId="26606"/>
          <ac:spMkLst>
            <pc:docMk/>
            <pc:sldMk cId="4234826886" sldId="354"/>
            <ac:spMk id="2" creationId="{9907DB1A-901D-4E4F-8B34-849B28811597}"/>
          </ac:spMkLst>
        </pc:spChg>
        <pc:spChg chg="mod">
          <ac:chgData name="Touw, Steve" userId="4d48af99-040f-4ba4-9353-956bbfad48c7" providerId="ADAL" clId="{C71FEF29-95FB-40E5-B800-A66F7D43BBAC}" dt="2020-03-09T12:12:59.721" v="313" actId="26606"/>
          <ac:spMkLst>
            <pc:docMk/>
            <pc:sldMk cId="4234826886" sldId="354"/>
            <ac:spMk id="3" creationId="{7BD11C3D-8276-4704-A703-AD41EBE5F6C4}"/>
          </ac:spMkLst>
        </pc:spChg>
        <pc:spChg chg="add del">
          <ac:chgData name="Touw, Steve" userId="4d48af99-040f-4ba4-9353-956bbfad48c7" providerId="ADAL" clId="{C71FEF29-95FB-40E5-B800-A66F7D43BBAC}" dt="2020-03-09T12:12:59.690" v="312" actId="26606"/>
          <ac:spMkLst>
            <pc:docMk/>
            <pc:sldMk cId="4234826886" sldId="354"/>
            <ac:spMk id="8" creationId="{72B886CF-D3D5-4CDE-A0D0-35994223D8D7}"/>
          </ac:spMkLst>
        </pc:spChg>
        <pc:spChg chg="add del">
          <ac:chgData name="Touw, Steve" userId="4d48af99-040f-4ba4-9353-956bbfad48c7" providerId="ADAL" clId="{C71FEF29-95FB-40E5-B800-A66F7D43BBAC}" dt="2020-03-09T12:12:59.690" v="312" actId="26606"/>
          <ac:spMkLst>
            <pc:docMk/>
            <pc:sldMk cId="4234826886" sldId="354"/>
            <ac:spMk id="10" creationId="{FC139937-FF72-463A-8CD1-5AFF723B298A}"/>
          </ac:spMkLst>
        </pc:spChg>
        <pc:spChg chg="add del">
          <ac:chgData name="Touw, Steve" userId="4d48af99-040f-4ba4-9353-956bbfad48c7" providerId="ADAL" clId="{C71FEF29-95FB-40E5-B800-A66F7D43BBAC}" dt="2020-03-09T12:12:59.690" v="312" actId="26606"/>
          <ac:spMkLst>
            <pc:docMk/>
            <pc:sldMk cId="4234826886" sldId="354"/>
            <ac:spMk id="12" creationId="{5565521B-3AFA-45E0-B4C4-C6ED089C86E5}"/>
          </ac:spMkLst>
        </pc:spChg>
        <pc:spChg chg="add del">
          <ac:chgData name="Touw, Steve" userId="4d48af99-040f-4ba4-9353-956bbfad48c7" providerId="ADAL" clId="{C71FEF29-95FB-40E5-B800-A66F7D43BBAC}" dt="2020-03-09T12:15:57.313" v="367"/>
          <ac:spMkLst>
            <pc:docMk/>
            <pc:sldMk cId="4234826886" sldId="354"/>
            <ac:spMk id="14" creationId="{D241B827-437E-40A3-A732-669230D6A5BC}"/>
          </ac:spMkLst>
        </pc:spChg>
        <pc:spChg chg="add del">
          <ac:chgData name="Touw, Steve" userId="4d48af99-040f-4ba4-9353-956bbfad48c7" providerId="ADAL" clId="{C71FEF29-95FB-40E5-B800-A66F7D43BBAC}" dt="2020-03-09T12:15:57.313" v="367"/>
          <ac:spMkLst>
            <pc:docMk/>
            <pc:sldMk cId="4234826886" sldId="354"/>
            <ac:spMk id="15" creationId="{85016AEC-0320-4ED0-8ECB-FE11DDDFE17A}"/>
          </ac:spMkLst>
        </pc:spChg>
        <pc:spChg chg="add del">
          <ac:chgData name="Touw, Steve" userId="4d48af99-040f-4ba4-9353-956bbfad48c7" providerId="ADAL" clId="{C71FEF29-95FB-40E5-B800-A66F7D43BBAC}" dt="2020-03-09T12:15:57.313" v="367"/>
          <ac:spMkLst>
            <pc:docMk/>
            <pc:sldMk cId="4234826886" sldId="354"/>
            <ac:spMk id="16" creationId="{D3CDB30C-1F82-41E6-A067-831D6E89184F}"/>
          </ac:spMkLst>
        </pc:spChg>
        <pc:spChg chg="add del">
          <ac:chgData name="Touw, Steve" userId="4d48af99-040f-4ba4-9353-956bbfad48c7" providerId="ADAL" clId="{C71FEF29-95FB-40E5-B800-A66F7D43BBAC}" dt="2020-03-09T12:15:57.313" v="367"/>
          <ac:spMkLst>
            <pc:docMk/>
            <pc:sldMk cId="4234826886" sldId="354"/>
            <ac:spMk id="17" creationId="{2DDA86DD-F997-4F66-A87C-5B58AB6D19EC}"/>
          </ac:spMkLst>
        </pc:spChg>
      </pc:sldChg>
      <pc:sldChg chg="addSp delSp modSp mod setBg delDesignElem">
        <pc:chgData name="Touw, Steve" userId="4d48af99-040f-4ba4-9353-956bbfad48c7" providerId="ADAL" clId="{C71FEF29-95FB-40E5-B800-A66F7D43BBAC}" dt="2020-03-09T12:15:57.313" v="367"/>
        <pc:sldMkLst>
          <pc:docMk/>
          <pc:sldMk cId="2716354303" sldId="355"/>
        </pc:sldMkLst>
        <pc:spChg chg="mod">
          <ac:chgData name="Touw, Steve" userId="4d48af99-040f-4ba4-9353-956bbfad48c7" providerId="ADAL" clId="{C71FEF29-95FB-40E5-B800-A66F7D43BBAC}" dt="2020-03-09T12:12:05.889" v="304" actId="26606"/>
          <ac:spMkLst>
            <pc:docMk/>
            <pc:sldMk cId="2716354303" sldId="355"/>
            <ac:spMk id="2" creationId="{37C30CAA-9A91-4B0D-AD97-89536B94CA36}"/>
          </ac:spMkLst>
        </pc:spChg>
        <pc:spChg chg="mod">
          <ac:chgData name="Touw, Steve" userId="4d48af99-040f-4ba4-9353-956bbfad48c7" providerId="ADAL" clId="{C71FEF29-95FB-40E5-B800-A66F7D43BBAC}" dt="2020-03-09T12:15:57.313" v="367"/>
          <ac:spMkLst>
            <pc:docMk/>
            <pc:sldMk cId="2716354303" sldId="355"/>
            <ac:spMk id="3" creationId="{707ABF13-FA42-49CB-AC6F-BC43901E87F2}"/>
          </ac:spMkLst>
        </pc:spChg>
        <pc:spChg chg="add del">
          <ac:chgData name="Touw, Steve" userId="4d48af99-040f-4ba4-9353-956bbfad48c7" providerId="ADAL" clId="{C71FEF29-95FB-40E5-B800-A66F7D43BBAC}" dt="2020-03-09T12:15:57.313" v="367"/>
          <ac:spMkLst>
            <pc:docMk/>
            <pc:sldMk cId="2716354303" sldId="355"/>
            <ac:spMk id="8" creationId="{85016AEC-0320-4ED0-8ECB-FE11DDDFE17A}"/>
          </ac:spMkLst>
        </pc:spChg>
        <pc:spChg chg="add del">
          <ac:chgData name="Touw, Steve" userId="4d48af99-040f-4ba4-9353-956bbfad48c7" providerId="ADAL" clId="{C71FEF29-95FB-40E5-B800-A66F7D43BBAC}" dt="2020-03-09T12:15:57.313" v="367"/>
          <ac:spMkLst>
            <pc:docMk/>
            <pc:sldMk cId="2716354303" sldId="355"/>
            <ac:spMk id="10" creationId="{D3CDB30C-1F82-41E6-A067-831D6E89184F}"/>
          </ac:spMkLst>
        </pc:spChg>
        <pc:spChg chg="add del">
          <ac:chgData name="Touw, Steve" userId="4d48af99-040f-4ba4-9353-956bbfad48c7" providerId="ADAL" clId="{C71FEF29-95FB-40E5-B800-A66F7D43BBAC}" dt="2020-03-09T12:15:57.313" v="367"/>
          <ac:spMkLst>
            <pc:docMk/>
            <pc:sldMk cId="2716354303" sldId="355"/>
            <ac:spMk id="12" creationId="{2DDA86DD-F997-4F66-A87C-5B58AB6D19EC}"/>
          </ac:spMkLst>
        </pc:spChg>
        <pc:spChg chg="add del">
          <ac:chgData name="Touw, Steve" userId="4d48af99-040f-4ba4-9353-956bbfad48c7" providerId="ADAL" clId="{C71FEF29-95FB-40E5-B800-A66F7D43BBAC}" dt="2020-03-09T12:15:57.313" v="367"/>
          <ac:spMkLst>
            <pc:docMk/>
            <pc:sldMk cId="2716354303" sldId="355"/>
            <ac:spMk id="14" creationId="{D241B827-437E-40A3-A732-669230D6A5BC}"/>
          </ac:spMkLst>
        </pc:spChg>
      </pc:sldChg>
      <pc:sldChg chg="addSp delSp modSp mod setBg delDesignElem">
        <pc:chgData name="Touw, Steve" userId="4d48af99-040f-4ba4-9353-956bbfad48c7" providerId="ADAL" clId="{C71FEF29-95FB-40E5-B800-A66F7D43BBAC}" dt="2020-03-09T12:15:57.313" v="367"/>
        <pc:sldMkLst>
          <pc:docMk/>
          <pc:sldMk cId="2361794735" sldId="356"/>
        </pc:sldMkLst>
        <pc:spChg chg="mod">
          <ac:chgData name="Touw, Steve" userId="4d48af99-040f-4ba4-9353-956bbfad48c7" providerId="ADAL" clId="{C71FEF29-95FB-40E5-B800-A66F7D43BBAC}" dt="2020-03-09T12:15:57.313" v="367"/>
          <ac:spMkLst>
            <pc:docMk/>
            <pc:sldMk cId="2361794735" sldId="356"/>
            <ac:spMk id="2" creationId="{5E0B2EFD-0061-4252-A1D2-371ABD32AC65}"/>
          </ac:spMkLst>
        </pc:spChg>
        <pc:spChg chg="mod">
          <ac:chgData name="Touw, Steve" userId="4d48af99-040f-4ba4-9353-956bbfad48c7" providerId="ADAL" clId="{C71FEF29-95FB-40E5-B800-A66F7D43BBAC}" dt="2020-03-09T12:10:56.189" v="295" actId="26606"/>
          <ac:spMkLst>
            <pc:docMk/>
            <pc:sldMk cId="2361794735" sldId="356"/>
            <ac:spMk id="3" creationId="{00D0B8B3-9E7F-4E6D-BF7F-265CC2A9CFC0}"/>
          </ac:spMkLst>
        </pc:spChg>
        <pc:spChg chg="add del">
          <ac:chgData name="Touw, Steve" userId="4d48af99-040f-4ba4-9353-956bbfad48c7" providerId="ADAL" clId="{C71FEF29-95FB-40E5-B800-A66F7D43BBAC}" dt="2020-03-09T12:15:57.313" v="367"/>
          <ac:spMkLst>
            <pc:docMk/>
            <pc:sldMk cId="2361794735" sldId="356"/>
            <ac:spMk id="8" creationId="{85016AEC-0320-4ED0-8ECB-FE11DDDFE17A}"/>
          </ac:spMkLst>
        </pc:spChg>
        <pc:spChg chg="add del">
          <ac:chgData name="Touw, Steve" userId="4d48af99-040f-4ba4-9353-956bbfad48c7" providerId="ADAL" clId="{C71FEF29-95FB-40E5-B800-A66F7D43BBAC}" dt="2020-03-09T12:15:57.313" v="367"/>
          <ac:spMkLst>
            <pc:docMk/>
            <pc:sldMk cId="2361794735" sldId="356"/>
            <ac:spMk id="10" creationId="{D3CDB30C-1F82-41E6-A067-831D6E89184F}"/>
          </ac:spMkLst>
        </pc:spChg>
        <pc:spChg chg="add del">
          <ac:chgData name="Touw, Steve" userId="4d48af99-040f-4ba4-9353-956bbfad48c7" providerId="ADAL" clId="{C71FEF29-95FB-40E5-B800-A66F7D43BBAC}" dt="2020-03-09T12:15:57.313" v="367"/>
          <ac:spMkLst>
            <pc:docMk/>
            <pc:sldMk cId="2361794735" sldId="356"/>
            <ac:spMk id="12" creationId="{2DDA86DD-F997-4F66-A87C-5B58AB6D19EC}"/>
          </ac:spMkLst>
        </pc:spChg>
        <pc:spChg chg="add del">
          <ac:chgData name="Touw, Steve" userId="4d48af99-040f-4ba4-9353-956bbfad48c7" providerId="ADAL" clId="{C71FEF29-95FB-40E5-B800-A66F7D43BBAC}" dt="2020-03-09T12:15:57.313" v="367"/>
          <ac:spMkLst>
            <pc:docMk/>
            <pc:sldMk cId="2361794735" sldId="356"/>
            <ac:spMk id="14" creationId="{D241B827-437E-40A3-A732-669230D6A5BC}"/>
          </ac:spMkLst>
        </pc:spChg>
      </pc:sldChg>
      <pc:sldChg chg="addSp delSp modSp mod setBg delDesignElem">
        <pc:chgData name="Touw, Steve" userId="4d48af99-040f-4ba4-9353-956bbfad48c7" providerId="ADAL" clId="{C71FEF29-95FB-40E5-B800-A66F7D43BBAC}" dt="2020-03-10T12:48:38.956" v="430" actId="20577"/>
        <pc:sldMkLst>
          <pc:docMk/>
          <pc:sldMk cId="2403389012" sldId="357"/>
        </pc:sldMkLst>
        <pc:spChg chg="mod">
          <ac:chgData name="Touw, Steve" userId="4d48af99-040f-4ba4-9353-956bbfad48c7" providerId="ADAL" clId="{C71FEF29-95FB-40E5-B800-A66F7D43BBAC}" dt="2020-03-10T12:48:38.956" v="430" actId="20577"/>
          <ac:spMkLst>
            <pc:docMk/>
            <pc:sldMk cId="2403389012" sldId="357"/>
            <ac:spMk id="2" creationId="{B79B38DE-740A-49DA-B80A-73D1E91BD260}"/>
          </ac:spMkLst>
        </pc:spChg>
        <pc:spChg chg="mod">
          <ac:chgData name="Touw, Steve" userId="4d48af99-040f-4ba4-9353-956bbfad48c7" providerId="ADAL" clId="{C71FEF29-95FB-40E5-B800-A66F7D43BBAC}" dt="2020-03-09T12:10:33.641" v="293" actId="26606"/>
          <ac:spMkLst>
            <pc:docMk/>
            <pc:sldMk cId="2403389012" sldId="357"/>
            <ac:spMk id="3" creationId="{603FDF7A-A7AD-462B-ABCB-79279B0C029E}"/>
          </ac:spMkLst>
        </pc:spChg>
        <pc:spChg chg="add del">
          <ac:chgData name="Touw, Steve" userId="4d48af99-040f-4ba4-9353-956bbfad48c7" providerId="ADAL" clId="{C71FEF29-95FB-40E5-B800-A66F7D43BBAC}" dt="2020-03-09T12:15:57.313" v="367"/>
          <ac:spMkLst>
            <pc:docMk/>
            <pc:sldMk cId="2403389012" sldId="357"/>
            <ac:spMk id="8" creationId="{3B854194-185D-494D-905C-7C7CB2E30F6E}"/>
          </ac:spMkLst>
        </pc:spChg>
        <pc:spChg chg="add del">
          <ac:chgData name="Touw, Steve" userId="4d48af99-040f-4ba4-9353-956bbfad48c7" providerId="ADAL" clId="{C71FEF29-95FB-40E5-B800-A66F7D43BBAC}" dt="2020-03-09T12:15:57.313" v="367"/>
          <ac:spMkLst>
            <pc:docMk/>
            <pc:sldMk cId="2403389012" sldId="357"/>
            <ac:spMk id="10" creationId="{B4F5FA0D-0104-4987-8241-EFF7C85B88DE}"/>
          </ac:spMkLst>
        </pc:spChg>
        <pc:picChg chg="add del">
          <ac:chgData name="Touw, Steve" userId="4d48af99-040f-4ba4-9353-956bbfad48c7" providerId="ADAL" clId="{C71FEF29-95FB-40E5-B800-A66F7D43BBAC}" dt="2020-03-09T12:15:57.313" v="367"/>
          <ac:picMkLst>
            <pc:docMk/>
            <pc:sldMk cId="2403389012" sldId="357"/>
            <ac:picMk id="12" creationId="{2897127E-6CEF-446C-BE87-93B7C46E49D1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031F23-0092-4F66-BD7D-997C957DD07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222C195-2062-48E9-9785-D6F4742D18D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B3386D-FCCD-4477-AD8A-CC3D700E48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A462B1-8369-4E7B-8E2C-2FCCE1B460BF}" type="datetimeFigureOut">
              <a:rPr lang="en-US" smtClean="0"/>
              <a:pPr/>
              <a:t>3/10/2020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CFC69D-2C3F-4B86-8E31-089FB3C93C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A0C1936-E80E-44B4-B19E-10FA587382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64C21-CE4F-46D5-8D8F-878FB7DDDE8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18047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006A7D-F897-48A8-8E2A-C3C97CDE06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7C5B29-A024-454E-867D-D38B72D50B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D8142AF-9131-4578-AC48-45D4D0DBF4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A462B1-8369-4E7B-8E2C-2FCCE1B460BF}" type="datetimeFigureOut">
              <a:rPr lang="en-US" smtClean="0"/>
              <a:pPr/>
              <a:t>3/10/2020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EAA938-8DD6-496C-B540-269B7A2A81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F7D644-DABE-4A47-8FA5-6843000DE4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64C21-CE4F-46D5-8D8F-878FB7DDDE8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40973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B9D05A-2D17-4D9F-A54A-7E3817D551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B7FFDA2-C73B-4456-9998-7BF0D94585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CAF155-2245-4D77-9BF8-AC8F56C2BA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A462B1-8369-4E7B-8E2C-2FCCE1B460BF}" type="datetimeFigureOut">
              <a:rPr lang="en-US" smtClean="0"/>
              <a:pPr/>
              <a:t>3/10/2020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87265AE-440F-4075-8409-FE35B94FF6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4B3329-8C45-4B9A-BD49-19892FA52B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64C21-CE4F-46D5-8D8F-878FB7DDDE8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62576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27C28E-DD54-4417-B440-D4FC882592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B12A75-3EBB-4AB7-B743-FA77B946627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AAC94C0-3530-4466-BE7E-2F2DB3398C3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6DB120B-AAD5-4630-AE50-EF64FF81B8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A462B1-8369-4E7B-8E2C-2FCCE1B460BF}" type="datetimeFigureOut">
              <a:rPr lang="en-US" smtClean="0"/>
              <a:pPr/>
              <a:t>3/10/2020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CFED20D-0CA9-4756-8A9D-EA3291AD06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D3EE4F7-52C0-4F84-AEA0-7BD6B64A5D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64C21-CE4F-46D5-8D8F-878FB7DDDE8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78711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9BD0DE-F842-4E27-9EC4-A40FC434EA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A159D91-939A-4F23-9ED6-0E7AD0790A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0CDA0B2-76DD-4217-A257-BA22B8458B2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45FE162-D43A-4EF0-96C3-510C22A6F6A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27324E8-18E9-48A6-B061-D2A410AB538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11C57B6-AB2E-499F-99B2-44F280FC56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A462B1-8369-4E7B-8E2C-2FCCE1B460BF}" type="datetimeFigureOut">
              <a:rPr lang="en-US" smtClean="0"/>
              <a:pPr/>
              <a:t>3/10/2020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5D41349-90AA-4EA5-8183-FC46439F64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E2A61C5-267E-4751-9B73-A8DF25B958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64C21-CE4F-46D5-8D8F-878FB7DDDE8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32259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0E116E-D048-43D4-9D51-C06A041E7D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549E9D4-E32A-4539-BE64-B23CC182B6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A462B1-8369-4E7B-8E2C-2FCCE1B460BF}" type="datetimeFigureOut">
              <a:rPr lang="en-US" smtClean="0"/>
              <a:pPr/>
              <a:t>3/10/2020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D79D65A-675D-4870-BBF8-B088F84A22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3FC0D9-4945-4D45-8404-F10D433529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64C21-CE4F-46D5-8D8F-878FB7DDDE8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99995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1814492-6A99-4698-9F93-B93F96D69C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A462B1-8369-4E7B-8E2C-2FCCE1B460BF}" type="datetimeFigureOut">
              <a:rPr lang="en-US" smtClean="0"/>
              <a:pPr/>
              <a:t>3/10/2020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CECA2F2-F345-48B2-A1EA-75E1C39C13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8E59537-A96C-4AAF-8886-E39EDB0832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64C21-CE4F-46D5-8D8F-878FB7DDDE8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27782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2F2ED4-75AB-4FFC-B1A9-C31B96F584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ED0E9E-99D8-4E3E-9F7A-DBAFAD00FD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BAAB504-9E6D-4D88-9F89-B8A043FAF2B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AAEDD32-E584-4F41-B84F-4F17D9DB51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A462B1-8369-4E7B-8E2C-2FCCE1B460BF}" type="datetimeFigureOut">
              <a:rPr lang="en-US" smtClean="0"/>
              <a:pPr/>
              <a:t>3/10/2020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BD235AC-1AAD-480E-8746-B80E9E7254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776C22E-086C-445F-B7FB-E89FA0DB56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64C21-CE4F-46D5-8D8F-878FB7DDDE8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33449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855A6D-C891-4AA3-970F-D517E45F04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5CC0D22-B1F1-4AC8-B355-A58A5F3DC78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F34E57B-0135-421B-9673-3DE5BECE71C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E994B7-9077-42D0-85A8-679DD209DD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A462B1-8369-4E7B-8E2C-2FCCE1B460BF}" type="datetimeFigureOut">
              <a:rPr lang="en-US" smtClean="0"/>
              <a:pPr/>
              <a:t>3/10/2020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CE8569E-7FB0-4152-9CA8-22BDA3FFB1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A06A57E-99C7-4F3E-B082-97B17C4260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64C21-CE4F-46D5-8D8F-878FB7DDDE8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36899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0CA56F-FA4C-4526-B58A-C87333B1FE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82DDE05-A3A4-4B13-8BE8-B93B66FAE21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E807385-5865-45EE-9034-938EF8BA67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A462B1-8369-4E7B-8E2C-2FCCE1B460BF}" type="datetimeFigureOut">
              <a:rPr lang="en-US" smtClean="0"/>
              <a:pPr/>
              <a:t>3/10/2020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6DA5AB4-F3D0-41C1-A66B-2E497F9687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DE9BCD-882D-4216-ABF8-1243BE1DCE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64C21-CE4F-46D5-8D8F-878FB7DDDE8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05619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E4A1BCE-8FD0-4F21-96CA-EF2185ACFD9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54675EC-1C3F-45C9-87B8-F8D2E022B23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C8B1708-31C4-4C37-A9BE-7278A53C3B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A462B1-8369-4E7B-8E2C-2FCCE1B460BF}" type="datetimeFigureOut">
              <a:rPr lang="en-US" smtClean="0"/>
              <a:pPr/>
              <a:t>3/10/2020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80B917-5FBE-4C49-805B-0B7C35DBD1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24CA9B1-7E78-42FF-A200-7CDC84D86E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64C21-CE4F-46D5-8D8F-878FB7DDDE8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64382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C4BFCB3-9997-470B-9500-07C0AB9666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1066474-72BD-431F-AE29-FDD5C1D561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B7D90E-6E01-4805-B486-7EEC4468C90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A462B1-8369-4E7B-8E2C-2FCCE1B460BF}" type="datetimeFigureOut">
              <a:rPr lang="en-US" smtClean="0"/>
              <a:pPr/>
              <a:t>3/10/2020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D3E327-5F8E-4C10-9129-38A2C302824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4154AC-AAF3-4DCB-97B8-A9B1B23840E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964C21-CE4F-46D5-8D8F-878FB7DDDE8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52935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nrt.org/RRT2plans" TargetMode="External"/><Relationship Id="rId2" Type="http://schemas.openxmlformats.org/officeDocument/2006/relationships/hyperlink" Target="http://www.nrt.org/CRRTplans" TargetMode="Externa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mailto:touw.steve@epa.gov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16">
            <a:extLst>
              <a:ext uri="{FF2B5EF4-FFF2-40B4-BE49-F238E27FC236}">
                <a16:creationId xmlns:a16="http://schemas.microsoft.com/office/drawing/2014/main" id="{EB270761-CC40-4F3F-A916-7E3BC39893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91695" cy="6858000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Rectangle 18">
            <a:extLst>
              <a:ext uri="{FF2B5EF4-FFF2-40B4-BE49-F238E27FC236}">
                <a16:creationId xmlns:a16="http://schemas.microsoft.com/office/drawing/2014/main" id="{2820855C-9FA4-417A-BE67-63C022F819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891540"/>
            <a:ext cx="722376" cy="5071110"/>
          </a:xfrm>
          <a:prstGeom prst="rect">
            <a:avLst/>
          </a:prstGeom>
          <a:solidFill>
            <a:srgbClr val="4C52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Rectangle 20">
            <a:extLst>
              <a:ext uri="{FF2B5EF4-FFF2-40B4-BE49-F238E27FC236}">
                <a16:creationId xmlns:a16="http://schemas.microsoft.com/office/drawing/2014/main" id="{D7E6A49B-1B06-403E-8CC5-ACB38A6BDE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02435" y="891540"/>
            <a:ext cx="10989565" cy="5071110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66160" y="1660121"/>
            <a:ext cx="9623404" cy="3305493"/>
          </a:xfrm>
        </p:spPr>
        <p:txBody>
          <a:bodyPr>
            <a:normAutofit/>
          </a:bodyPr>
          <a:lstStyle/>
          <a:p>
            <a:pPr algn="l"/>
            <a:r>
              <a:rPr lang="en-US" sz="4800"/>
              <a:t>Proposed RRT2</a:t>
            </a:r>
            <a:br>
              <a:rPr lang="en-US" sz="4800"/>
            </a:br>
            <a:r>
              <a:rPr lang="en-US" sz="4800"/>
              <a:t>Best Management Practices (BMP’s) </a:t>
            </a:r>
            <a:br>
              <a:rPr lang="en-US" sz="4800"/>
            </a:br>
            <a:r>
              <a:rPr lang="en-US" sz="4800"/>
              <a:t>for </a:t>
            </a:r>
            <a:br>
              <a:rPr lang="en-US" sz="4800"/>
            </a:br>
            <a:r>
              <a:rPr lang="en-US" sz="4800"/>
              <a:t>Oil Spill Response Operations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66159" y="4965614"/>
            <a:ext cx="9623404" cy="834454"/>
          </a:xfrm>
        </p:spPr>
        <p:txBody>
          <a:bodyPr>
            <a:normAutofit/>
          </a:bodyPr>
          <a:lstStyle/>
          <a:p>
            <a:pPr algn="l"/>
            <a:endParaRPr lang="en-US"/>
          </a:p>
          <a:p>
            <a:pPr algn="l"/>
            <a:endParaRPr lang="en-US"/>
          </a:p>
          <a:p>
            <a:pPr algn="l"/>
            <a:endParaRPr lang="en-US"/>
          </a:p>
          <a:p>
            <a:pPr algn="l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69966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3B854194-185D-494D-905C-7C7CB2E30F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608211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4F5FA0D-0104-4987-8241-EFF7C85B88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2191998" cy="6858000"/>
          </a:xfrm>
          <a:prstGeom prst="rect">
            <a:avLst/>
          </a:prstGeom>
          <a:gradFill>
            <a:gsLst>
              <a:gs pos="0">
                <a:schemeClr val="accent1">
                  <a:lumMod val="90000"/>
                </a:schemeClr>
              </a:gs>
              <a:gs pos="25000">
                <a:schemeClr val="accent1">
                  <a:lumMod val="90000"/>
                </a:schemeClr>
              </a:gs>
              <a:gs pos="94000">
                <a:schemeClr val="bg2">
                  <a:lumMod val="25000"/>
                </a:schemeClr>
              </a:gs>
              <a:gs pos="100000">
                <a:schemeClr val="bg2">
                  <a:lumMod val="2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2897127E-6CEF-446C-BE87-93B7C46E49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603FDF7A-A7AD-462B-ABCB-79279B0C02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79" y="2053641"/>
            <a:ext cx="3669161" cy="2760098"/>
          </a:xfrm>
        </p:spPr>
        <p:txBody>
          <a:bodyPr>
            <a:normAutofit/>
          </a:bodyPr>
          <a:lstStyle/>
          <a:p>
            <a:r>
              <a:rPr lang="en-US">
                <a:solidFill>
                  <a:srgbClr val="FFFFFF"/>
                </a:solidFill>
              </a:rPr>
              <a:t>Why Do We Need BMPs?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79B38DE-740A-49DA-B80A-73D1E91BD2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4391" y="467139"/>
            <a:ext cx="5893905" cy="5933661"/>
          </a:xfrm>
        </p:spPr>
        <p:txBody>
          <a:bodyPr anchor="ctr">
            <a:normAutofit lnSpcReduction="10000"/>
          </a:bodyPr>
          <a:lstStyle/>
          <a:p>
            <a:r>
              <a:rPr lang="en-US" dirty="0">
                <a:solidFill>
                  <a:srgbClr val="000000"/>
                </a:solidFill>
              </a:rPr>
              <a:t>Not easy to do in the middle of a response</a:t>
            </a:r>
          </a:p>
          <a:p>
            <a:r>
              <a:rPr lang="en-US" dirty="0">
                <a:solidFill>
                  <a:srgbClr val="000000"/>
                </a:solidFill>
              </a:rPr>
              <a:t>Recent PREPEX included request for use of dispersants</a:t>
            </a:r>
          </a:p>
          <a:p>
            <a:pPr lvl="1"/>
            <a:r>
              <a:rPr lang="en-US" dirty="0">
                <a:solidFill>
                  <a:srgbClr val="000000"/>
                </a:solidFill>
              </a:rPr>
              <a:t>Emergency consultation w/FWS and NMFS</a:t>
            </a:r>
          </a:p>
          <a:p>
            <a:pPr lvl="1"/>
            <a:r>
              <a:rPr lang="en-US" dirty="0">
                <a:solidFill>
                  <a:srgbClr val="000000"/>
                </a:solidFill>
              </a:rPr>
              <a:t>Concern about presence of ESA-listed species</a:t>
            </a:r>
          </a:p>
          <a:p>
            <a:pPr lvl="1"/>
            <a:r>
              <a:rPr lang="en-US" dirty="0">
                <a:solidFill>
                  <a:srgbClr val="000000"/>
                </a:solidFill>
              </a:rPr>
              <a:t>Proposed safe distances for whales and sea turtles were extremely conservative</a:t>
            </a:r>
          </a:p>
          <a:p>
            <a:pPr lvl="1"/>
            <a:r>
              <a:rPr lang="en-US" dirty="0">
                <a:solidFill>
                  <a:srgbClr val="000000"/>
                </a:solidFill>
              </a:rPr>
              <a:t>Inconsistent with distances established during recent oil spills</a:t>
            </a:r>
          </a:p>
          <a:p>
            <a:pPr lvl="1"/>
            <a:r>
              <a:rPr lang="en-US" dirty="0">
                <a:solidFill>
                  <a:srgbClr val="000000"/>
                </a:solidFill>
              </a:rPr>
              <a:t>Probably a show-stopper</a:t>
            </a:r>
          </a:p>
          <a:p>
            <a:pPr lvl="1"/>
            <a:r>
              <a:rPr lang="en-US" dirty="0">
                <a:solidFill>
                  <a:srgbClr val="000000"/>
                </a:solidFill>
              </a:rPr>
              <a:t>Highlighted the need to pre-establish Best Management Practices for the region.</a:t>
            </a:r>
          </a:p>
        </p:txBody>
      </p:sp>
    </p:spTree>
    <p:extLst>
      <p:ext uri="{BB962C8B-B14F-4D97-AF65-F5344CB8AC3E}">
        <p14:creationId xmlns:p14="http://schemas.microsoft.com/office/powerpoint/2010/main" val="24033890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5016AEC-0320-4ED0-8ECB-FE11DDDFE1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3CDB30C-1F82-41E6-A067-831D6E8918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3" y="0"/>
            <a:ext cx="12191695" cy="6858000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DDA86DD-F997-4F66-A87C-5B58AB6D19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891540"/>
            <a:ext cx="722376" cy="5071110"/>
          </a:xfrm>
          <a:prstGeom prst="rect">
            <a:avLst/>
          </a:prstGeom>
          <a:solidFill>
            <a:srgbClr val="4C52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241B827-437E-40A3-A732-669230D6A5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02435" y="891540"/>
            <a:ext cx="10989565" cy="5071110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00D0B8B3-9E7F-4E6D-BF7F-265CC2A9CF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3984" y="1054121"/>
            <a:ext cx="9465131" cy="1184111"/>
          </a:xfrm>
        </p:spPr>
        <p:txBody>
          <a:bodyPr>
            <a:normAutofit/>
          </a:bodyPr>
          <a:lstStyle/>
          <a:p>
            <a:r>
              <a:rPr lang="en-US" dirty="0"/>
              <a:t>Why Reinvent the Wheel?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E0B2EFD-0061-4252-A1D2-371ABD32AC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0" y="2399099"/>
            <a:ext cx="9465564" cy="3400969"/>
          </a:xfrm>
        </p:spPr>
        <p:txBody>
          <a:bodyPr>
            <a:normAutofit/>
          </a:bodyPr>
          <a:lstStyle/>
          <a:p>
            <a:r>
              <a:rPr lang="en-US" sz="2000"/>
              <a:t>An extensive collection of BMPs were developed/compiled during the Deepwater Horizon spill.</a:t>
            </a:r>
          </a:p>
          <a:p>
            <a:endParaRPr lang="en-US" sz="2000"/>
          </a:p>
          <a:p>
            <a:r>
              <a:rPr lang="en-US" sz="2000"/>
              <a:t>Commonality of species/habitats across regions</a:t>
            </a:r>
          </a:p>
          <a:p>
            <a:endParaRPr lang="en-US" sz="2000"/>
          </a:p>
          <a:p>
            <a:r>
              <a:rPr lang="en-US" sz="2000"/>
              <a:t>Many response techniques/potential impacts on wildlife are similar </a:t>
            </a:r>
          </a:p>
          <a:p>
            <a:endParaRPr lang="en-US" sz="2000"/>
          </a:p>
          <a:p>
            <a:r>
              <a:rPr lang="en-US" sz="2000"/>
              <a:t>The CRRT and RRT4 jointly developed BMPs for their 2015 Dispersants and In-Situ Burning programmatic consultations</a:t>
            </a:r>
          </a:p>
        </p:txBody>
      </p:sp>
    </p:spTree>
    <p:extLst>
      <p:ext uri="{BB962C8B-B14F-4D97-AF65-F5344CB8AC3E}">
        <p14:creationId xmlns:p14="http://schemas.microsoft.com/office/powerpoint/2010/main" val="23617947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5016AEC-0320-4ED0-8ECB-FE11DDDFE1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3CDB30C-1F82-41E6-A067-831D6E8918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3" y="0"/>
            <a:ext cx="12191695" cy="6858000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DDA86DD-F997-4F66-A87C-5B58AB6D19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891540"/>
            <a:ext cx="722376" cy="5071110"/>
          </a:xfrm>
          <a:prstGeom prst="rect">
            <a:avLst/>
          </a:prstGeom>
          <a:solidFill>
            <a:srgbClr val="4C52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241B827-437E-40A3-A732-669230D6A5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02435" y="891540"/>
            <a:ext cx="10989565" cy="5071110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1B1EA9C5-877F-4DDE-BE98-0758C7E168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3984" y="1054121"/>
            <a:ext cx="9465131" cy="1184111"/>
          </a:xfrm>
        </p:spPr>
        <p:txBody>
          <a:bodyPr>
            <a:normAutofit/>
          </a:bodyPr>
          <a:lstStyle/>
          <a:p>
            <a:r>
              <a:rPr lang="en-US" sz="3700" b="0">
                <a:effectLst/>
              </a:rPr>
              <a:t>Original CRRT ESA Consultations </a:t>
            </a:r>
            <a:br>
              <a:rPr lang="en-US" sz="3700" b="0">
                <a:effectLst/>
              </a:rPr>
            </a:br>
            <a:r>
              <a:rPr lang="en-US" sz="3700" b="0">
                <a:effectLst/>
              </a:rPr>
              <a:t>on Dispersants &amp; In-Situ Burning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D89B23ED-CB90-409E-833D-CC07B47BD3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0" y="2399099"/>
            <a:ext cx="9465564" cy="3400969"/>
          </a:xfrm>
        </p:spPr>
        <p:txBody>
          <a:bodyPr>
            <a:normAutofit/>
          </a:bodyPr>
          <a:lstStyle/>
          <a:p>
            <a:r>
              <a:rPr lang="en-US" sz="1300"/>
              <a:t>Informal ESA Section 7 Consultations completed with NMFS:</a:t>
            </a:r>
          </a:p>
          <a:p>
            <a:pPr lvl="1"/>
            <a:r>
              <a:rPr lang="en-US" sz="1300"/>
              <a:t>1995 for CRRT preauthorization agreement on in-situ burning</a:t>
            </a:r>
          </a:p>
          <a:p>
            <a:pPr lvl="1"/>
            <a:r>
              <a:rPr lang="en-US" sz="1300"/>
              <a:t>1997 for the CRRT preauthorization agreement on dispersants  </a:t>
            </a:r>
          </a:p>
          <a:p>
            <a:endParaRPr lang="en-US" sz="1300"/>
          </a:p>
          <a:p>
            <a:r>
              <a:rPr lang="en-US" sz="1300"/>
              <a:t>NMFS concurred with the USCG’s determination that implementation of the preauthorization agreements was not likely to adversely affect listed species.</a:t>
            </a:r>
          </a:p>
          <a:p>
            <a:r>
              <a:rPr lang="en-US" sz="1300"/>
              <a:t>  </a:t>
            </a:r>
          </a:p>
          <a:p>
            <a:r>
              <a:rPr lang="en-US" sz="1300"/>
              <a:t>Since then, new species were listed, and Critical Habitats were designated, that required reinitiation of consultation under the ESA.  </a:t>
            </a:r>
          </a:p>
          <a:p>
            <a:endParaRPr lang="en-US" sz="1300"/>
          </a:p>
          <a:p>
            <a:r>
              <a:rPr lang="en-US" sz="1300"/>
              <a:t>The CRRT also requested the initiation of an essential fish habitat (EFH) consultation pursuant to the requirements of the Magnuson-Stevens Fishery Conservation and Management Act (MSFCMA).  An EFH consultation had not been completed previously for the use of dispersants and in-situ burning in the U.S. Caribbean. </a:t>
            </a:r>
          </a:p>
        </p:txBody>
      </p:sp>
    </p:spTree>
    <p:extLst>
      <p:ext uri="{BB962C8B-B14F-4D97-AF65-F5344CB8AC3E}">
        <p14:creationId xmlns:p14="http://schemas.microsoft.com/office/powerpoint/2010/main" val="16518836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5016AEC-0320-4ED0-8ECB-FE11DDDFE1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3CDB30C-1F82-41E6-A067-831D6E8918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3" y="0"/>
            <a:ext cx="12191695" cy="6858000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DDA86DD-F997-4F66-A87C-5B58AB6D19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891540"/>
            <a:ext cx="722376" cy="5071110"/>
          </a:xfrm>
          <a:prstGeom prst="rect">
            <a:avLst/>
          </a:prstGeom>
          <a:solidFill>
            <a:srgbClr val="4C52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241B827-437E-40A3-A732-669230D6A5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02435" y="891540"/>
            <a:ext cx="10989565" cy="5071110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0462AEB6-46AE-4047-9593-798EADB8DF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3984" y="1054121"/>
            <a:ext cx="9465131" cy="1184111"/>
          </a:xfrm>
        </p:spPr>
        <p:txBody>
          <a:bodyPr>
            <a:normAutofit/>
          </a:bodyPr>
          <a:lstStyle/>
          <a:p>
            <a:r>
              <a:rPr lang="en-US" b="0" dirty="0">
                <a:effectLst/>
              </a:rPr>
              <a:t>Avoidance &amp; Minimization Procedures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77C89F8-4042-4D52-844C-52F25C16AA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0" y="2399099"/>
            <a:ext cx="9465564" cy="3400969"/>
          </a:xfrm>
        </p:spPr>
        <p:txBody>
          <a:bodyPr>
            <a:normAutofit/>
          </a:bodyPr>
          <a:lstStyle/>
          <a:p>
            <a:pPr marL="109728" indent="0">
              <a:buNone/>
            </a:pPr>
            <a:r>
              <a:rPr lang="en-US" sz="1700" i="1"/>
              <a:t>“The CRRT has compiled the attached collection of Best Management Practices (BMPs) to avoid and minimize impacts to fish and wildlife resources during a response to an oil spill.</a:t>
            </a:r>
          </a:p>
          <a:p>
            <a:pPr marL="109728" indent="0">
              <a:buNone/>
            </a:pPr>
            <a:endParaRPr lang="en-US" sz="1700" i="1"/>
          </a:p>
          <a:p>
            <a:pPr marL="109728" indent="0">
              <a:buNone/>
            </a:pPr>
            <a:r>
              <a:rPr lang="en-US" sz="1700" i="1"/>
              <a:t>This compilation of BMPs includes measures applicable to the protection of corals, sea turtles and marine mammals during dispersant and in-situ burning operations. Guidance to response personnel is offered for skimming and in-situ burn operations, and protocols for field observers are also provided.</a:t>
            </a:r>
          </a:p>
          <a:p>
            <a:pPr marL="109728" indent="0">
              <a:buNone/>
            </a:pPr>
            <a:endParaRPr lang="en-US" sz="1700" i="1"/>
          </a:p>
          <a:p>
            <a:pPr marL="109728" indent="0">
              <a:buNone/>
            </a:pPr>
            <a:r>
              <a:rPr lang="en-US" sz="1700" i="1"/>
              <a:t>Due to area, environmental, and situational differences amongst potential operation areas, the CRRT will maintain this list of BMPs as a separate appendix in the Regional Contingency Plan, and will update and revise the list as additional BMPs are developed, and/or updated information becomes available.”</a:t>
            </a:r>
          </a:p>
        </p:txBody>
      </p:sp>
    </p:spTree>
    <p:extLst>
      <p:ext uri="{BB962C8B-B14F-4D97-AF65-F5344CB8AC3E}">
        <p14:creationId xmlns:p14="http://schemas.microsoft.com/office/powerpoint/2010/main" val="11992766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5016AEC-0320-4ED0-8ECB-FE11DDDFE1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3CDB30C-1F82-41E6-A067-831D6E8918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3" y="0"/>
            <a:ext cx="12191695" cy="6858000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DDA86DD-F997-4F66-A87C-5B58AB6D19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891540"/>
            <a:ext cx="722376" cy="5071110"/>
          </a:xfrm>
          <a:prstGeom prst="rect">
            <a:avLst/>
          </a:prstGeom>
          <a:solidFill>
            <a:srgbClr val="4C52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241B827-437E-40A3-A732-669230D6A5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02435" y="891540"/>
            <a:ext cx="10989565" cy="5071110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B52AF86D-F3B2-474A-A379-0A3A979471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3984" y="1054121"/>
            <a:ext cx="9465131" cy="1184111"/>
          </a:xfrm>
        </p:spPr>
        <p:txBody>
          <a:bodyPr>
            <a:normAutofit/>
          </a:bodyPr>
          <a:lstStyle/>
          <a:p>
            <a:r>
              <a:rPr lang="en-US" b="0" dirty="0">
                <a:effectLst/>
              </a:rPr>
              <a:t>Response from EFH program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991E1AFA-9C2D-4299-9DC0-00AFE431AF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0" y="2399099"/>
            <a:ext cx="9465564" cy="3400969"/>
          </a:xfrm>
        </p:spPr>
        <p:txBody>
          <a:bodyPr>
            <a:normAutofit/>
          </a:bodyPr>
          <a:lstStyle/>
          <a:p>
            <a:r>
              <a:rPr lang="en-US" sz="2400"/>
              <a:t>Letter received from NMFS SERO Habitat Conservation Division on March 2, 2018</a:t>
            </a:r>
          </a:p>
          <a:p>
            <a:r>
              <a:rPr lang="en-US" sz="2400"/>
              <a:t>Acknowledges CRRT Co-Chairs determination that any impacts from dispersant and in-situ burn response operations on EFH are expected to be minor, </a:t>
            </a:r>
            <a:r>
              <a:rPr lang="en-US" sz="2400" b="1" i="1"/>
              <a:t>based on the CRRT’s best management practices (BMPs)</a:t>
            </a:r>
            <a:r>
              <a:rPr lang="en-US" sz="2400"/>
              <a:t>, policies, and procedures for the use of dispersants and in-situ burning, which incorporate measures to minimize overall harm to EFH.</a:t>
            </a:r>
          </a:p>
        </p:txBody>
      </p:sp>
    </p:spTree>
    <p:extLst>
      <p:ext uri="{BB962C8B-B14F-4D97-AF65-F5344CB8AC3E}">
        <p14:creationId xmlns:p14="http://schemas.microsoft.com/office/powerpoint/2010/main" val="579616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5016AEC-0320-4ED0-8ECB-FE11DDDFE1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3CDB30C-1F82-41E6-A067-831D6E8918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3" y="0"/>
            <a:ext cx="12191695" cy="6858000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DDA86DD-F997-4F66-A87C-5B58AB6D19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891540"/>
            <a:ext cx="722376" cy="5071110"/>
          </a:xfrm>
          <a:prstGeom prst="rect">
            <a:avLst/>
          </a:prstGeom>
          <a:solidFill>
            <a:srgbClr val="4C52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241B827-437E-40A3-A732-669230D6A5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02435" y="891540"/>
            <a:ext cx="10989565" cy="5071110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740E041F-CE44-4153-BE8B-5CF7AB14AC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3984" y="1054121"/>
            <a:ext cx="9465131" cy="1184111"/>
          </a:xfrm>
        </p:spPr>
        <p:txBody>
          <a:bodyPr>
            <a:normAutofit/>
          </a:bodyPr>
          <a:lstStyle/>
          <a:p>
            <a:r>
              <a:rPr lang="en-US" b="0" dirty="0">
                <a:effectLst/>
              </a:rPr>
              <a:t>Response from EFH program (continued)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002B388-1443-40F7-9BEA-0DBC733864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0" y="2399099"/>
            <a:ext cx="9465564" cy="3400969"/>
          </a:xfrm>
        </p:spPr>
        <p:txBody>
          <a:bodyPr>
            <a:normAutofit/>
          </a:bodyPr>
          <a:lstStyle/>
          <a:p>
            <a:r>
              <a:rPr lang="en-US" sz="2200"/>
              <a:t>“The actions identified in the BA and EFH Evaluation, as well as the consolidated BMPs, indicate they are intended to avoid and/or minimize impacts </a:t>
            </a:r>
            <a:r>
              <a:rPr lang="en-US" sz="2200" b="1" i="1"/>
              <a:t>to ESA and EFH resources</a:t>
            </a:r>
            <a:r>
              <a:rPr lang="en-US" sz="2200"/>
              <a:t>.”</a:t>
            </a:r>
          </a:p>
          <a:p>
            <a:r>
              <a:rPr lang="en-US" sz="2200" b="1" i="1"/>
              <a:t>However as written, many of the BMPs specify “ESA-listed corals” or “designated critical habitat”. </a:t>
            </a:r>
          </a:p>
          <a:p>
            <a:r>
              <a:rPr lang="en-US" sz="2200" b="1" i="1"/>
              <a:t>Whereas only a few corals are listed under the ESA, all corals are considered EFH under the MSFCMA. </a:t>
            </a:r>
          </a:p>
          <a:p>
            <a:r>
              <a:rPr lang="en-US" sz="2200"/>
              <a:t>HCD recommends the CRRT update the BMPs to avoid confusion and clarify that actions are protective of EFH as well as ESA resources.</a:t>
            </a:r>
          </a:p>
        </p:txBody>
      </p:sp>
    </p:spTree>
    <p:extLst>
      <p:ext uri="{BB962C8B-B14F-4D97-AF65-F5344CB8AC3E}">
        <p14:creationId xmlns:p14="http://schemas.microsoft.com/office/powerpoint/2010/main" val="36664304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7">
            <a:extLst>
              <a:ext uri="{FF2B5EF4-FFF2-40B4-BE49-F238E27FC236}">
                <a16:creationId xmlns:a16="http://schemas.microsoft.com/office/drawing/2014/main" id="{72B886CF-D3D5-4CDE-A0D0-35994223D8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5469ED21-A17A-4879-8CBD-FD4E83BB31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0731" y="1384685"/>
            <a:ext cx="4121975" cy="4084820"/>
          </a:xfrm>
        </p:spPr>
        <p:txBody>
          <a:bodyPr>
            <a:normAutofit/>
          </a:bodyPr>
          <a:lstStyle/>
          <a:p>
            <a:r>
              <a:rPr lang="en-US" sz="4000" b="0">
                <a:effectLst/>
              </a:rPr>
              <a:t>While We’re At It…</a:t>
            </a:r>
          </a:p>
        </p:txBody>
      </p:sp>
      <p:sp>
        <p:nvSpPr>
          <p:cNvPr id="15" name="Rectangle 9">
            <a:extLst>
              <a:ext uri="{FF2B5EF4-FFF2-40B4-BE49-F238E27FC236}">
                <a16:creationId xmlns:a16="http://schemas.microsoft.com/office/drawing/2014/main" id="{FC139937-FF72-463A-8CD1-5AFF723B29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891540"/>
            <a:ext cx="722376" cy="5071110"/>
          </a:xfrm>
          <a:prstGeom prst="rect">
            <a:avLst/>
          </a:prstGeom>
          <a:solidFill>
            <a:srgbClr val="4C52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1">
            <a:extLst>
              <a:ext uri="{FF2B5EF4-FFF2-40B4-BE49-F238E27FC236}">
                <a16:creationId xmlns:a16="http://schemas.microsoft.com/office/drawing/2014/main" id="{5565521B-3AFA-45E0-B4C4-C6ED089C86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96000" y="891540"/>
            <a:ext cx="6096000" cy="5071110"/>
          </a:xfrm>
          <a:prstGeom prst="rect">
            <a:avLst/>
          </a:prstGeom>
          <a:solidFill>
            <a:schemeClr val="tx1">
              <a:lumMod val="50000"/>
              <a:lumOff val="50000"/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93F10191-33BA-45DA-A225-CDAAB3F879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80478" y="1384686"/>
            <a:ext cx="4935239" cy="4084819"/>
          </a:xfrm>
        </p:spPr>
        <p:txBody>
          <a:bodyPr anchor="ctr">
            <a:normAutofit/>
          </a:bodyPr>
          <a:lstStyle/>
          <a:p>
            <a:r>
              <a:rPr lang="en-US" sz="2000"/>
              <a:t>Discussed the need to revise the BMP’s at June 2019 CRRT Meeting.</a:t>
            </a:r>
          </a:p>
          <a:p>
            <a:endParaRPr lang="en-US" sz="2000"/>
          </a:p>
          <a:p>
            <a:r>
              <a:rPr lang="en-US" sz="2000"/>
              <a:t>FWS rep mentioned BMP’s utilized during Hurricane Maria Response in PR &amp; VI.</a:t>
            </a:r>
          </a:p>
          <a:p>
            <a:endParaRPr lang="en-US" sz="2000"/>
          </a:p>
          <a:p>
            <a:r>
              <a:rPr lang="en-US" sz="2000"/>
              <a:t>Added BMP’s from USCG’s Hurricane Maria ESF-10 Response -  “Regulatory Requirements and Best Management Practices,” developed for both PR and VI </a:t>
            </a:r>
          </a:p>
          <a:p>
            <a:endParaRPr lang="en-US" sz="2000"/>
          </a:p>
          <a:p>
            <a:endParaRPr lang="en-US" sz="2000"/>
          </a:p>
        </p:txBody>
      </p:sp>
    </p:spTree>
    <p:extLst>
      <p:ext uri="{BB962C8B-B14F-4D97-AF65-F5344CB8AC3E}">
        <p14:creationId xmlns:p14="http://schemas.microsoft.com/office/powerpoint/2010/main" val="39798407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5016AEC-0320-4ED0-8ECB-FE11DDDFE1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3CDB30C-1F82-41E6-A067-831D6E8918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3" y="0"/>
            <a:ext cx="12191695" cy="6858000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DDA86DD-F997-4F66-A87C-5B58AB6D19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891540"/>
            <a:ext cx="722376" cy="5071110"/>
          </a:xfrm>
          <a:prstGeom prst="rect">
            <a:avLst/>
          </a:prstGeom>
          <a:solidFill>
            <a:srgbClr val="4C52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241B827-437E-40A3-A732-669230D6A5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02435" y="891540"/>
            <a:ext cx="10989565" cy="5071110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B592311E-D7C2-495A-B3EB-2FFF5CB1DD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3984" y="1054121"/>
            <a:ext cx="9465131" cy="1184111"/>
          </a:xfrm>
        </p:spPr>
        <p:txBody>
          <a:bodyPr>
            <a:normAutofit/>
          </a:bodyPr>
          <a:lstStyle/>
          <a:p>
            <a:r>
              <a:rPr lang="en-US" b="0" dirty="0">
                <a:effectLst/>
              </a:rPr>
              <a:t>Proposed Modifications for EFH: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E16AF18F-0478-44AE-964E-3C99F5229E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0" y="2399099"/>
            <a:ext cx="9465564" cy="3400969"/>
          </a:xfrm>
        </p:spPr>
        <p:txBody>
          <a:bodyPr>
            <a:normAutofit/>
          </a:bodyPr>
          <a:lstStyle/>
          <a:p>
            <a:r>
              <a:rPr lang="en-US" sz="2200"/>
              <a:t>Document-wide language modifications to better include EFH:</a:t>
            </a:r>
          </a:p>
          <a:p>
            <a:pPr marL="630936" lvl="2" indent="0">
              <a:buNone/>
            </a:pPr>
            <a:r>
              <a:rPr lang="en-US" sz="2200">
                <a:latin typeface="Times New Roman" panose="02020603050405020304" pitchFamily="18" charset="0"/>
                <a:ea typeface="Calibri" panose="020F0502020204030204" pitchFamily="34" charset="0"/>
              </a:rPr>
              <a:t>“to avoid damage to </a:t>
            </a:r>
            <a:r>
              <a:rPr lang="en-US" sz="2200" i="1">
                <a:latin typeface="Times New Roman" panose="02020603050405020304" pitchFamily="18" charset="0"/>
                <a:ea typeface="Calibri" panose="020F0502020204030204" pitchFamily="34" charset="0"/>
              </a:rPr>
              <a:t>EFH and </a:t>
            </a:r>
            <a:r>
              <a:rPr lang="en-US" sz="2200">
                <a:latin typeface="Times New Roman" panose="02020603050405020304" pitchFamily="18" charset="0"/>
                <a:ea typeface="Calibri" panose="020F0502020204030204" pitchFamily="34" charset="0"/>
              </a:rPr>
              <a:t>ESA resources, including corals, sea turtles, and designated critical habitat.”</a:t>
            </a:r>
          </a:p>
          <a:p>
            <a:pPr marL="630936" lvl="2" indent="0">
              <a:buNone/>
            </a:pPr>
            <a:r>
              <a:rPr lang="en-US" sz="2200">
                <a:latin typeface="Times New Roman" panose="02020603050405020304" pitchFamily="18" charset="0"/>
                <a:ea typeface="Times New Roman" panose="02020603050405020304" pitchFamily="18" charset="0"/>
              </a:rPr>
              <a:t>“areas containing </a:t>
            </a:r>
            <a:r>
              <a:rPr lang="en-US" sz="2200" i="1">
                <a:latin typeface="Times New Roman" panose="02020603050405020304" pitchFamily="18" charset="0"/>
                <a:ea typeface="Times New Roman" panose="02020603050405020304" pitchFamily="18" charset="0"/>
              </a:rPr>
              <a:t>EFH, </a:t>
            </a:r>
            <a:r>
              <a:rPr lang="en-US" sz="2200">
                <a:latin typeface="Times New Roman" panose="02020603050405020304" pitchFamily="18" charset="0"/>
                <a:ea typeface="Times New Roman" panose="02020603050405020304" pitchFamily="18" charset="0"/>
              </a:rPr>
              <a:t>ESA-listed species, and designated critical habitat.”</a:t>
            </a:r>
            <a:endParaRPr lang="en-US" sz="220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endParaRPr lang="en-US" sz="2200"/>
          </a:p>
          <a:p>
            <a:endParaRPr lang="en-US" sz="2200"/>
          </a:p>
          <a:p>
            <a:pPr marL="109728" indent="0">
              <a:buNone/>
            </a:pPr>
            <a:r>
              <a:rPr lang="en-US" sz="2200"/>
              <a:t>NOTE: Comment period just closed. Revised BMPs will be finalized and posted in the next few weeks.</a:t>
            </a:r>
          </a:p>
        </p:txBody>
      </p:sp>
    </p:spTree>
    <p:extLst>
      <p:ext uri="{BB962C8B-B14F-4D97-AF65-F5344CB8AC3E}">
        <p14:creationId xmlns:p14="http://schemas.microsoft.com/office/powerpoint/2010/main" val="68154838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5016AEC-0320-4ED0-8ECB-FE11DDDFE1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3CDB30C-1F82-41E6-A067-831D6E8918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3" y="0"/>
            <a:ext cx="12191695" cy="6858000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DDA86DD-F997-4F66-A87C-5B58AB6D19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891540"/>
            <a:ext cx="722376" cy="5071110"/>
          </a:xfrm>
          <a:prstGeom prst="rect">
            <a:avLst/>
          </a:prstGeom>
          <a:solidFill>
            <a:srgbClr val="4C52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241B827-437E-40A3-A732-669230D6A5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02435" y="891540"/>
            <a:ext cx="10989565" cy="5071110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707ABF13-FA42-49CB-AC6F-BC43901E87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3984" y="1054121"/>
            <a:ext cx="9465131" cy="1184111"/>
          </a:xfrm>
        </p:spPr>
        <p:txBody>
          <a:bodyPr>
            <a:normAutofit/>
          </a:bodyPr>
          <a:lstStyle/>
          <a:p>
            <a:r>
              <a:rPr lang="en-US" sz="2400"/>
              <a:t>How Does this Relate to RRT2?</a:t>
            </a:r>
            <a:br>
              <a:rPr lang="en-US" sz="2400"/>
            </a:br>
            <a:br>
              <a:rPr lang="en-US" sz="2400"/>
            </a:br>
            <a:r>
              <a:rPr lang="en-US" sz="2400"/>
              <a:t>Several ESA-listed species in common: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7C30CAA-9A91-4B0D-AD97-89536B94CA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0" y="2399099"/>
            <a:ext cx="9465564" cy="3400969"/>
          </a:xfrm>
        </p:spPr>
        <p:txBody>
          <a:bodyPr numCol="2">
            <a:normAutofit/>
          </a:bodyPr>
          <a:lstStyle/>
          <a:p>
            <a:pPr marL="109728" indent="0">
              <a:buNone/>
            </a:pPr>
            <a:endParaRPr lang="en-US" sz="2400"/>
          </a:p>
          <a:p>
            <a:r>
              <a:rPr lang="en-US" sz="2400"/>
              <a:t>Whales:</a:t>
            </a:r>
          </a:p>
          <a:p>
            <a:pPr lvl="1"/>
            <a:r>
              <a:rPr lang="en-US" dirty="0"/>
              <a:t>Blue</a:t>
            </a:r>
          </a:p>
          <a:p>
            <a:pPr lvl="1"/>
            <a:r>
              <a:rPr lang="en-US" dirty="0"/>
              <a:t>Fin</a:t>
            </a:r>
          </a:p>
          <a:p>
            <a:pPr lvl="1"/>
            <a:r>
              <a:rPr lang="en-US" dirty="0"/>
              <a:t>Humpback</a:t>
            </a:r>
          </a:p>
          <a:p>
            <a:pPr lvl="1"/>
            <a:r>
              <a:rPr lang="en-US" dirty="0"/>
              <a:t>Sei</a:t>
            </a:r>
          </a:p>
          <a:p>
            <a:pPr lvl="1"/>
            <a:r>
              <a:rPr lang="en-US" dirty="0"/>
              <a:t>Sperm</a:t>
            </a:r>
            <a:br>
              <a:rPr lang="en-US" dirty="0"/>
            </a:br>
            <a:endParaRPr lang="en-US" dirty="0"/>
          </a:p>
          <a:p>
            <a:pPr lvl="1"/>
            <a:endParaRPr lang="en-US" dirty="0"/>
          </a:p>
          <a:p>
            <a:r>
              <a:rPr lang="en-US" sz="2400"/>
              <a:t>Sea Turtles:</a:t>
            </a:r>
          </a:p>
          <a:p>
            <a:pPr lvl="1"/>
            <a:r>
              <a:rPr lang="en-US" dirty="0"/>
              <a:t>Green</a:t>
            </a:r>
          </a:p>
          <a:p>
            <a:pPr lvl="1"/>
            <a:r>
              <a:rPr lang="en-US" dirty="0"/>
              <a:t>Hawksbill</a:t>
            </a:r>
          </a:p>
          <a:p>
            <a:pPr lvl="1"/>
            <a:r>
              <a:rPr lang="en-US" dirty="0"/>
              <a:t>Leatherback</a:t>
            </a:r>
          </a:p>
          <a:p>
            <a:pPr lvl="1"/>
            <a:r>
              <a:rPr lang="en-US" dirty="0"/>
              <a:t>Loggerhead</a:t>
            </a:r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635430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7">
            <a:extLst>
              <a:ext uri="{FF2B5EF4-FFF2-40B4-BE49-F238E27FC236}">
                <a16:creationId xmlns:a16="http://schemas.microsoft.com/office/drawing/2014/main" id="{85016AEC-0320-4ED0-8ECB-FE11DDDFE1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9">
            <a:extLst>
              <a:ext uri="{FF2B5EF4-FFF2-40B4-BE49-F238E27FC236}">
                <a16:creationId xmlns:a16="http://schemas.microsoft.com/office/drawing/2014/main" id="{D3CDB30C-1F82-41E6-A067-831D6E8918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3" y="0"/>
            <a:ext cx="12191695" cy="6858000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1">
            <a:extLst>
              <a:ext uri="{FF2B5EF4-FFF2-40B4-BE49-F238E27FC236}">
                <a16:creationId xmlns:a16="http://schemas.microsoft.com/office/drawing/2014/main" id="{2DDA86DD-F997-4F66-A87C-5B58AB6D19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891540"/>
            <a:ext cx="722376" cy="5071110"/>
          </a:xfrm>
          <a:prstGeom prst="rect">
            <a:avLst/>
          </a:prstGeom>
          <a:solidFill>
            <a:srgbClr val="4C52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13">
            <a:extLst>
              <a:ext uri="{FF2B5EF4-FFF2-40B4-BE49-F238E27FC236}">
                <a16:creationId xmlns:a16="http://schemas.microsoft.com/office/drawing/2014/main" id="{D241B827-437E-40A3-A732-669230D6A5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02435" y="891540"/>
            <a:ext cx="10989565" cy="5071110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90D3E757-5D61-4E51-8D2E-57E1CFCDB9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3984" y="1054121"/>
            <a:ext cx="9465131" cy="1184111"/>
          </a:xfrm>
        </p:spPr>
        <p:txBody>
          <a:bodyPr>
            <a:normAutofit/>
          </a:bodyPr>
          <a:lstStyle/>
          <a:p>
            <a:r>
              <a:rPr lang="en-US" sz="3700"/>
              <a:t>Compilation will include measures applicable to: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E5C753DB-47BC-40B7-AFE0-2192D35A37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0" y="2399099"/>
            <a:ext cx="9465564" cy="3400969"/>
          </a:xfrm>
        </p:spPr>
        <p:txBody>
          <a:bodyPr>
            <a:normAutofit/>
          </a:bodyPr>
          <a:lstStyle/>
          <a:p>
            <a:r>
              <a:rPr lang="en-US" sz="2200"/>
              <a:t>Dispersant Operations </a:t>
            </a:r>
          </a:p>
          <a:p>
            <a:r>
              <a:rPr lang="en-US" sz="2200"/>
              <a:t>In-Situ Burning Operations</a:t>
            </a:r>
          </a:p>
          <a:p>
            <a:r>
              <a:rPr lang="en-US" sz="2200"/>
              <a:t>Booming Operations</a:t>
            </a:r>
          </a:p>
          <a:p>
            <a:r>
              <a:rPr lang="en-US" sz="2200"/>
              <a:t>Air Operations</a:t>
            </a:r>
          </a:p>
          <a:p>
            <a:r>
              <a:rPr lang="en-US" sz="2200"/>
              <a:t>Vessel Operations</a:t>
            </a:r>
          </a:p>
          <a:p>
            <a:r>
              <a:rPr lang="en-US" sz="2200"/>
              <a:t>Grounded Vessel Salvage Operations</a:t>
            </a:r>
          </a:p>
          <a:p>
            <a:r>
              <a:rPr lang="en-US" sz="2200"/>
              <a:t>Shoreline Response Operations</a:t>
            </a:r>
          </a:p>
          <a:p>
            <a:r>
              <a:rPr lang="en-US" sz="2200"/>
              <a:t>Historic and Cultural Resources</a:t>
            </a:r>
          </a:p>
        </p:txBody>
      </p:sp>
    </p:spTree>
    <p:extLst>
      <p:ext uri="{BB962C8B-B14F-4D97-AF65-F5344CB8AC3E}">
        <p14:creationId xmlns:p14="http://schemas.microsoft.com/office/powerpoint/2010/main" val="227172848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5016AEC-0320-4ED0-8ECB-FE11DDDFE1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3CDB30C-1F82-41E6-A067-831D6E8918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3" y="0"/>
            <a:ext cx="12191695" cy="6858000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DDA86DD-F997-4F66-A87C-5B58AB6D19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891540"/>
            <a:ext cx="722376" cy="5071110"/>
          </a:xfrm>
          <a:prstGeom prst="rect">
            <a:avLst/>
          </a:prstGeom>
          <a:solidFill>
            <a:srgbClr val="4C52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241B827-437E-40A3-A732-669230D6A5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02435" y="891540"/>
            <a:ext cx="10989565" cy="5071110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07416E15-4761-4B27-BAF4-CAF419FA43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3984" y="1054121"/>
            <a:ext cx="9465131" cy="1184111"/>
          </a:xfrm>
        </p:spPr>
        <p:txBody>
          <a:bodyPr>
            <a:normAutofit/>
          </a:bodyPr>
          <a:lstStyle/>
          <a:p>
            <a:r>
              <a:rPr lang="en-US" dirty="0"/>
              <a:t>Introduction: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7E9A4F54-F42B-4EC4-B517-80380AD8B4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0" y="2399099"/>
            <a:ext cx="9465564" cy="3400969"/>
          </a:xfrm>
        </p:spPr>
        <p:txBody>
          <a:bodyPr>
            <a:normAutofit/>
          </a:bodyPr>
          <a:lstStyle/>
          <a:p>
            <a:r>
              <a:rPr lang="en-US" sz="2200"/>
              <a:t>RRT2 is committed to implementing measures to reduce and avoid potential impacts on: </a:t>
            </a:r>
          </a:p>
          <a:p>
            <a:pPr lvl="1"/>
            <a:endParaRPr lang="en-US" sz="2200"/>
          </a:p>
          <a:p>
            <a:pPr lvl="1"/>
            <a:r>
              <a:rPr lang="en-US" sz="2200"/>
              <a:t>Federally listed and managed species, designated critical habitat (ESA)</a:t>
            </a:r>
          </a:p>
          <a:p>
            <a:pPr lvl="1"/>
            <a:endParaRPr lang="en-US" sz="2200"/>
          </a:p>
          <a:p>
            <a:pPr lvl="1"/>
            <a:r>
              <a:rPr lang="en-US" sz="2200"/>
              <a:t>Essential Fish Habitat (EFH) </a:t>
            </a:r>
          </a:p>
          <a:p>
            <a:pPr marL="393192" lvl="1" indent="0">
              <a:buNone/>
            </a:pPr>
            <a:endParaRPr lang="en-US" sz="2200"/>
          </a:p>
          <a:p>
            <a:pPr lvl="1"/>
            <a:r>
              <a:rPr lang="en-US" sz="2200"/>
              <a:t>Historic and Cultural Resources </a:t>
            </a:r>
          </a:p>
        </p:txBody>
      </p:sp>
    </p:spTree>
    <p:extLst>
      <p:ext uri="{BB962C8B-B14F-4D97-AF65-F5344CB8AC3E}">
        <p14:creationId xmlns:p14="http://schemas.microsoft.com/office/powerpoint/2010/main" val="224694777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7">
            <a:extLst>
              <a:ext uri="{FF2B5EF4-FFF2-40B4-BE49-F238E27FC236}">
                <a16:creationId xmlns:a16="http://schemas.microsoft.com/office/drawing/2014/main" id="{85016AEC-0320-4ED0-8ECB-FE11DDDFE1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9">
            <a:extLst>
              <a:ext uri="{FF2B5EF4-FFF2-40B4-BE49-F238E27FC236}">
                <a16:creationId xmlns:a16="http://schemas.microsoft.com/office/drawing/2014/main" id="{D3CDB30C-1F82-41E6-A067-831D6E8918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3" y="0"/>
            <a:ext cx="12191695" cy="6858000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1">
            <a:extLst>
              <a:ext uri="{FF2B5EF4-FFF2-40B4-BE49-F238E27FC236}">
                <a16:creationId xmlns:a16="http://schemas.microsoft.com/office/drawing/2014/main" id="{2DDA86DD-F997-4F66-A87C-5B58AB6D19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891540"/>
            <a:ext cx="722376" cy="5071110"/>
          </a:xfrm>
          <a:prstGeom prst="rect">
            <a:avLst/>
          </a:prstGeom>
          <a:solidFill>
            <a:srgbClr val="4C52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241B827-437E-40A3-A732-669230D6A5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02435" y="891540"/>
            <a:ext cx="10989565" cy="5071110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7BD11C3D-8276-4704-A703-AD41EBE5F6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3984" y="1054121"/>
            <a:ext cx="9465131" cy="1184111"/>
          </a:xfrm>
        </p:spPr>
        <p:txBody>
          <a:bodyPr>
            <a:normAutofit/>
          </a:bodyPr>
          <a:lstStyle/>
          <a:p>
            <a:r>
              <a:rPr lang="en-US"/>
              <a:t>BMPs are intended to: </a:t>
            </a:r>
            <a:endParaRPr lang="en-US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9907DB1A-901D-4E4F-8B34-849B288115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0" y="2399099"/>
            <a:ext cx="9465564" cy="3400969"/>
          </a:xfrm>
        </p:spPr>
        <p:txBody>
          <a:bodyPr>
            <a:normAutofit/>
          </a:bodyPr>
          <a:lstStyle/>
          <a:p>
            <a:pPr lvl="1"/>
            <a:r>
              <a:rPr lang="en-US"/>
              <a:t>Avoid and/or minimize impacts to trust resources under the Marine Mammal Protection Act and Migratory Bird Treaty Act</a:t>
            </a:r>
          </a:p>
          <a:p>
            <a:pPr lvl="1"/>
            <a:endParaRPr lang="en-US"/>
          </a:p>
          <a:p>
            <a:pPr lvl="1"/>
            <a:r>
              <a:rPr lang="en-US"/>
              <a:t>Serve as recommendations under ESA Section 7 consultation regulations to avoid and minimize effects to endangered and threatened species and critical habitat </a:t>
            </a:r>
          </a:p>
          <a:p>
            <a:pPr marL="393192" lvl="1" indent="0">
              <a:buNone/>
            </a:pPr>
            <a:endParaRPr lang="en-US"/>
          </a:p>
          <a:p>
            <a:pPr lvl="1"/>
            <a:r>
              <a:rPr lang="en-US"/>
              <a:t>Minimize and avoid adverse effects on identified categories of EFH under the Magnuson-Stevens Act</a:t>
            </a:r>
          </a:p>
          <a:p>
            <a:endParaRPr lang="en-US" sz="2400"/>
          </a:p>
        </p:txBody>
      </p:sp>
    </p:spTree>
    <p:extLst>
      <p:ext uri="{BB962C8B-B14F-4D97-AF65-F5344CB8AC3E}">
        <p14:creationId xmlns:p14="http://schemas.microsoft.com/office/powerpoint/2010/main" val="423482688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85016AEC-0320-4ED0-8ECB-FE11DDDFE1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3CDB30C-1F82-41E6-A067-831D6E8918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3" y="0"/>
            <a:ext cx="12191695" cy="6858000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DDA86DD-F997-4F66-A87C-5B58AB6D19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891540"/>
            <a:ext cx="722376" cy="5071110"/>
          </a:xfrm>
          <a:prstGeom prst="rect">
            <a:avLst/>
          </a:prstGeom>
          <a:solidFill>
            <a:srgbClr val="4C52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D241B827-437E-40A3-A732-669230D6A5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02435" y="891540"/>
            <a:ext cx="10989565" cy="5071110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7401F3F9-15A1-4B48-84BF-02123F71E4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3984" y="1054121"/>
            <a:ext cx="9465131" cy="1184111"/>
          </a:xfrm>
        </p:spPr>
        <p:txBody>
          <a:bodyPr>
            <a:normAutofit/>
          </a:bodyPr>
          <a:lstStyle/>
          <a:p>
            <a:r>
              <a:rPr lang="en-US"/>
              <a:t>BMPs are: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0B3984C5-8EAA-41A7-A399-3BE464B964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0" y="2399099"/>
            <a:ext cx="9465564" cy="3400969"/>
          </a:xfrm>
        </p:spPr>
        <p:txBody>
          <a:bodyPr>
            <a:normAutofit/>
          </a:bodyPr>
          <a:lstStyle/>
          <a:p>
            <a:r>
              <a:rPr lang="en-US" sz="2400"/>
              <a:t>Provided as recommendations and guidance</a:t>
            </a:r>
          </a:p>
          <a:p>
            <a:endParaRPr lang="en-US" sz="2400"/>
          </a:p>
          <a:p>
            <a:r>
              <a:rPr lang="en-US" sz="2400"/>
              <a:t>Developed in coordination with FWS and NOAA, to avoid and minimize impact to fish and wildlife resources during a response to an oil spill</a:t>
            </a:r>
          </a:p>
          <a:p>
            <a:pPr marL="109728" indent="0">
              <a:buNone/>
            </a:pPr>
            <a:r>
              <a:rPr lang="en-US" sz="2400"/>
              <a:t>  </a:t>
            </a:r>
          </a:p>
          <a:p>
            <a:r>
              <a:rPr lang="en-US" sz="2400"/>
              <a:t>Not intended to cover all possible scenarios or every individual species.  </a:t>
            </a:r>
          </a:p>
        </p:txBody>
      </p:sp>
    </p:spTree>
    <p:extLst>
      <p:ext uri="{BB962C8B-B14F-4D97-AF65-F5344CB8AC3E}">
        <p14:creationId xmlns:p14="http://schemas.microsoft.com/office/powerpoint/2010/main" val="86183735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5016AEC-0320-4ED0-8ECB-FE11DDDFE1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3CDB30C-1F82-41E6-A067-831D6E8918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3" y="0"/>
            <a:ext cx="12191695" cy="6858000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DDA86DD-F997-4F66-A87C-5B58AB6D19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891540"/>
            <a:ext cx="722376" cy="5071110"/>
          </a:xfrm>
          <a:prstGeom prst="rect">
            <a:avLst/>
          </a:prstGeom>
          <a:solidFill>
            <a:srgbClr val="4C52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241B827-437E-40A3-A732-669230D6A5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02435" y="891540"/>
            <a:ext cx="10989565" cy="5071110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7401F3F9-15A1-4B48-84BF-02123F71E4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3984" y="1054121"/>
            <a:ext cx="9465131" cy="1184111"/>
          </a:xfrm>
        </p:spPr>
        <p:txBody>
          <a:bodyPr>
            <a:normAutofit/>
          </a:bodyPr>
          <a:lstStyle/>
          <a:p>
            <a:r>
              <a:rPr lang="en-US" dirty="0"/>
              <a:t>Additional Information: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0B3984C5-8EAA-41A7-A399-3BE464B964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0" y="2399099"/>
            <a:ext cx="9465564" cy="3400969"/>
          </a:xfrm>
        </p:spPr>
        <p:txBody>
          <a:bodyPr>
            <a:normAutofit/>
          </a:bodyPr>
          <a:lstStyle/>
          <a:p>
            <a:r>
              <a:rPr lang="en-US" sz="2200"/>
              <a:t>Acknowledges situational/environmental differences amongst potential operational areas </a:t>
            </a:r>
          </a:p>
          <a:p>
            <a:endParaRPr lang="en-US" sz="2200"/>
          </a:p>
          <a:p>
            <a:r>
              <a:rPr lang="en-US" sz="2200"/>
              <a:t>RRT will maintain this list of BMPs as an appendix to the Regional Contingency Plan</a:t>
            </a:r>
          </a:p>
          <a:p>
            <a:r>
              <a:rPr lang="en-US" sz="2200"/>
              <a:t> </a:t>
            </a:r>
          </a:p>
          <a:p>
            <a:r>
              <a:rPr lang="en-US" sz="2200"/>
              <a:t>Will update and revise the list as additional BMPs are developed, and/or updated information becomes available regarding the effectiveness and feasibility of implementing the BMPs.</a:t>
            </a:r>
          </a:p>
        </p:txBody>
      </p:sp>
    </p:spTree>
    <p:extLst>
      <p:ext uri="{BB962C8B-B14F-4D97-AF65-F5344CB8AC3E}">
        <p14:creationId xmlns:p14="http://schemas.microsoft.com/office/powerpoint/2010/main" val="3162608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7">
            <a:extLst>
              <a:ext uri="{FF2B5EF4-FFF2-40B4-BE49-F238E27FC236}">
                <a16:creationId xmlns:a16="http://schemas.microsoft.com/office/drawing/2014/main" id="{85016AEC-0320-4ED0-8ECB-FE11DDDFE1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9">
            <a:extLst>
              <a:ext uri="{FF2B5EF4-FFF2-40B4-BE49-F238E27FC236}">
                <a16:creationId xmlns:a16="http://schemas.microsoft.com/office/drawing/2014/main" id="{D3CDB30C-1F82-41E6-A067-831D6E8918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3" y="0"/>
            <a:ext cx="12191695" cy="6858000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1">
            <a:extLst>
              <a:ext uri="{FF2B5EF4-FFF2-40B4-BE49-F238E27FC236}">
                <a16:creationId xmlns:a16="http://schemas.microsoft.com/office/drawing/2014/main" id="{2DDA86DD-F997-4F66-A87C-5B58AB6D19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891540"/>
            <a:ext cx="722376" cy="5071110"/>
          </a:xfrm>
          <a:prstGeom prst="rect">
            <a:avLst/>
          </a:prstGeom>
          <a:solidFill>
            <a:srgbClr val="4C52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241B827-437E-40A3-A732-669230D6A5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02435" y="891540"/>
            <a:ext cx="10989565" cy="5071110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1BECFE11-6848-4A46-A85D-33B4129AC2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3984" y="1054121"/>
            <a:ext cx="9465131" cy="1184111"/>
          </a:xfrm>
        </p:spPr>
        <p:txBody>
          <a:bodyPr>
            <a:normAutofit/>
          </a:bodyPr>
          <a:lstStyle/>
          <a:p>
            <a:r>
              <a:rPr lang="en-US" b="0">
                <a:effectLst/>
              </a:rPr>
              <a:t>Where Can I Find All this Stuff?</a:t>
            </a:r>
            <a:endParaRPr lang="en-US" b="0" dirty="0">
              <a:effectLst/>
            </a:endParaRP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0D5AD916-3987-4293-BAA2-E741A5A3C5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0" y="2399099"/>
            <a:ext cx="9465564" cy="3400969"/>
          </a:xfrm>
        </p:spPr>
        <p:txBody>
          <a:bodyPr>
            <a:normAutofit/>
          </a:bodyPr>
          <a:lstStyle/>
          <a:p>
            <a:r>
              <a:rPr lang="en-US" sz="2000"/>
              <a:t>The CRRT’s Regional Contingency Plan, Best Management Practices, and ESA/EFH Consultation documents can all be found under the “Documents” link at:</a:t>
            </a:r>
          </a:p>
          <a:p>
            <a:endParaRPr lang="en-US" sz="2000"/>
          </a:p>
          <a:p>
            <a:pPr marL="109728" indent="0">
              <a:buNone/>
            </a:pPr>
            <a:r>
              <a:rPr lang="en-US" sz="2000">
                <a:hlinkClick r:id="rId2"/>
              </a:rPr>
              <a:t>www.nrt.org/CRRTplans</a:t>
            </a:r>
            <a:r>
              <a:rPr lang="en-US" sz="2000"/>
              <a:t> </a:t>
            </a:r>
          </a:p>
          <a:p>
            <a:pPr marL="109728" indent="0">
              <a:buNone/>
            </a:pPr>
            <a:endParaRPr lang="en-US" sz="2000"/>
          </a:p>
          <a:p>
            <a:pPr marL="109728" indent="0">
              <a:buNone/>
            </a:pPr>
            <a:r>
              <a:rPr lang="en-US" sz="2000"/>
              <a:t>The RRT2 RCP can be found at:</a:t>
            </a:r>
          </a:p>
          <a:p>
            <a:pPr marL="109728" indent="0">
              <a:buNone/>
            </a:pPr>
            <a:endParaRPr lang="en-US" sz="2000"/>
          </a:p>
          <a:p>
            <a:pPr marL="109728" indent="0">
              <a:buNone/>
            </a:pPr>
            <a:r>
              <a:rPr lang="en-US" sz="2000">
                <a:hlinkClick r:id="rId3"/>
              </a:rPr>
              <a:t>www.nrt.org/RRT2plans</a:t>
            </a:r>
            <a:r>
              <a:rPr lang="en-US" sz="200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25161350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8FD74D4-C0F3-4E5B-9628-885593F0B5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F7288D08-00B8-4284-9F83-48ABEF5F75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08497" y="498134"/>
            <a:ext cx="4898135" cy="1346693"/>
          </a:xfrm>
        </p:spPr>
        <p:txBody>
          <a:bodyPr>
            <a:normAutofit/>
          </a:bodyPr>
          <a:lstStyle/>
          <a:p>
            <a:r>
              <a:rPr lang="en-US" sz="4000" b="0" dirty="0">
                <a:effectLst/>
              </a:rPr>
              <a:t>Next Steps	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64FA8EC-281F-4A47-AF2E-9F85F2AABC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891540"/>
            <a:ext cx="722376" cy="5071110"/>
          </a:xfrm>
          <a:prstGeom prst="rect">
            <a:avLst/>
          </a:prstGeom>
          <a:solidFill>
            <a:srgbClr val="4C52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F2A8F162-8F06-441B-8E46-CE80E1DFB9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97864" y="1871330"/>
            <a:ext cx="4878978" cy="4172854"/>
          </a:xfrm>
        </p:spPr>
        <p:txBody>
          <a:bodyPr>
            <a:normAutofit/>
          </a:bodyPr>
          <a:lstStyle/>
          <a:p>
            <a:r>
              <a:rPr lang="en-US" dirty="0"/>
              <a:t>If interested in providing input, review &amp; comments, contact me at </a:t>
            </a:r>
            <a:r>
              <a:rPr lang="en-US" dirty="0">
                <a:hlinkClick r:id="rId2"/>
              </a:rPr>
              <a:t>touw.steve@epa.gov</a:t>
            </a:r>
            <a:r>
              <a:rPr lang="en-US" dirty="0"/>
              <a:t> </a:t>
            </a:r>
          </a:p>
          <a:p>
            <a:r>
              <a:rPr lang="en-US" dirty="0"/>
              <a:t>Draft BMP compilation will be sent to FWS, NMFS for review and comment</a:t>
            </a:r>
          </a:p>
          <a:p>
            <a:r>
              <a:rPr lang="en-US" dirty="0"/>
              <a:t>Living Document – will be posted as RCP Appendix/updated as needed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09855D8-DDE2-4D89-AB04-9F79D689536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6463" r="-1" b="3618"/>
          <a:stretch/>
        </p:blipFill>
        <p:spPr>
          <a:xfrm>
            <a:off x="7138858" y="1743739"/>
            <a:ext cx="4372658" cy="3931831"/>
          </a:xfrm>
          <a:prstGeom prst="rect">
            <a:avLst/>
          </a:prstGeom>
          <a:effectLst>
            <a:outerShdw blurRad="406400" dist="317500" dir="5400000" sx="89000" sy="89000" rotWithShape="0">
              <a:prstClr val="black">
                <a:alpha val="15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35596380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1042</Words>
  <Application>Microsoft Office PowerPoint</Application>
  <PresentationFormat>Widescreen</PresentationFormat>
  <Paragraphs>118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2" baseType="lpstr">
      <vt:lpstr>Arial</vt:lpstr>
      <vt:lpstr>Calibri</vt:lpstr>
      <vt:lpstr>Calibri Light</vt:lpstr>
      <vt:lpstr>Times New Roman</vt:lpstr>
      <vt:lpstr>Office Theme</vt:lpstr>
      <vt:lpstr>Proposed RRT2 Best Management Practices (BMP’s)  for  Oil Spill Response Operations</vt:lpstr>
      <vt:lpstr>Why Do We Need BMPs?</vt:lpstr>
      <vt:lpstr>Why Reinvent the Wheel?</vt:lpstr>
      <vt:lpstr>Original CRRT ESA Consultations  on Dispersants &amp; In-Situ Burning</vt:lpstr>
      <vt:lpstr>Avoidance &amp; Minimization Procedures</vt:lpstr>
      <vt:lpstr>Response from EFH program</vt:lpstr>
      <vt:lpstr>Response from EFH program (continued)</vt:lpstr>
      <vt:lpstr>While We’re At It…</vt:lpstr>
      <vt:lpstr>Proposed Modifications for EFH:</vt:lpstr>
      <vt:lpstr>How Does this Relate to RRT2?  Several ESA-listed species in common:</vt:lpstr>
      <vt:lpstr>Compilation will include measures applicable to:</vt:lpstr>
      <vt:lpstr>Introduction:</vt:lpstr>
      <vt:lpstr>BMPs are intended to: </vt:lpstr>
      <vt:lpstr>BMPs are:</vt:lpstr>
      <vt:lpstr>Additional Information:</vt:lpstr>
      <vt:lpstr>Where Can I Find All this Stuff?</vt:lpstr>
      <vt:lpstr>Next Steps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Proposed RRT2 Best Management Practices (BMP’s)  for  Oil Spill Response Operations</dc:title>
  <dc:creator>Touw, Steve</dc:creator>
  <cp:lastModifiedBy>Touw, Steve</cp:lastModifiedBy>
  <cp:revision>1</cp:revision>
  <dcterms:created xsi:type="dcterms:W3CDTF">2020-03-09T12:16:40Z</dcterms:created>
  <dcterms:modified xsi:type="dcterms:W3CDTF">2020-03-10T12:48:49Z</dcterms:modified>
</cp:coreProperties>
</file>